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1FC_999DD913.xml" ContentType="application/vnd.ms-powerpoint.comments+xml"/>
  <Override PartName="/ppt/notesSlides/notesSlide24.xml" ContentType="application/vnd.openxmlformats-officedocument.presentationml.notesSlide+xml"/>
  <Override PartName="/ppt/comments/modernComment_1B4_2185C89B.xml" ContentType="application/vnd.ms-powerpoint.comments+xml"/>
  <Override PartName="/ppt/notesSlides/notesSlide25.xml" ContentType="application/vnd.openxmlformats-officedocument.presentationml.notesSlide+xml"/>
  <Override PartName="/ppt/comments/modernComment_1AE_D7A3E92F.xml" ContentType="application/vnd.ms-powerpoint.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modernComment_225_6D05CD23.xml" ContentType="application/vnd.ms-powerpoint.comments+xml"/>
  <Override PartName="/ppt/notesSlides/notesSlide29.xml" ContentType="application/vnd.openxmlformats-officedocument.presentationml.notesSlide+xml"/>
  <Override PartName="/ppt/comments/modernComment_1CC_CEDA7B78.xml" ContentType="application/vnd.ms-powerpoint.comments+xml"/>
  <Override PartName="/ppt/notesSlides/notesSlide30.xml" ContentType="application/vnd.openxmlformats-officedocument.presentationml.notesSlide+xml"/>
  <Override PartName="/ppt/comments/modernComment_1C8_DDC2173E.xml" ContentType="application/vnd.ms-powerpoint.comments+xml"/>
  <Override PartName="/ppt/notesSlides/notesSlide31.xml" ContentType="application/vnd.openxmlformats-officedocument.presentationml.notesSlide+xml"/>
  <Override PartName="/ppt/comments/modernComment_1CA_15544CD3.xml" ContentType="application/vnd.ms-powerpoint.comments+xml"/>
  <Override PartName="/ppt/notesSlides/notesSlide32.xml" ContentType="application/vnd.openxmlformats-officedocument.presentationml.notesSlide+xml"/>
  <Override PartName="/ppt/comments/modernComment_1FD_B702F827.xml" ContentType="application/vnd.ms-powerpoint.comments+xml"/>
  <Override PartName="/ppt/notesSlides/notesSlide33.xml" ContentType="application/vnd.openxmlformats-officedocument.presentationml.notesSlide+xml"/>
  <Override PartName="/ppt/comments/modernComment_200_6F28246E.xml" ContentType="application/vnd.ms-powerpoint.comments+xml"/>
  <Override PartName="/ppt/comments/modernComment_1FF_4F69172D.xml" ContentType="application/vnd.ms-powerpoint.comments+xml"/>
  <Override PartName="/ppt/notesSlides/notesSlide34.xml" ContentType="application/vnd.openxmlformats-officedocument.presentationml.notesSlide+xml"/>
  <Override PartName="/ppt/comments/modernComment_203_CEB15DA5.xml" ContentType="application/vnd.ms-powerpoint.comments+xml"/>
  <Override PartName="/ppt/notesSlides/notesSlide35.xml" ContentType="application/vnd.openxmlformats-officedocument.presentationml.notesSlide+xml"/>
  <Override PartName="/ppt/comments/modernComment_226_3191E234.xml" ContentType="application/vnd.ms-powerpoint.comments+xml"/>
  <Override PartName="/ppt/comments/modernComment_227_8BB0C123.xml" ContentType="application/vnd.ms-powerpoint.comments+xml"/>
  <Override PartName="/ppt/notesSlides/notesSlide36.xml" ContentType="application/vnd.openxmlformats-officedocument.presentationml.notesSlide+xml"/>
  <Override PartName="/ppt/comments/modernComment_1C4_B2E4D34D.xml" ContentType="application/vnd.ms-powerpoint.comments+xml"/>
  <Override PartName="/ppt/notesSlides/notesSlide37.xml" ContentType="application/vnd.openxmlformats-officedocument.presentationml.notesSlide+xml"/>
  <Override PartName="/ppt/comments/modernComment_1C5_54E7C79D.xml" ContentType="application/vnd.ms-powerpoint.comments+xml"/>
  <Override PartName="/ppt/notesSlides/notesSlide38.xml" ContentType="application/vnd.openxmlformats-officedocument.presentationml.notesSlide+xml"/>
  <Override PartName="/ppt/comments/modernComment_209_6C54738E.xml" ContentType="application/vnd.ms-powerpoint.comments+xml"/>
  <Override PartName="/ppt/notesSlides/notesSlide39.xml" ContentType="application/vnd.openxmlformats-officedocument.presentationml.notesSlide+xml"/>
  <Override PartName="/ppt/comments/modernComment_246_6233E553.xml" ContentType="application/vnd.ms-powerpoint.comments+xml"/>
  <Override PartName="/ppt/notesSlides/notesSlide40.xml" ContentType="application/vnd.openxmlformats-officedocument.presentationml.notesSlide+xml"/>
  <Override PartName="/ppt/comments/modernComment_20B_67699012.xml" ContentType="application/vnd.ms-powerpoint.comments+xml"/>
  <Override PartName="/ppt/notesSlides/notesSlide41.xml" ContentType="application/vnd.openxmlformats-officedocument.presentationml.notesSlide+xml"/>
  <Override PartName="/ppt/comments/modernComment_1C6_30BEF4C6.xml" ContentType="application/vnd.ms-powerpoint.comments+xml"/>
  <Override PartName="/ppt/notesSlides/notesSlide42.xml" ContentType="application/vnd.openxmlformats-officedocument.presentationml.notesSlide+xml"/>
  <Override PartName="/ppt/comments/modernComment_1D7_7FB955AD.xml" ContentType="application/vnd.ms-powerpoint.comments+xml"/>
  <Override PartName="/ppt/notesSlides/notesSlide43.xml" ContentType="application/vnd.openxmlformats-officedocument.presentationml.notesSlide+xml"/>
  <Override PartName="/ppt/comments/modernComment_1D9_D8E7BF9B.xml" ContentType="application/vnd.ms-powerpoint.comments+xml"/>
  <Override PartName="/ppt/notesSlides/notesSlide44.xml" ContentType="application/vnd.openxmlformats-officedocument.presentationml.notesSlide+xml"/>
  <Override PartName="/ppt/comments/modernComment_228_18AA7E2F.xml" ContentType="application/vnd.ms-powerpoint.comments+xml"/>
  <Override PartName="/ppt/notesSlides/notesSlide45.xml" ContentType="application/vnd.openxmlformats-officedocument.presentationml.notesSlide+xml"/>
  <Override PartName="/ppt/comments/modernComment_1DA_1DA75C3E.xml" ContentType="application/vnd.ms-powerpoint.comments+xml"/>
  <Override PartName="/ppt/notesSlides/notesSlide46.xml" ContentType="application/vnd.openxmlformats-officedocument.presentationml.notesSlide+xml"/>
  <Override PartName="/ppt/comments/modernComment_1DB_15415A8.xml" ContentType="application/vnd.ms-powerpoint.comments+xml"/>
  <Override PartName="/ppt/notesSlides/notesSlide47.xml" ContentType="application/vnd.openxmlformats-officedocument.presentationml.notesSlide+xml"/>
  <Override PartName="/ppt/comments/modernComment_1DF_934FFBDF.xml" ContentType="application/vnd.ms-powerpoint.comments+xml"/>
  <Override PartName="/ppt/notesSlides/notesSlide48.xml" ContentType="application/vnd.openxmlformats-officedocument.presentationml.notesSlide+xml"/>
  <Override PartName="/ppt/comments/modernComment_1E0_AD3EAD72.xml" ContentType="application/vnd.ms-powerpoint.comments+xml"/>
  <Override PartName="/ppt/notesSlides/notesSlide49.xml" ContentType="application/vnd.openxmlformats-officedocument.presentationml.notesSlide+xml"/>
  <Override PartName="/ppt/comments/modernComment_1E1_4338DF29.xml" ContentType="application/vnd.ms-powerpoint.comment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omments/modernComment_247_6F15BA8.xml" ContentType="application/vnd.ms-powerpoint.comment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omments/modernComment_1CB_5B4D149C.xml" ContentType="application/vnd.ms-powerpoint.comments+xml"/>
  <Override PartName="/ppt/notesSlides/notesSlide61.xml" ContentType="application/vnd.openxmlformats-officedocument.presentationml.notesSlide+xml"/>
  <Override PartName="/ppt/comments/modernComment_22B_9E884710.xml" ContentType="application/vnd.ms-powerpoint.comments+xml"/>
  <Override PartName="/ppt/notesSlides/notesSlide62.xml" ContentType="application/vnd.openxmlformats-officedocument.presentationml.notesSlide+xml"/>
  <Override PartName="/ppt/comments/modernComment_1F5_B9B5E1B8.xml" ContentType="application/vnd.ms-powerpoint.comments+xml"/>
  <Override PartName="/ppt/notesSlides/notesSlide63.xml" ContentType="application/vnd.openxmlformats-officedocument.presentationml.notesSlide+xml"/>
  <Override PartName="/ppt/comments/modernComment_1F8_5952905B.xml" ContentType="application/vnd.ms-powerpoint.comments+xml"/>
  <Override PartName="/ppt/notesSlides/notesSlide64.xml" ContentType="application/vnd.openxmlformats-officedocument.presentationml.notesSlide+xml"/>
  <Override PartName="/ppt/comments/modernComment_1F9_69E79BC7.xml" ContentType="application/vnd.ms-powerpoint.comments+xml"/>
  <Override PartName="/ppt/notesSlides/notesSlide6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4"/>
  </p:sldMasterIdLst>
  <p:notesMasterIdLst>
    <p:notesMasterId r:id="rId77"/>
  </p:notesMasterIdLst>
  <p:sldIdLst>
    <p:sldId id="256" r:id="rId5"/>
    <p:sldId id="581" r:id="rId6"/>
    <p:sldId id="559" r:id="rId7"/>
    <p:sldId id="418" r:id="rId8"/>
    <p:sldId id="420" r:id="rId9"/>
    <p:sldId id="324" r:id="rId10"/>
    <p:sldId id="534" r:id="rId11"/>
    <p:sldId id="538" r:id="rId12"/>
    <p:sldId id="535" r:id="rId13"/>
    <p:sldId id="544" r:id="rId14"/>
    <p:sldId id="421" r:id="rId15"/>
    <p:sldId id="545" r:id="rId16"/>
    <p:sldId id="422" r:id="rId17"/>
    <p:sldId id="403" r:id="rId18"/>
    <p:sldId id="423" r:id="rId19"/>
    <p:sldId id="539" r:id="rId20"/>
    <p:sldId id="424" r:id="rId21"/>
    <p:sldId id="542" r:id="rId22"/>
    <p:sldId id="546" r:id="rId23"/>
    <p:sldId id="507" r:id="rId24"/>
    <p:sldId id="519" r:id="rId25"/>
    <p:sldId id="547" r:id="rId26"/>
    <p:sldId id="548" r:id="rId27"/>
    <p:sldId id="560" r:id="rId28"/>
    <p:sldId id="467" r:id="rId29"/>
    <p:sldId id="470" r:id="rId30"/>
    <p:sldId id="508" r:id="rId31"/>
    <p:sldId id="436" r:id="rId32"/>
    <p:sldId id="430" r:id="rId33"/>
    <p:sldId id="525" r:id="rId34"/>
    <p:sldId id="431" r:id="rId35"/>
    <p:sldId id="437" r:id="rId36"/>
    <p:sldId id="549" r:id="rId37"/>
    <p:sldId id="460" r:id="rId38"/>
    <p:sldId id="456" r:id="rId39"/>
    <p:sldId id="458" r:id="rId40"/>
    <p:sldId id="509" r:id="rId41"/>
    <p:sldId id="512" r:id="rId42"/>
    <p:sldId id="511" r:id="rId43"/>
    <p:sldId id="515" r:id="rId44"/>
    <p:sldId id="550" r:id="rId45"/>
    <p:sldId id="551" r:id="rId46"/>
    <p:sldId id="452" r:id="rId47"/>
    <p:sldId id="453" r:id="rId48"/>
    <p:sldId id="521" r:id="rId49"/>
    <p:sldId id="582" r:id="rId50"/>
    <p:sldId id="523" r:id="rId51"/>
    <p:sldId id="454" r:id="rId52"/>
    <p:sldId id="471" r:id="rId53"/>
    <p:sldId id="473" r:id="rId54"/>
    <p:sldId id="552" r:id="rId55"/>
    <p:sldId id="474" r:id="rId56"/>
    <p:sldId id="475" r:id="rId57"/>
    <p:sldId id="479" r:id="rId58"/>
    <p:sldId id="480" r:id="rId59"/>
    <p:sldId id="481" r:id="rId60"/>
    <p:sldId id="553" r:id="rId61"/>
    <p:sldId id="562" r:id="rId62"/>
    <p:sldId id="584" r:id="rId63"/>
    <p:sldId id="528" r:id="rId64"/>
    <p:sldId id="554" r:id="rId65"/>
    <p:sldId id="561" r:id="rId66"/>
    <p:sldId id="497" r:id="rId67"/>
    <p:sldId id="500" r:id="rId68"/>
    <p:sldId id="583" r:id="rId69"/>
    <p:sldId id="489" r:id="rId70"/>
    <p:sldId id="459" r:id="rId71"/>
    <p:sldId id="555" r:id="rId72"/>
    <p:sldId id="501" r:id="rId73"/>
    <p:sldId id="504" r:id="rId74"/>
    <p:sldId id="505" r:id="rId75"/>
    <p:sldId id="580" r:id="rId76"/>
  </p:sldIdLst>
  <p:sldSz cx="9144000" cy="5143500" type="screen16x9"/>
  <p:notesSz cx="6858000" cy="9144000"/>
  <p:embeddedFontLst>
    <p:embeddedFont>
      <p:font typeface="Anaheim" panose="020B0604020202020204" pitchFamily="34" charset="0"/>
      <p:regular r:id="rId78"/>
      <p:bold r:id="rId79"/>
    </p:embeddedFont>
    <p:embeddedFont>
      <p:font typeface="Broadway" pitchFamily="82" charset="77"/>
      <p:regular r:id="rId80"/>
    </p:embeddedFont>
    <p:embeddedFont>
      <p:font typeface="Epilogue" panose="020B0604020202020204" pitchFamily="34" charset="0"/>
      <p:regular r:id="rId81"/>
      <p:bold r:id="rId82"/>
      <p:italic r:id="rId83"/>
      <p:boldItalic r:id="rId84"/>
    </p:embeddedFont>
    <p:embeddedFont>
      <p:font typeface="Nunito Light" pitchFamily="2" charset="77"/>
      <p:regular r:id="rId85"/>
      <p:italic r:id="rId86"/>
    </p:embeddedFont>
    <p:embeddedFont>
      <p:font typeface="Segoe UI" panose="020B0502040204020203" pitchFamily="34" charset="0"/>
      <p:regular r:id="rId87"/>
      <p:bold r:id="rId88"/>
      <p:italic r:id="rId89"/>
      <p:boldItalic r:id="rId90"/>
    </p:embeddedFont>
    <p:embeddedFont>
      <p:font typeface="Sofia Sans" pitchFamily="2" charset="0"/>
      <p:regular r:id="rId91"/>
      <p:bold r:id="rId92"/>
      <p:italic r:id="rId93"/>
      <p:boldItalic r:id="rId9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049" userDrawn="1">
          <p15:clr>
            <a:srgbClr val="747775"/>
          </p15:clr>
        </p15:guide>
        <p15:guide id="2" pos="453" userDrawn="1">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A3C4C20-EA2F-D420-3E9A-718E7426B845}" name="Tabea Monz" initials="TM" userId="S::t.monz@tum.de::f46a5392-c507-4495-8454-0a2fbbcf0cda" providerId="AD"/>
  <p188:author id="{D6905A2D-D2C3-201B-A946-8E354F0020AE}" name="Era Poudel" initials="EP" userId="S::era.poudel@tum.de::4038d143-4a25-4ddb-a450-cddf29410981" providerId="AD"/>
  <p188:author id="{60CABE33-0908-B1D7-DFB5-E68481894B90}" name="Ömer Taha Sevimli" initials="ÖS" userId="S::omer.sevimli@tum.de::d68fb2f4-76b1-4cfc-96e6-800a7d956fcb" providerId="AD"/>
  <p188:author id="{B42F1766-DDFC-5C7B-DE45-1C59074F08E1}" name="Stefan Zieglmeier" initials="SZ" userId="S::stefan.zieglmeier@tum.de::9d0a9ec1-89ae-40c9-8d3d-62f162d41600" providerId="AD"/>
  <p188:author id="{A2D88C7B-F911-1FC8-4C7B-557F6BE0D536}" name="Katja Semmelmann" initials="KS" userId="S::katja.semmelmann@tum.de::aa62d792-f2bc-4e46-b762-fcd79d289f47" providerId="AD"/>
  <p188:author id="{F73FFFAA-7943-1894-DF3E-C6EFC07087C6}" name="Chiara Leister" initials="CL" userId="S::chiara.leister@tum.de::e611d9dc-1f58-4629-9e21-aff377d637c8" providerId="AD"/>
  <p188:author id="{7460A1BE-3AAD-3B58-978F-EAFBE55F82E3}" name="Tobias Gnann" initials="TG" userId="S::tobias.gnann@tum.de::288285b4-48e8-4301-af0d-6acb284638c2" providerId="AD"/>
  <p188:author id="{1ED934D9-1AF6-DEB9-071C-2AFB722CF825}" name="Nina Steger" initials="" userId="S::nina.steger@tum.de::efda762e-901d-408b-befd-9a071afe5357" providerId="AD"/>
  <p188:author id="{47CFB4FE-14D8-21F6-A367-BA6A42E6750C}" name="Bianca Bacci" initials="BB" userId="S::ge72jah@tum.de::83bb2da2-bed4-4ef3-8a15-9eeec0e86db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ianca Bacci" initials="BB" lastIdx="10" clrIdx="0">
    <p:extLst>
      <p:ext uri="{19B8F6BF-5375-455C-9EA6-DF929625EA0E}">
        <p15:presenceInfo xmlns:p15="http://schemas.microsoft.com/office/powerpoint/2012/main" userId="S::ge72jah@tum.de::83bb2da2-bed4-4ef3-8a15-9eeec0e86db8" providerId="AD"/>
      </p:ext>
    </p:extLst>
  </p:cmAuthor>
  <p:cmAuthor id="2" name="Johanna Marx" initials="JM" lastIdx="2" clrIdx="1">
    <p:extLst>
      <p:ext uri="{19B8F6BF-5375-455C-9EA6-DF929625EA0E}">
        <p15:presenceInfo xmlns:p15="http://schemas.microsoft.com/office/powerpoint/2012/main" userId="S::Johanna17.Marx@tum.de::f7883e6b-b8f5-49bd-97ed-29afbba9d34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957A"/>
    <a:srgbClr val="DDE7DF"/>
    <a:srgbClr val="4A6670"/>
    <a:srgbClr val="F5F3EF"/>
    <a:srgbClr val="0E2018"/>
    <a:srgbClr val="FFFFFF"/>
    <a:srgbClr val="C7CDC8"/>
    <a:srgbClr val="2F5745"/>
    <a:srgbClr val="F2F3F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87D53D-BA47-B549-A9DA-B368F9D441D8}" v="68" dt="2026-01-30T11:46:09.258"/>
    <p1510:client id="{F1FA33CC-B227-60E0-44A3-21554EA8E611}" v="13" dt="2026-01-29T16:11:47.625"/>
  </p1510:revLst>
</p1510:revInfo>
</file>

<file path=ppt/tableStyles.xml><?xml version="1.0" encoding="utf-8"?>
<a:tblStyleLst xmlns:a="http://schemas.openxmlformats.org/drawingml/2006/main" def="{87981CF4-4D3E-4045-9ACF-D1447FECE155}">
  <a:tblStyle styleId="{87981CF4-4D3E-4045-9ACF-D1447FECE15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0CFADBD-3245-443C-9B6D-9ACBA4CA32A5}"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07"/>
    <p:restoredTop sz="79574" autoAdjust="0"/>
  </p:normalViewPr>
  <p:slideViewPr>
    <p:cSldViewPr snapToGrid="0">
      <p:cViewPr>
        <p:scale>
          <a:sx n="120" d="100"/>
          <a:sy n="120" d="100"/>
        </p:scale>
        <p:origin x="1200" y="376"/>
      </p:cViewPr>
      <p:guideLst>
        <p:guide orient="horz" pos="3049"/>
        <p:guide pos="453"/>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7.fntdata"/><Relationship Id="rId89" Type="http://schemas.openxmlformats.org/officeDocument/2006/relationships/font" Target="fonts/font12.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font" Target="fonts/font2.fntdata"/><Relationship Id="rId102" Type="http://schemas.microsoft.com/office/2018/10/relationships/authors" Target="authors.xml"/><Relationship Id="rId5" Type="http://schemas.openxmlformats.org/officeDocument/2006/relationships/slide" Target="slides/slide1.xml"/><Relationship Id="rId90" Type="http://schemas.openxmlformats.org/officeDocument/2006/relationships/font" Target="fonts/font13.fntdata"/><Relationship Id="rId95" Type="http://schemas.openxmlformats.org/officeDocument/2006/relationships/commentAuthors" Target="commentAuthor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font" Target="fonts/font3.fntdata"/><Relationship Id="rId85" Type="http://schemas.openxmlformats.org/officeDocument/2006/relationships/font" Target="fonts/font8.fntdata"/><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font" Target="fonts/font6.fntdata"/><Relationship Id="rId88" Type="http://schemas.openxmlformats.org/officeDocument/2006/relationships/font" Target="fonts/font11.fntdata"/><Relationship Id="rId91" Type="http://schemas.openxmlformats.org/officeDocument/2006/relationships/font" Target="fonts/font14.fntdata"/><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font" Target="fonts/font9.fntdata"/><Relationship Id="rId94" Type="http://schemas.openxmlformats.org/officeDocument/2006/relationships/font" Target="fonts/font17.fntdata"/><Relationship Id="rId99" Type="http://schemas.openxmlformats.org/officeDocument/2006/relationships/tableStyles" Target="tableStyles.xml"/><Relationship Id="rId10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15.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10.fntdata"/><Relationship Id="rId61" Type="http://schemas.openxmlformats.org/officeDocument/2006/relationships/slide" Target="slides/slide57.xml"/><Relationship Id="rId82" Type="http://schemas.openxmlformats.org/officeDocument/2006/relationships/font" Target="fonts/font5.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notesMaster" Target="notesMasters/notesMaster1.xml"/><Relationship Id="rId100"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16.fntdata"/><Relationship Id="rId98" Type="http://schemas.openxmlformats.org/officeDocument/2006/relationships/theme" Target="theme/them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iara Leister" userId="S::chiara.leister@tum.de::e611d9dc-1f58-4629-9e21-aff377d637c8" providerId="AD" clId="Web-{A19934E8-2C6E-CD6E-C615-991D77B0F0DE}"/>
    <pc:docChg chg="modSld">
      <pc:chgData name="Chiara Leister" userId="S::chiara.leister@tum.de::e611d9dc-1f58-4629-9e21-aff377d637c8" providerId="AD" clId="Web-{A19934E8-2C6E-CD6E-C615-991D77B0F0DE}" dt="2026-01-12T18:17:51.396" v="31" actId="1076"/>
      <pc:docMkLst>
        <pc:docMk/>
      </pc:docMkLst>
      <pc:sldChg chg="addSp delSp modSp">
        <pc:chgData name="Chiara Leister" userId="S::chiara.leister@tum.de::e611d9dc-1f58-4629-9e21-aff377d637c8" providerId="AD" clId="Web-{A19934E8-2C6E-CD6E-C615-991D77B0F0DE}" dt="2026-01-12T18:17:51.396" v="31" actId="1076"/>
        <pc:sldMkLst>
          <pc:docMk/>
          <pc:sldMk cId="606332018" sldId="421"/>
        </pc:sldMkLst>
        <pc:spChg chg="add">
          <ac:chgData name="Chiara Leister" userId="S::chiara.leister@tum.de::e611d9dc-1f58-4629-9e21-aff377d637c8" providerId="AD" clId="Web-{A19934E8-2C6E-CD6E-C615-991D77B0F0DE}" dt="2026-01-12T18:17:40.568" v="26"/>
          <ac:spMkLst>
            <pc:docMk/>
            <pc:sldMk cId="606332018" sldId="421"/>
            <ac:spMk id="35" creationId="{55350F4E-6971-3E82-2068-67F9D378AC4B}"/>
          </ac:spMkLst>
        </pc:spChg>
        <pc:spChg chg="add">
          <ac:chgData name="Chiara Leister" userId="S::chiara.leister@tum.de::e611d9dc-1f58-4629-9e21-aff377d637c8" providerId="AD" clId="Web-{A19934E8-2C6E-CD6E-C615-991D77B0F0DE}" dt="2026-01-12T18:17:40.568" v="26"/>
          <ac:spMkLst>
            <pc:docMk/>
            <pc:sldMk cId="606332018" sldId="421"/>
            <ac:spMk id="36" creationId="{EF97891F-2B1D-29BF-F62E-7DFABF24CBA4}"/>
          </ac:spMkLst>
        </pc:spChg>
        <pc:spChg chg="add">
          <ac:chgData name="Chiara Leister" userId="S::chiara.leister@tum.de::e611d9dc-1f58-4629-9e21-aff377d637c8" providerId="AD" clId="Web-{A19934E8-2C6E-CD6E-C615-991D77B0F0DE}" dt="2026-01-12T18:17:40.568" v="26"/>
          <ac:spMkLst>
            <pc:docMk/>
            <pc:sldMk cId="606332018" sldId="421"/>
            <ac:spMk id="37" creationId="{E8574867-2CDA-69DA-4E1C-6E6E39A38F14}"/>
          </ac:spMkLst>
        </pc:spChg>
        <pc:spChg chg="add">
          <ac:chgData name="Chiara Leister" userId="S::chiara.leister@tum.de::e611d9dc-1f58-4629-9e21-aff377d637c8" providerId="AD" clId="Web-{A19934E8-2C6E-CD6E-C615-991D77B0F0DE}" dt="2026-01-12T18:17:40.568" v="26"/>
          <ac:spMkLst>
            <pc:docMk/>
            <pc:sldMk cId="606332018" sldId="421"/>
            <ac:spMk id="38" creationId="{F9F39284-7400-AA40-70A4-B26AC48E847E}"/>
          </ac:spMkLst>
        </pc:spChg>
        <pc:spChg chg="add">
          <ac:chgData name="Chiara Leister" userId="S::chiara.leister@tum.de::e611d9dc-1f58-4629-9e21-aff377d637c8" providerId="AD" clId="Web-{A19934E8-2C6E-CD6E-C615-991D77B0F0DE}" dt="2026-01-12T18:17:40.568" v="26"/>
          <ac:spMkLst>
            <pc:docMk/>
            <pc:sldMk cId="606332018" sldId="421"/>
            <ac:spMk id="39" creationId="{3897DDA2-EE5F-5909-15D7-212EC0BB6BAD}"/>
          </ac:spMkLst>
        </pc:spChg>
        <pc:spChg chg="add">
          <ac:chgData name="Chiara Leister" userId="S::chiara.leister@tum.de::e611d9dc-1f58-4629-9e21-aff377d637c8" providerId="AD" clId="Web-{A19934E8-2C6E-CD6E-C615-991D77B0F0DE}" dt="2026-01-12T18:17:40.568" v="26"/>
          <ac:spMkLst>
            <pc:docMk/>
            <pc:sldMk cId="606332018" sldId="421"/>
            <ac:spMk id="40" creationId="{26891D70-EFDD-AB6A-7FFE-2E3F4F844988}"/>
          </ac:spMkLst>
        </pc:spChg>
        <pc:spChg chg="add">
          <ac:chgData name="Chiara Leister" userId="S::chiara.leister@tum.de::e611d9dc-1f58-4629-9e21-aff377d637c8" providerId="AD" clId="Web-{A19934E8-2C6E-CD6E-C615-991D77B0F0DE}" dt="2026-01-12T18:17:40.568" v="26"/>
          <ac:spMkLst>
            <pc:docMk/>
            <pc:sldMk cId="606332018" sldId="421"/>
            <ac:spMk id="41" creationId="{C841C162-3EAA-AD93-1C7E-F87F83C6F9A0}"/>
          </ac:spMkLst>
        </pc:spChg>
        <pc:spChg chg="add">
          <ac:chgData name="Chiara Leister" userId="S::chiara.leister@tum.de::e611d9dc-1f58-4629-9e21-aff377d637c8" providerId="AD" clId="Web-{A19934E8-2C6E-CD6E-C615-991D77B0F0DE}" dt="2026-01-12T18:17:40.568" v="26"/>
          <ac:spMkLst>
            <pc:docMk/>
            <pc:sldMk cId="606332018" sldId="421"/>
            <ac:spMk id="42" creationId="{34A3CCD5-4EF5-74AC-A39F-9EA9503850D6}"/>
          </ac:spMkLst>
        </pc:spChg>
        <pc:grpChg chg="add mod">
          <ac:chgData name="Chiara Leister" userId="S::chiara.leister@tum.de::e611d9dc-1f58-4629-9e21-aff377d637c8" providerId="AD" clId="Web-{A19934E8-2C6E-CD6E-C615-991D77B0F0DE}" dt="2026-01-12T18:17:51.286" v="27" actId="1076"/>
          <ac:grpSpMkLst>
            <pc:docMk/>
            <pc:sldMk cId="606332018" sldId="421"/>
            <ac:grpSpMk id="25" creationId="{7F01CFCA-17E4-EAC2-46AB-5CCFBEC55CE6}"/>
          </ac:grpSpMkLst>
        </pc:grpChg>
        <pc:grpChg chg="add">
          <ac:chgData name="Chiara Leister" userId="S::chiara.leister@tum.de::e611d9dc-1f58-4629-9e21-aff377d637c8" providerId="AD" clId="Web-{A19934E8-2C6E-CD6E-C615-991D77B0F0DE}" dt="2026-01-12T18:17:40.568" v="26"/>
          <ac:grpSpMkLst>
            <pc:docMk/>
            <pc:sldMk cId="606332018" sldId="421"/>
            <ac:grpSpMk id="34" creationId="{D00CD921-25C0-3EB8-AB3F-7476569E2D4E}"/>
          </ac:grpSpMkLst>
        </pc:grpChg>
        <pc:cxnChg chg="mod">
          <ac:chgData name="Chiara Leister" userId="S::chiara.leister@tum.de::e611d9dc-1f58-4629-9e21-aff377d637c8" providerId="AD" clId="Web-{A19934E8-2C6E-CD6E-C615-991D77B0F0DE}" dt="2026-01-12T18:17:51.302" v="28" actId="1076"/>
          <ac:cxnSpMkLst>
            <pc:docMk/>
            <pc:sldMk cId="606332018" sldId="421"/>
            <ac:cxnSpMk id="26" creationId="{8B9A8FBF-4B34-18B6-A7A3-D5692148D8C3}"/>
          </ac:cxnSpMkLst>
        </pc:cxnChg>
        <pc:cxnChg chg="mod">
          <ac:chgData name="Chiara Leister" userId="S::chiara.leister@tum.de::e611d9dc-1f58-4629-9e21-aff377d637c8" providerId="AD" clId="Web-{A19934E8-2C6E-CD6E-C615-991D77B0F0DE}" dt="2026-01-12T18:17:51.333" v="29" actId="1076"/>
          <ac:cxnSpMkLst>
            <pc:docMk/>
            <pc:sldMk cId="606332018" sldId="421"/>
            <ac:cxnSpMk id="27" creationId="{41191DF6-FD0C-F16B-04FC-38986F7132F6}"/>
          </ac:cxnSpMkLst>
        </pc:cxnChg>
        <pc:cxnChg chg="mod">
          <ac:chgData name="Chiara Leister" userId="S::chiara.leister@tum.de::e611d9dc-1f58-4629-9e21-aff377d637c8" providerId="AD" clId="Web-{A19934E8-2C6E-CD6E-C615-991D77B0F0DE}" dt="2026-01-12T18:17:51.365" v="30" actId="1076"/>
          <ac:cxnSpMkLst>
            <pc:docMk/>
            <pc:sldMk cId="606332018" sldId="421"/>
            <ac:cxnSpMk id="28" creationId="{C6976D9C-FF95-47E1-4482-77DFCAA5832A}"/>
          </ac:cxnSpMkLst>
        </pc:cxnChg>
        <pc:cxnChg chg="mod">
          <ac:chgData name="Chiara Leister" userId="S::chiara.leister@tum.de::e611d9dc-1f58-4629-9e21-aff377d637c8" providerId="AD" clId="Web-{A19934E8-2C6E-CD6E-C615-991D77B0F0DE}" dt="2026-01-12T18:17:51.396" v="31" actId="1076"/>
          <ac:cxnSpMkLst>
            <pc:docMk/>
            <pc:sldMk cId="606332018" sldId="421"/>
            <ac:cxnSpMk id="29" creationId="{8E4F0459-4FB0-B405-C9C5-19DC7590D5A3}"/>
          </ac:cxnSpMkLst>
        </pc:cxnChg>
      </pc:sldChg>
      <pc:sldChg chg="modSp">
        <pc:chgData name="Chiara Leister" userId="S::chiara.leister@tum.de::e611d9dc-1f58-4629-9e21-aff377d637c8" providerId="AD" clId="Web-{A19934E8-2C6E-CD6E-C615-991D77B0F0DE}" dt="2026-01-12T18:14:27.329" v="14" actId="20577"/>
        <pc:sldMkLst>
          <pc:docMk/>
          <pc:sldMk cId="690345036" sldId="548"/>
        </pc:sldMkLst>
        <pc:spChg chg="mod">
          <ac:chgData name="Chiara Leister" userId="S::chiara.leister@tum.de::e611d9dc-1f58-4629-9e21-aff377d637c8" providerId="AD" clId="Web-{A19934E8-2C6E-CD6E-C615-991D77B0F0DE}" dt="2026-01-12T18:14:27.329" v="14" actId="20577"/>
          <ac:spMkLst>
            <pc:docMk/>
            <pc:sldMk cId="690345036" sldId="548"/>
            <ac:spMk id="9" creationId="{77BB8056-213F-A315-6493-2AAEE9336562}"/>
          </ac:spMkLst>
        </pc:spChg>
      </pc:sldChg>
    </pc:docChg>
  </pc:docChgLst>
  <pc:docChgLst>
    <pc:chgData name="Tobias Gnann" userId="S::tobias.gnann@tum.de::288285b4-48e8-4301-af0d-6acb284638c2" providerId="AD" clId="Web-{3EA569A4-678B-FE51-7C54-221AA9BD9FD3}"/>
    <pc:docChg chg="modSld">
      <pc:chgData name="Tobias Gnann" userId="S::tobias.gnann@tum.de::288285b4-48e8-4301-af0d-6acb284638c2" providerId="AD" clId="Web-{3EA569A4-678B-FE51-7C54-221AA9BD9FD3}" dt="2026-01-29T10:16:02.830" v="5" actId="20577"/>
      <pc:docMkLst>
        <pc:docMk/>
      </pc:docMkLst>
      <pc:sldChg chg="modSp">
        <pc:chgData name="Tobias Gnann" userId="S::tobias.gnann@tum.de::288285b4-48e8-4301-af0d-6acb284638c2" providerId="AD" clId="Web-{3EA569A4-678B-FE51-7C54-221AA9BD9FD3}" dt="2026-01-29T10:16:02.830" v="5" actId="20577"/>
        <pc:sldMkLst>
          <pc:docMk/>
          <pc:sldMk cId="1255654286" sldId="559"/>
        </pc:sldMkLst>
        <pc:spChg chg="mod">
          <ac:chgData name="Tobias Gnann" userId="S::tobias.gnann@tum.de::288285b4-48e8-4301-af0d-6acb284638c2" providerId="AD" clId="Web-{3EA569A4-678B-FE51-7C54-221AA9BD9FD3}" dt="2026-01-29T10:15:58.440" v="1" actId="20577"/>
          <ac:spMkLst>
            <pc:docMk/>
            <pc:sldMk cId="1255654286" sldId="559"/>
            <ac:spMk id="2" creationId="{CCF1F8F3-4442-6624-320B-37729FD8BA85}"/>
          </ac:spMkLst>
        </pc:spChg>
        <pc:spChg chg="mod">
          <ac:chgData name="Tobias Gnann" userId="S::tobias.gnann@tum.de::288285b4-48e8-4301-af0d-6acb284638c2" providerId="AD" clId="Web-{3EA569A4-678B-FE51-7C54-221AA9BD9FD3}" dt="2026-01-29T10:16:02.830" v="5" actId="20577"/>
          <ac:spMkLst>
            <pc:docMk/>
            <pc:sldMk cId="1255654286" sldId="559"/>
            <ac:spMk id="8" creationId="{7389F65E-12BD-3DED-F225-67FB8508F404}"/>
          </ac:spMkLst>
        </pc:spChg>
      </pc:sldChg>
    </pc:docChg>
  </pc:docChgLst>
  <pc:docChgLst>
    <pc:chgData name="Chiara Leister" userId="S::chiara.leister@tum.de::e611d9dc-1f58-4629-9e21-aff377d637c8" providerId="AD" clId="Web-{F98D1A9D-7482-661B-664A-6D2B70A0E21F}"/>
    <pc:docChg chg="modSld">
      <pc:chgData name="Chiara Leister" userId="S::chiara.leister@tum.de::e611d9dc-1f58-4629-9e21-aff377d637c8" providerId="AD" clId="Web-{F98D1A9D-7482-661B-664A-6D2B70A0E21F}" dt="2026-01-17T16:22:24.812" v="13" actId="14100"/>
      <pc:docMkLst>
        <pc:docMk/>
      </pc:docMkLst>
      <pc:sldChg chg="modSp">
        <pc:chgData name="Chiara Leister" userId="S::chiara.leister@tum.de::e611d9dc-1f58-4629-9e21-aff377d637c8" providerId="AD" clId="Web-{F98D1A9D-7482-661B-664A-6D2B70A0E21F}" dt="2026-01-17T16:22:24.812" v="13" actId="14100"/>
        <pc:sldMkLst>
          <pc:docMk/>
          <pc:sldMk cId="4270764766" sldId="528"/>
        </pc:sldMkLst>
        <pc:spChg chg="mod">
          <ac:chgData name="Chiara Leister" userId="S::chiara.leister@tum.de::e611d9dc-1f58-4629-9e21-aff377d637c8" providerId="AD" clId="Web-{F98D1A9D-7482-661B-664A-6D2B70A0E21F}" dt="2026-01-17T16:21:59.186" v="9" actId="20577"/>
          <ac:spMkLst>
            <pc:docMk/>
            <pc:sldMk cId="4270764766" sldId="528"/>
            <ac:spMk id="23" creationId="{44E428A0-077D-750E-390C-D9B2EC5E0EA4}"/>
          </ac:spMkLst>
        </pc:spChg>
        <pc:spChg chg="mod">
          <ac:chgData name="Chiara Leister" userId="S::chiara.leister@tum.de::e611d9dc-1f58-4629-9e21-aff377d637c8" providerId="AD" clId="Web-{F98D1A9D-7482-661B-664A-6D2B70A0E21F}" dt="2026-01-17T16:22:24.812" v="13" actId="14100"/>
          <ac:spMkLst>
            <pc:docMk/>
            <pc:sldMk cId="4270764766" sldId="528"/>
            <ac:spMk id="25" creationId="{33A8937A-69CF-CF52-2418-0A8BF473C8CF}"/>
          </ac:spMkLst>
        </pc:spChg>
      </pc:sldChg>
      <pc:sldChg chg="modSp">
        <pc:chgData name="Chiara Leister" userId="S::chiara.leister@tum.de::e611d9dc-1f58-4629-9e21-aff377d637c8" providerId="AD" clId="Web-{F98D1A9D-7482-661B-664A-6D2B70A0E21F}" dt="2026-01-17T16:07:37.526" v="0" actId="20577"/>
        <pc:sldMkLst>
          <pc:docMk/>
          <pc:sldMk cId="1094547263" sldId="553"/>
        </pc:sldMkLst>
        <pc:spChg chg="mod">
          <ac:chgData name="Chiara Leister" userId="S::chiara.leister@tum.de::e611d9dc-1f58-4629-9e21-aff377d637c8" providerId="AD" clId="Web-{F98D1A9D-7482-661B-664A-6D2B70A0E21F}" dt="2026-01-17T16:07:37.526" v="0" actId="20577"/>
          <ac:spMkLst>
            <pc:docMk/>
            <pc:sldMk cId="1094547263" sldId="553"/>
            <ac:spMk id="10" creationId="{D16D7C47-90D8-A56B-DE55-8AA593BA42C8}"/>
          </ac:spMkLst>
        </pc:spChg>
      </pc:sldChg>
      <pc:sldChg chg="modSp">
        <pc:chgData name="Chiara Leister" userId="S::chiara.leister@tum.de::e611d9dc-1f58-4629-9e21-aff377d637c8" providerId="AD" clId="Web-{F98D1A9D-7482-661B-664A-6D2B70A0E21F}" dt="2026-01-17T16:18:12.836" v="8" actId="20577"/>
        <pc:sldMkLst>
          <pc:docMk/>
          <pc:sldMk cId="2114213484" sldId="562"/>
        </pc:sldMkLst>
        <pc:spChg chg="mod">
          <ac:chgData name="Chiara Leister" userId="S::chiara.leister@tum.de::e611d9dc-1f58-4629-9e21-aff377d637c8" providerId="AD" clId="Web-{F98D1A9D-7482-661B-664A-6D2B70A0E21F}" dt="2026-01-17T16:18:12.836" v="8" actId="20577"/>
          <ac:spMkLst>
            <pc:docMk/>
            <pc:sldMk cId="2114213484" sldId="562"/>
            <ac:spMk id="45" creationId="{17178BC4-2EA9-D165-C049-642BF9D08A45}"/>
          </ac:spMkLst>
        </pc:spChg>
      </pc:sldChg>
    </pc:docChg>
  </pc:docChgLst>
  <pc:docChgLst>
    <pc:chgData name="Chiara Leister" userId="e611d9dc-1f58-4629-9e21-aff377d637c8" providerId="ADAL" clId="{35BDE26E-9C10-434C-809C-44BED2A64401}"/>
    <pc:docChg chg="undo redo custSel addSld delSld modSld sldOrd">
      <pc:chgData name="Chiara Leister" userId="e611d9dc-1f58-4629-9e21-aff377d637c8" providerId="ADAL" clId="{35BDE26E-9C10-434C-809C-44BED2A64401}" dt="2026-01-25T20:11:11.283" v="3151" actId="1076"/>
      <pc:docMkLst>
        <pc:docMk/>
      </pc:docMkLst>
      <pc:sldChg chg="modSp mod">
        <pc:chgData name="Chiara Leister" userId="e611d9dc-1f58-4629-9e21-aff377d637c8" providerId="ADAL" clId="{35BDE26E-9C10-434C-809C-44BED2A64401}" dt="2026-01-17T09:09:55.667" v="1" actId="2711"/>
        <pc:sldMkLst>
          <pc:docMk/>
          <pc:sldMk cId="1729817831" sldId="324"/>
        </pc:sldMkLst>
        <pc:spChg chg="mod">
          <ac:chgData name="Chiara Leister" userId="e611d9dc-1f58-4629-9e21-aff377d637c8" providerId="ADAL" clId="{35BDE26E-9C10-434C-809C-44BED2A64401}" dt="2026-01-17T09:09:55.667" v="1" actId="2711"/>
          <ac:spMkLst>
            <pc:docMk/>
            <pc:sldMk cId="1729817831" sldId="324"/>
            <ac:spMk id="9" creationId="{8AA42CFF-7CAE-2CEF-F978-10C485B2F207}"/>
          </ac:spMkLst>
        </pc:spChg>
      </pc:sldChg>
      <pc:sldChg chg="modSp mod">
        <pc:chgData name="Chiara Leister" userId="e611d9dc-1f58-4629-9e21-aff377d637c8" providerId="ADAL" clId="{35BDE26E-9C10-434C-809C-44BED2A64401}" dt="2026-01-17T09:11:23.701" v="3" actId="2711"/>
        <pc:sldMkLst>
          <pc:docMk/>
          <pc:sldMk cId="2151159792" sldId="422"/>
        </pc:sldMkLst>
        <pc:spChg chg="mod">
          <ac:chgData name="Chiara Leister" userId="e611d9dc-1f58-4629-9e21-aff377d637c8" providerId="ADAL" clId="{35BDE26E-9C10-434C-809C-44BED2A64401}" dt="2026-01-17T09:11:23.701" v="3" actId="2711"/>
          <ac:spMkLst>
            <pc:docMk/>
            <pc:sldMk cId="2151159792" sldId="422"/>
            <ac:spMk id="4" creationId="{27324301-3E42-FCE6-244A-DD41B8B300BD}"/>
          </ac:spMkLst>
        </pc:spChg>
      </pc:sldChg>
      <pc:sldChg chg="addSp delSp modSp add mod">
        <pc:chgData name="Chiara Leister" userId="e611d9dc-1f58-4629-9e21-aff377d637c8" providerId="ADAL" clId="{35BDE26E-9C10-434C-809C-44BED2A64401}" dt="2026-01-25T20:11:11.283" v="3151" actId="1076"/>
        <pc:sldMkLst>
          <pc:docMk/>
          <pc:sldMk cId="1124866894" sldId="431"/>
        </pc:sldMkLst>
        <pc:spChg chg="mod">
          <ac:chgData name="Chiara Leister" userId="e611d9dc-1f58-4629-9e21-aff377d637c8" providerId="ADAL" clId="{35BDE26E-9C10-434C-809C-44BED2A64401}" dt="2026-01-25T20:06:34.947" v="3005" actId="20577"/>
          <ac:spMkLst>
            <pc:docMk/>
            <pc:sldMk cId="1124866894" sldId="431"/>
            <ac:spMk id="2" creationId="{FC44FA33-28F7-BD26-5DA9-43D478B0822F}"/>
          </ac:spMkLst>
        </pc:spChg>
        <pc:spChg chg="mod">
          <ac:chgData name="Chiara Leister" userId="e611d9dc-1f58-4629-9e21-aff377d637c8" providerId="ADAL" clId="{35BDE26E-9C10-434C-809C-44BED2A64401}" dt="2026-01-25T20:07:16.796" v="3019" actId="14100"/>
          <ac:spMkLst>
            <pc:docMk/>
            <pc:sldMk cId="1124866894" sldId="431"/>
            <ac:spMk id="13" creationId="{297BCC4E-565C-1558-8BAB-6D8AB3F90894}"/>
          </ac:spMkLst>
        </pc:spChg>
        <pc:picChg chg="mod">
          <ac:chgData name="Chiara Leister" userId="e611d9dc-1f58-4629-9e21-aff377d637c8" providerId="ADAL" clId="{35BDE26E-9C10-434C-809C-44BED2A64401}" dt="2026-01-25T20:07:28.118" v="3021" actId="1076"/>
          <ac:picMkLst>
            <pc:docMk/>
            <pc:sldMk cId="1124866894" sldId="431"/>
            <ac:picMk id="3" creationId="{C60BCEBB-92C3-54B4-B393-B344EBA68557}"/>
          </ac:picMkLst>
        </pc:picChg>
        <pc:picChg chg="mod">
          <ac:chgData name="Chiara Leister" userId="e611d9dc-1f58-4629-9e21-aff377d637c8" providerId="ADAL" clId="{35BDE26E-9C10-434C-809C-44BED2A64401}" dt="2026-01-25T20:07:24.304" v="3020" actId="1076"/>
          <ac:picMkLst>
            <pc:docMk/>
            <pc:sldMk cId="1124866894" sldId="431"/>
            <ac:picMk id="12" creationId="{97CC425E-D815-5A0E-2EB5-3F85DED31CED}"/>
          </ac:picMkLst>
        </pc:picChg>
      </pc:sldChg>
      <pc:sldChg chg="modSp mod">
        <pc:chgData name="Chiara Leister" userId="e611d9dc-1f58-4629-9e21-aff377d637c8" providerId="ADAL" clId="{35BDE26E-9C10-434C-809C-44BED2A64401}" dt="2026-01-25T18:37:49.423" v="2431" actId="20577"/>
        <pc:sldMkLst>
          <pc:docMk/>
          <pc:sldMk cId="562415771" sldId="436"/>
        </pc:sldMkLst>
        <pc:spChg chg="mod">
          <ac:chgData name="Chiara Leister" userId="e611d9dc-1f58-4629-9e21-aff377d637c8" providerId="ADAL" clId="{35BDE26E-9C10-434C-809C-44BED2A64401}" dt="2026-01-25T18:37:49.423" v="2431" actId="20577"/>
          <ac:spMkLst>
            <pc:docMk/>
            <pc:sldMk cId="562415771" sldId="436"/>
            <ac:spMk id="8" creationId="{FE421591-43B0-BB6F-731D-6F1BB0E328A7}"/>
          </ac:spMkLst>
        </pc:spChg>
        <pc:spChg chg="mod">
          <ac:chgData name="Chiara Leister" userId="e611d9dc-1f58-4629-9e21-aff377d637c8" providerId="ADAL" clId="{35BDE26E-9C10-434C-809C-44BED2A64401}" dt="2026-01-25T18:37:46.071" v="2429" actId="20577"/>
          <ac:spMkLst>
            <pc:docMk/>
            <pc:sldMk cId="562415771" sldId="436"/>
            <ac:spMk id="10" creationId="{72C9F6A6-A520-1851-F229-7C9C5DAA1C36}"/>
          </ac:spMkLst>
        </pc:spChg>
      </pc:sldChg>
      <pc:sldChg chg="addSp modSp add mod">
        <pc:chgData name="Chiara Leister" userId="e611d9dc-1f58-4629-9e21-aff377d637c8" providerId="ADAL" clId="{35BDE26E-9C10-434C-809C-44BED2A64401}" dt="2026-01-25T20:11:08.735" v="3150" actId="1076"/>
        <pc:sldMkLst>
          <pc:docMk/>
          <pc:sldMk cId="3225259573" sldId="437"/>
        </pc:sldMkLst>
        <pc:spChg chg="mod">
          <ac:chgData name="Chiara Leister" userId="e611d9dc-1f58-4629-9e21-aff377d637c8" providerId="ADAL" clId="{35BDE26E-9C10-434C-809C-44BED2A64401}" dt="2026-01-25T20:11:04.481" v="3149" actId="20577"/>
          <ac:spMkLst>
            <pc:docMk/>
            <pc:sldMk cId="3225259573" sldId="437"/>
            <ac:spMk id="6" creationId="{4FF764EA-76B3-3A38-B166-FE8619239428}"/>
          </ac:spMkLst>
        </pc:spChg>
        <pc:spChg chg="mod">
          <ac:chgData name="Chiara Leister" userId="e611d9dc-1f58-4629-9e21-aff377d637c8" providerId="ADAL" clId="{35BDE26E-9C10-434C-809C-44BED2A64401}" dt="2026-01-25T20:08:47.556" v="3070" actId="6549"/>
          <ac:spMkLst>
            <pc:docMk/>
            <pc:sldMk cId="3225259573" sldId="437"/>
            <ac:spMk id="10" creationId="{72C9F6A6-A520-1851-F229-7C9C5DAA1C36}"/>
          </ac:spMkLst>
        </pc:spChg>
      </pc:sldChg>
      <pc:sldChg chg="modSp mod">
        <pc:chgData name="Chiara Leister" userId="e611d9dc-1f58-4629-9e21-aff377d637c8" providerId="ADAL" clId="{35BDE26E-9C10-434C-809C-44BED2A64401}" dt="2026-01-17T09:13:05.473" v="9" actId="2711"/>
        <pc:sldMkLst>
          <pc:docMk/>
          <pc:sldMk cId="3001340749" sldId="452"/>
        </pc:sldMkLst>
        <pc:spChg chg="mod">
          <ac:chgData name="Chiara Leister" userId="e611d9dc-1f58-4629-9e21-aff377d637c8" providerId="ADAL" clId="{35BDE26E-9C10-434C-809C-44BED2A64401}" dt="2026-01-17T09:13:05.473" v="9" actId="2711"/>
          <ac:spMkLst>
            <pc:docMk/>
            <pc:sldMk cId="3001340749" sldId="452"/>
            <ac:spMk id="8" creationId="{B5528EBE-5862-02ED-E3EB-36F206475DAF}"/>
          </ac:spMkLst>
        </pc:spChg>
      </pc:sldChg>
      <pc:sldChg chg="modSp mod ord">
        <pc:chgData name="Chiara Leister" userId="e611d9dc-1f58-4629-9e21-aff377d637c8" providerId="ADAL" clId="{35BDE26E-9C10-434C-809C-44BED2A64401}" dt="2026-01-17T16:54:45.228" v="2397" actId="208"/>
        <pc:sldMkLst>
          <pc:docMk/>
          <pc:sldMk cId="1531778204" sldId="459"/>
        </pc:sldMkLst>
        <pc:picChg chg="mod">
          <ac:chgData name="Chiara Leister" userId="e611d9dc-1f58-4629-9e21-aff377d637c8" providerId="ADAL" clId="{35BDE26E-9C10-434C-809C-44BED2A64401}" dt="2026-01-17T16:54:40.013" v="2395" actId="208"/>
          <ac:picMkLst>
            <pc:docMk/>
            <pc:sldMk cId="1531778204" sldId="459"/>
            <ac:picMk id="4" creationId="{08F9E5B6-F57D-E8F9-C270-FF6A13781561}"/>
          </ac:picMkLst>
        </pc:picChg>
        <pc:picChg chg="mod">
          <ac:chgData name="Chiara Leister" userId="e611d9dc-1f58-4629-9e21-aff377d637c8" providerId="ADAL" clId="{35BDE26E-9C10-434C-809C-44BED2A64401}" dt="2026-01-17T16:54:42.754" v="2396" actId="208"/>
          <ac:picMkLst>
            <pc:docMk/>
            <pc:sldMk cId="1531778204" sldId="459"/>
            <ac:picMk id="6" creationId="{2B739D1D-3B5C-3A5C-43D3-0B62B7A09A3F}"/>
          </ac:picMkLst>
        </pc:picChg>
        <pc:picChg chg="mod">
          <ac:chgData name="Chiara Leister" userId="e611d9dc-1f58-4629-9e21-aff377d637c8" providerId="ADAL" clId="{35BDE26E-9C10-434C-809C-44BED2A64401}" dt="2026-01-17T16:54:45.228" v="2397" actId="208"/>
          <ac:picMkLst>
            <pc:docMk/>
            <pc:sldMk cId="1531778204" sldId="459"/>
            <ac:picMk id="11" creationId="{7A6203C1-03E9-F9ED-ED6E-EA30CB515803}"/>
          </ac:picMkLst>
        </pc:picChg>
      </pc:sldChg>
      <pc:sldChg chg="modSp mod">
        <pc:chgData name="Chiara Leister" userId="e611d9dc-1f58-4629-9e21-aff377d637c8" providerId="ADAL" clId="{35BDE26E-9C10-434C-809C-44BED2A64401}" dt="2026-01-25T18:38:40.190" v="2444" actId="20577"/>
        <pc:sldMkLst>
          <pc:docMk/>
          <pc:sldMk cId="3470424952" sldId="460"/>
        </pc:sldMkLst>
        <pc:spChg chg="mod">
          <ac:chgData name="Chiara Leister" userId="e611d9dc-1f58-4629-9e21-aff377d637c8" providerId="ADAL" clId="{35BDE26E-9C10-434C-809C-44BED2A64401}" dt="2026-01-25T18:38:14.019" v="2435" actId="20577"/>
          <ac:spMkLst>
            <pc:docMk/>
            <pc:sldMk cId="3470424952" sldId="460"/>
            <ac:spMk id="7" creationId="{093A833E-F483-48B3-840B-1348CCE3E9B7}"/>
          </ac:spMkLst>
        </pc:spChg>
        <pc:spChg chg="mod">
          <ac:chgData name="Chiara Leister" userId="e611d9dc-1f58-4629-9e21-aff377d637c8" providerId="ADAL" clId="{35BDE26E-9C10-434C-809C-44BED2A64401}" dt="2026-01-25T18:38:40.190" v="2444" actId="20577"/>
          <ac:spMkLst>
            <pc:docMk/>
            <pc:sldMk cId="3470424952" sldId="460"/>
            <ac:spMk id="9" creationId="{E90A2D4B-76DD-A491-96BE-848ECB641BA0}"/>
          </ac:spMkLst>
        </pc:spChg>
      </pc:sldChg>
      <pc:sldChg chg="modSp mod">
        <pc:chgData name="Chiara Leister" userId="e611d9dc-1f58-4629-9e21-aff377d637c8" providerId="ADAL" clId="{35BDE26E-9C10-434C-809C-44BED2A64401}" dt="2026-01-25T18:37:19.038" v="2425" actId="20577"/>
        <pc:sldMkLst>
          <pc:docMk/>
          <pc:sldMk cId="3199544241" sldId="467"/>
        </pc:sldMkLst>
        <pc:spChg chg="mod">
          <ac:chgData name="Chiara Leister" userId="e611d9dc-1f58-4629-9e21-aff377d637c8" providerId="ADAL" clId="{35BDE26E-9C10-434C-809C-44BED2A64401}" dt="2026-01-25T18:37:19.038" v="2425" actId="20577"/>
          <ac:spMkLst>
            <pc:docMk/>
            <pc:sldMk cId="3199544241" sldId="467"/>
            <ac:spMk id="12" creationId="{7947B00E-34C0-A411-514C-9C72CAD4902A}"/>
          </ac:spMkLst>
        </pc:spChg>
      </pc:sldChg>
      <pc:sldChg chg="modSp mod">
        <pc:chgData name="Chiara Leister" userId="e611d9dc-1f58-4629-9e21-aff377d637c8" providerId="ADAL" clId="{35BDE26E-9C10-434C-809C-44BED2A64401}" dt="2026-01-17T09:11:54.669" v="8" actId="2711"/>
        <pc:sldMkLst>
          <pc:docMk/>
          <pc:sldMk cId="16915980" sldId="470"/>
        </pc:sldMkLst>
        <pc:spChg chg="mod">
          <ac:chgData name="Chiara Leister" userId="e611d9dc-1f58-4629-9e21-aff377d637c8" providerId="ADAL" clId="{35BDE26E-9C10-434C-809C-44BED2A64401}" dt="2026-01-17T09:11:54.669" v="8" actId="2711"/>
          <ac:spMkLst>
            <pc:docMk/>
            <pc:sldMk cId="16915980" sldId="470"/>
            <ac:spMk id="9" creationId="{D67F93C1-1380-1304-B50C-9B5D32920CBA}"/>
          </ac:spMkLst>
        </pc:spChg>
      </pc:sldChg>
      <pc:sldChg chg="modSp mod">
        <pc:chgData name="Chiara Leister" userId="e611d9dc-1f58-4629-9e21-aff377d637c8" providerId="ADAL" clId="{35BDE26E-9C10-434C-809C-44BED2A64401}" dt="2026-01-17T09:13:11.440" v="10" actId="2711"/>
        <pc:sldMkLst>
          <pc:docMk/>
          <pc:sldMk cId="2142852525" sldId="471"/>
        </pc:sldMkLst>
        <pc:spChg chg="mod">
          <ac:chgData name="Chiara Leister" userId="e611d9dc-1f58-4629-9e21-aff377d637c8" providerId="ADAL" clId="{35BDE26E-9C10-434C-809C-44BED2A64401}" dt="2026-01-17T09:13:11.440" v="10" actId="2711"/>
          <ac:spMkLst>
            <pc:docMk/>
            <pc:sldMk cId="2142852525" sldId="471"/>
            <ac:spMk id="9" creationId="{F4CD3012-187A-65FC-779E-547FC2068BBC}"/>
          </ac:spMkLst>
        </pc:spChg>
      </pc:sldChg>
      <pc:sldChg chg="modSp add del mod">
        <pc:chgData name="Chiara Leister" userId="e611d9dc-1f58-4629-9e21-aff377d637c8" providerId="ADAL" clId="{35BDE26E-9C10-434C-809C-44BED2A64401}" dt="2026-01-25T19:21:39.020" v="2583" actId="20577"/>
        <pc:sldMkLst>
          <pc:docMk/>
          <pc:sldMk cId="3639066523" sldId="473"/>
        </pc:sldMkLst>
        <pc:spChg chg="mod">
          <ac:chgData name="Chiara Leister" userId="e611d9dc-1f58-4629-9e21-aff377d637c8" providerId="ADAL" clId="{35BDE26E-9C10-434C-809C-44BED2A64401}" dt="2026-01-25T19:18:16.390" v="2574" actId="20577"/>
          <ac:spMkLst>
            <pc:docMk/>
            <pc:sldMk cId="3639066523" sldId="473"/>
            <ac:spMk id="2" creationId="{16A42130-DAF0-8E6B-9B40-53A9570296BF}"/>
          </ac:spMkLst>
        </pc:spChg>
        <pc:spChg chg="mod">
          <ac:chgData name="Chiara Leister" userId="e611d9dc-1f58-4629-9e21-aff377d637c8" providerId="ADAL" clId="{35BDE26E-9C10-434C-809C-44BED2A64401}" dt="2026-01-25T19:21:39.020" v="2583" actId="20577"/>
          <ac:spMkLst>
            <pc:docMk/>
            <pc:sldMk cId="3639066523" sldId="473"/>
            <ac:spMk id="6" creationId="{680AC909-2219-9FFE-36E6-02CC56581959}"/>
          </ac:spMkLst>
        </pc:spChg>
      </pc:sldChg>
      <pc:sldChg chg="modSp">
        <pc:chgData name="Chiara Leister" userId="e611d9dc-1f58-4629-9e21-aff377d637c8" providerId="ADAL" clId="{35BDE26E-9C10-434C-809C-44BED2A64401}" dt="2026-01-25T19:43:02.791" v="2708" actId="20577"/>
        <pc:sldMkLst>
          <pc:docMk/>
          <pc:sldMk cId="497507390" sldId="474"/>
        </pc:sldMkLst>
        <pc:spChg chg="mod">
          <ac:chgData name="Chiara Leister" userId="e611d9dc-1f58-4629-9e21-aff377d637c8" providerId="ADAL" clId="{35BDE26E-9C10-434C-809C-44BED2A64401}" dt="2026-01-25T19:42:44.428" v="2704" actId="20577"/>
          <ac:spMkLst>
            <pc:docMk/>
            <pc:sldMk cId="497507390" sldId="474"/>
            <ac:spMk id="9" creationId="{7AA171B0-A44B-D4BF-DD59-671EDD13469D}"/>
          </ac:spMkLst>
        </pc:spChg>
        <pc:spChg chg="mod">
          <ac:chgData name="Chiara Leister" userId="e611d9dc-1f58-4629-9e21-aff377d637c8" providerId="ADAL" clId="{35BDE26E-9C10-434C-809C-44BED2A64401}" dt="2026-01-25T19:43:02.791" v="2708" actId="20577"/>
          <ac:spMkLst>
            <pc:docMk/>
            <pc:sldMk cId="497507390" sldId="474"/>
            <ac:spMk id="15" creationId="{D57499F8-5AEE-E51C-D81F-9BBB7D850793}"/>
          </ac:spMkLst>
        </pc:spChg>
      </pc:sldChg>
      <pc:sldChg chg="modSp mod">
        <pc:chgData name="Chiara Leister" userId="e611d9dc-1f58-4629-9e21-aff377d637c8" providerId="ADAL" clId="{35BDE26E-9C10-434C-809C-44BED2A64401}" dt="2026-01-25T19:43:54.488" v="2713" actId="20577"/>
        <pc:sldMkLst>
          <pc:docMk/>
          <pc:sldMk cId="22287784" sldId="475"/>
        </pc:sldMkLst>
        <pc:spChg chg="mod">
          <ac:chgData name="Chiara Leister" userId="e611d9dc-1f58-4629-9e21-aff377d637c8" providerId="ADAL" clId="{35BDE26E-9C10-434C-809C-44BED2A64401}" dt="2026-01-25T19:43:54.488" v="2713" actId="20577"/>
          <ac:spMkLst>
            <pc:docMk/>
            <pc:sldMk cId="22287784" sldId="475"/>
            <ac:spMk id="8" creationId="{65F625A0-F523-83CA-E672-7B20B5FC5625}"/>
          </ac:spMkLst>
        </pc:spChg>
      </pc:sldChg>
      <pc:sldChg chg="modSp mod">
        <pc:chgData name="Chiara Leister" userId="e611d9dc-1f58-4629-9e21-aff377d637c8" providerId="ADAL" clId="{35BDE26E-9C10-434C-809C-44BED2A64401}" dt="2026-01-25T19:44:14.957" v="2725" actId="20577"/>
        <pc:sldMkLst>
          <pc:docMk/>
          <pc:sldMk cId="2471492575" sldId="479"/>
        </pc:sldMkLst>
        <pc:spChg chg="mod">
          <ac:chgData name="Chiara Leister" userId="e611d9dc-1f58-4629-9e21-aff377d637c8" providerId="ADAL" clId="{35BDE26E-9C10-434C-809C-44BED2A64401}" dt="2026-01-25T19:44:14.957" v="2725" actId="20577"/>
          <ac:spMkLst>
            <pc:docMk/>
            <pc:sldMk cId="2471492575" sldId="479"/>
            <ac:spMk id="11" creationId="{FEE43E83-954E-0144-30AC-D556978BD81B}"/>
          </ac:spMkLst>
        </pc:spChg>
        <pc:spChg chg="mod">
          <ac:chgData name="Chiara Leister" userId="e611d9dc-1f58-4629-9e21-aff377d637c8" providerId="ADAL" clId="{35BDE26E-9C10-434C-809C-44BED2A64401}" dt="2026-01-25T19:44:03.929" v="2717" actId="20577"/>
          <ac:spMkLst>
            <pc:docMk/>
            <pc:sldMk cId="2471492575" sldId="479"/>
            <ac:spMk id="14" creationId="{0ACB553F-F6C4-EBC7-6465-010F7B75D842}"/>
          </ac:spMkLst>
        </pc:spChg>
      </pc:sldChg>
      <pc:sldChg chg="modSp mod">
        <pc:chgData name="Chiara Leister" userId="e611d9dc-1f58-4629-9e21-aff377d637c8" providerId="ADAL" clId="{35BDE26E-9C10-434C-809C-44BED2A64401}" dt="2026-01-25T19:46:27.170" v="2739" actId="20577"/>
        <pc:sldMkLst>
          <pc:docMk/>
          <pc:sldMk cId="2906566002" sldId="480"/>
        </pc:sldMkLst>
        <pc:spChg chg="mod">
          <ac:chgData name="Chiara Leister" userId="e611d9dc-1f58-4629-9e21-aff377d637c8" providerId="ADAL" clId="{35BDE26E-9C10-434C-809C-44BED2A64401}" dt="2026-01-25T19:46:27.170" v="2739" actId="20577"/>
          <ac:spMkLst>
            <pc:docMk/>
            <pc:sldMk cId="2906566002" sldId="480"/>
            <ac:spMk id="9" creationId="{EDE9C288-5FBC-CC67-B65F-3AC0CDFCF5B5}"/>
          </ac:spMkLst>
        </pc:spChg>
        <pc:spChg chg="mod">
          <ac:chgData name="Chiara Leister" userId="e611d9dc-1f58-4629-9e21-aff377d637c8" providerId="ADAL" clId="{35BDE26E-9C10-434C-809C-44BED2A64401}" dt="2026-01-25T19:44:27.265" v="2727" actId="20577"/>
          <ac:spMkLst>
            <pc:docMk/>
            <pc:sldMk cId="2906566002" sldId="480"/>
            <ac:spMk id="13" creationId="{7746B3D3-7FC2-2C40-C84A-3AE064C4D8DA}"/>
          </ac:spMkLst>
        </pc:spChg>
      </pc:sldChg>
      <pc:sldChg chg="addSp delSp modSp mod">
        <pc:chgData name="Chiara Leister" userId="e611d9dc-1f58-4629-9e21-aff377d637c8" providerId="ADAL" clId="{35BDE26E-9C10-434C-809C-44BED2A64401}" dt="2026-01-25T19:50:46.680" v="2748" actId="20577"/>
        <pc:sldMkLst>
          <pc:docMk/>
          <pc:sldMk cId="1127800617" sldId="481"/>
        </pc:sldMkLst>
        <pc:spChg chg="mod">
          <ac:chgData name="Chiara Leister" userId="e611d9dc-1f58-4629-9e21-aff377d637c8" providerId="ADAL" clId="{35BDE26E-9C10-434C-809C-44BED2A64401}" dt="2026-01-25T19:50:42.306" v="2746" actId="20577"/>
          <ac:spMkLst>
            <pc:docMk/>
            <pc:sldMk cId="1127800617" sldId="481"/>
            <ac:spMk id="9" creationId="{1168D03A-DDB3-E607-0774-E70E1FF6B366}"/>
          </ac:spMkLst>
        </pc:spChg>
        <pc:spChg chg="mod">
          <ac:chgData name="Chiara Leister" userId="e611d9dc-1f58-4629-9e21-aff377d637c8" providerId="ADAL" clId="{35BDE26E-9C10-434C-809C-44BED2A64401}" dt="2026-01-25T19:50:46.680" v="2748" actId="20577"/>
          <ac:spMkLst>
            <pc:docMk/>
            <pc:sldMk cId="1127800617" sldId="481"/>
            <ac:spMk id="13" creationId="{5553690C-3DBD-B4DB-FFCD-24BACE264B7D}"/>
          </ac:spMkLst>
        </pc:spChg>
        <pc:picChg chg="add del">
          <ac:chgData name="Chiara Leister" userId="e611d9dc-1f58-4629-9e21-aff377d637c8" providerId="ADAL" clId="{35BDE26E-9C10-434C-809C-44BED2A64401}" dt="2026-01-25T19:50:21.067" v="2744" actId="478"/>
          <ac:picMkLst>
            <pc:docMk/>
            <pc:sldMk cId="1127800617" sldId="481"/>
            <ac:picMk id="14" creationId="{4DDB931B-6809-C340-8E15-F00125C0D2AB}"/>
          </ac:picMkLst>
        </pc:picChg>
      </pc:sldChg>
      <pc:sldChg chg="addSp delSp modSp add del mod ord modNotesTx">
        <pc:chgData name="Chiara Leister" userId="e611d9dc-1f58-4629-9e21-aff377d637c8" providerId="ADAL" clId="{35BDE26E-9C10-434C-809C-44BED2A64401}" dt="2026-01-17T12:12:07.023" v="2225" actId="20577"/>
        <pc:sldMkLst>
          <pc:docMk/>
          <pc:sldMk cId="2737919768" sldId="497"/>
        </pc:sldMkLst>
        <pc:spChg chg="add mod">
          <ac:chgData name="Chiara Leister" userId="e611d9dc-1f58-4629-9e21-aff377d637c8" providerId="ADAL" clId="{35BDE26E-9C10-434C-809C-44BED2A64401}" dt="2026-01-17T11:29:08.073" v="1618" actId="164"/>
          <ac:spMkLst>
            <pc:docMk/>
            <pc:sldMk cId="2737919768" sldId="497"/>
            <ac:spMk id="9" creationId="{2B2BDCB2-2895-AF4C-FC78-6CA22B5F8972}"/>
          </ac:spMkLst>
        </pc:spChg>
        <pc:spChg chg="add mod">
          <ac:chgData name="Chiara Leister" userId="e611d9dc-1f58-4629-9e21-aff377d637c8" providerId="ADAL" clId="{35BDE26E-9C10-434C-809C-44BED2A64401}" dt="2026-01-17T11:29:08.073" v="1618" actId="164"/>
          <ac:spMkLst>
            <pc:docMk/>
            <pc:sldMk cId="2737919768" sldId="497"/>
            <ac:spMk id="10" creationId="{CE8269A8-F834-66E1-AD5B-289E42C39A53}"/>
          </ac:spMkLst>
        </pc:spChg>
        <pc:spChg chg="add mod">
          <ac:chgData name="Chiara Leister" userId="e611d9dc-1f58-4629-9e21-aff377d637c8" providerId="ADAL" clId="{35BDE26E-9C10-434C-809C-44BED2A64401}" dt="2026-01-17T11:34:13.664" v="1689" actId="1035"/>
          <ac:spMkLst>
            <pc:docMk/>
            <pc:sldMk cId="2737919768" sldId="497"/>
            <ac:spMk id="12" creationId="{02BF341A-1FC8-D6C4-77E2-D871EFA8EDD2}"/>
          </ac:spMkLst>
        </pc:spChg>
        <pc:spChg chg="add mod">
          <ac:chgData name="Chiara Leister" userId="e611d9dc-1f58-4629-9e21-aff377d637c8" providerId="ADAL" clId="{35BDE26E-9C10-434C-809C-44BED2A64401}" dt="2026-01-17T11:30:29.885" v="1648" actId="1076"/>
          <ac:spMkLst>
            <pc:docMk/>
            <pc:sldMk cId="2737919768" sldId="497"/>
            <ac:spMk id="13" creationId="{3932C145-55E4-D666-BF77-39C81F55CFE0}"/>
          </ac:spMkLst>
        </pc:spChg>
        <pc:spChg chg="add mod">
          <ac:chgData name="Chiara Leister" userId="e611d9dc-1f58-4629-9e21-aff377d637c8" providerId="ADAL" clId="{35BDE26E-9C10-434C-809C-44BED2A64401}" dt="2026-01-17T11:36:16.564" v="1742" actId="1035"/>
          <ac:spMkLst>
            <pc:docMk/>
            <pc:sldMk cId="2737919768" sldId="497"/>
            <ac:spMk id="14" creationId="{EB7A6C6A-4C26-908C-62DE-96413EC8EF98}"/>
          </ac:spMkLst>
        </pc:spChg>
        <pc:spChg chg="add mod">
          <ac:chgData name="Chiara Leister" userId="e611d9dc-1f58-4629-9e21-aff377d637c8" providerId="ADAL" clId="{35BDE26E-9C10-434C-809C-44BED2A64401}" dt="2026-01-17T11:36:40.722" v="1748" actId="1076"/>
          <ac:spMkLst>
            <pc:docMk/>
            <pc:sldMk cId="2737919768" sldId="497"/>
            <ac:spMk id="15" creationId="{47D7187E-C64E-09B6-4671-77D9097D5A92}"/>
          </ac:spMkLst>
        </pc:spChg>
        <pc:spChg chg="add mod">
          <ac:chgData name="Chiara Leister" userId="e611d9dc-1f58-4629-9e21-aff377d637c8" providerId="ADAL" clId="{35BDE26E-9C10-434C-809C-44BED2A64401}" dt="2026-01-17T11:44:02.212" v="1904" actId="113"/>
          <ac:spMkLst>
            <pc:docMk/>
            <pc:sldMk cId="2737919768" sldId="497"/>
            <ac:spMk id="20" creationId="{231A562F-A884-C525-059C-9D5DED9F8885}"/>
          </ac:spMkLst>
        </pc:spChg>
        <pc:spChg chg="add mod">
          <ac:chgData name="Chiara Leister" userId="e611d9dc-1f58-4629-9e21-aff377d637c8" providerId="ADAL" clId="{35BDE26E-9C10-434C-809C-44BED2A64401}" dt="2026-01-17T11:44:02.212" v="1904" actId="113"/>
          <ac:spMkLst>
            <pc:docMk/>
            <pc:sldMk cId="2737919768" sldId="497"/>
            <ac:spMk id="21" creationId="{21C8070B-5B2D-F567-1C90-42E33885EFFE}"/>
          </ac:spMkLst>
        </pc:spChg>
        <pc:spChg chg="add mod">
          <ac:chgData name="Chiara Leister" userId="e611d9dc-1f58-4629-9e21-aff377d637c8" providerId="ADAL" clId="{35BDE26E-9C10-434C-809C-44BED2A64401}" dt="2026-01-17T11:44:02.212" v="1904" actId="113"/>
          <ac:spMkLst>
            <pc:docMk/>
            <pc:sldMk cId="2737919768" sldId="497"/>
            <ac:spMk id="22" creationId="{F3760F3B-949D-9166-3831-418C64BAEE44}"/>
          </ac:spMkLst>
        </pc:spChg>
        <pc:spChg chg="add mod">
          <ac:chgData name="Chiara Leister" userId="e611d9dc-1f58-4629-9e21-aff377d637c8" providerId="ADAL" clId="{35BDE26E-9C10-434C-809C-44BED2A64401}" dt="2026-01-17T11:45:12.294" v="1914" actId="164"/>
          <ac:spMkLst>
            <pc:docMk/>
            <pc:sldMk cId="2737919768" sldId="497"/>
            <ac:spMk id="23" creationId="{D8C37228-0544-787F-82BD-E783C0D1D3F7}"/>
          </ac:spMkLst>
        </pc:spChg>
        <pc:spChg chg="add mod">
          <ac:chgData name="Chiara Leister" userId="e611d9dc-1f58-4629-9e21-aff377d637c8" providerId="ADAL" clId="{35BDE26E-9C10-434C-809C-44BED2A64401}" dt="2026-01-17T11:45:12.294" v="1914" actId="164"/>
          <ac:spMkLst>
            <pc:docMk/>
            <pc:sldMk cId="2737919768" sldId="497"/>
            <ac:spMk id="24" creationId="{4297D338-148A-074D-E945-0F4483BC2BC8}"/>
          </ac:spMkLst>
        </pc:spChg>
        <pc:spChg chg="add mod">
          <ac:chgData name="Chiara Leister" userId="e611d9dc-1f58-4629-9e21-aff377d637c8" providerId="ADAL" clId="{35BDE26E-9C10-434C-809C-44BED2A64401}" dt="2026-01-17T11:45:12.294" v="1914" actId="164"/>
          <ac:spMkLst>
            <pc:docMk/>
            <pc:sldMk cId="2737919768" sldId="497"/>
            <ac:spMk id="25" creationId="{1D23871C-F92E-F98E-A5B6-4CA1B516004F}"/>
          </ac:spMkLst>
        </pc:spChg>
        <pc:grpChg chg="add mod">
          <ac:chgData name="Chiara Leister" userId="e611d9dc-1f58-4629-9e21-aff377d637c8" providerId="ADAL" clId="{35BDE26E-9C10-434C-809C-44BED2A64401}" dt="2026-01-17T11:37:06.524" v="1757" actId="1076"/>
          <ac:grpSpMkLst>
            <pc:docMk/>
            <pc:sldMk cId="2737919768" sldId="497"/>
            <ac:grpSpMk id="11" creationId="{E893E186-7107-66A2-F601-3890D4CFD6C6}"/>
          </ac:grpSpMkLst>
        </pc:grpChg>
        <pc:grpChg chg="add mod">
          <ac:chgData name="Chiara Leister" userId="e611d9dc-1f58-4629-9e21-aff377d637c8" providerId="ADAL" clId="{35BDE26E-9C10-434C-809C-44BED2A64401}" dt="2026-01-17T11:46:32.723" v="2004" actId="1037"/>
          <ac:grpSpMkLst>
            <pc:docMk/>
            <pc:sldMk cId="2737919768" sldId="497"/>
            <ac:grpSpMk id="30" creationId="{6C0FE851-7241-24BF-A321-3D0E60323098}"/>
          </ac:grpSpMkLst>
        </pc:grpChg>
        <pc:grpChg chg="add mod">
          <ac:chgData name="Chiara Leister" userId="e611d9dc-1f58-4629-9e21-aff377d637c8" providerId="ADAL" clId="{35BDE26E-9C10-434C-809C-44BED2A64401}" dt="2026-01-17T11:46:00.703" v="1996" actId="1038"/>
          <ac:grpSpMkLst>
            <pc:docMk/>
            <pc:sldMk cId="2737919768" sldId="497"/>
            <ac:grpSpMk id="31" creationId="{943CDAAD-DF8D-8758-1FCE-5713D4245A46}"/>
          </ac:grpSpMkLst>
        </pc:grpChg>
        <pc:picChg chg="add mod">
          <ac:chgData name="Chiara Leister" userId="e611d9dc-1f58-4629-9e21-aff377d637c8" providerId="ADAL" clId="{35BDE26E-9C10-434C-809C-44BED2A64401}" dt="2026-01-17T11:29:13.204" v="1620" actId="1076"/>
          <ac:picMkLst>
            <pc:docMk/>
            <pc:sldMk cId="2737919768" sldId="497"/>
            <ac:picMk id="8" creationId="{5F723E00-8EC8-B517-F4EF-F0384A262B9B}"/>
          </ac:picMkLst>
        </pc:picChg>
        <pc:picChg chg="add mod modCrop">
          <ac:chgData name="Chiara Leister" userId="e611d9dc-1f58-4629-9e21-aff377d637c8" providerId="ADAL" clId="{35BDE26E-9C10-434C-809C-44BED2A64401}" dt="2026-01-17T11:44:40.544" v="1909" actId="1076"/>
          <ac:picMkLst>
            <pc:docMk/>
            <pc:sldMk cId="2737919768" sldId="497"/>
            <ac:picMk id="17" creationId="{DFCEE89A-E91B-0F14-B36E-621523D06471}"/>
          </ac:picMkLst>
        </pc:picChg>
        <pc:picChg chg="add mod modCrop">
          <ac:chgData name="Chiara Leister" userId="e611d9dc-1f58-4629-9e21-aff377d637c8" providerId="ADAL" clId="{35BDE26E-9C10-434C-809C-44BED2A64401}" dt="2026-01-17T11:43:33.787" v="1896" actId="164"/>
          <ac:picMkLst>
            <pc:docMk/>
            <pc:sldMk cId="2737919768" sldId="497"/>
            <ac:picMk id="19" creationId="{D966BA0D-D3C1-BB14-42E7-388BD7A42FDF}"/>
          </ac:picMkLst>
        </pc:picChg>
        <pc:picChg chg="add mod modCrop">
          <ac:chgData name="Chiara Leister" userId="e611d9dc-1f58-4629-9e21-aff377d637c8" providerId="ADAL" clId="{35BDE26E-9C10-434C-809C-44BED2A64401}" dt="2026-01-17T11:46:50.786" v="2006" actId="1038"/>
          <ac:picMkLst>
            <pc:docMk/>
            <pc:sldMk cId="2737919768" sldId="497"/>
            <ac:picMk id="27" creationId="{46BBB247-E767-0A48-3306-F97BEEB8B834}"/>
          </ac:picMkLst>
        </pc:picChg>
        <pc:picChg chg="add mod modCrop">
          <ac:chgData name="Chiara Leister" userId="e611d9dc-1f58-4629-9e21-aff377d637c8" providerId="ADAL" clId="{35BDE26E-9C10-434C-809C-44BED2A64401}" dt="2026-01-17T11:46:08.413" v="1999" actId="1076"/>
          <ac:picMkLst>
            <pc:docMk/>
            <pc:sldMk cId="2737919768" sldId="497"/>
            <ac:picMk id="29" creationId="{596FF185-3D2E-842C-C6E5-041BC6CFBB12}"/>
          </ac:picMkLst>
        </pc:picChg>
      </pc:sldChg>
      <pc:sldChg chg="addSp delSp modSp add del mod ord modAnim modNotesTx">
        <pc:chgData name="Chiara Leister" userId="e611d9dc-1f58-4629-9e21-aff377d637c8" providerId="ADAL" clId="{35BDE26E-9C10-434C-809C-44BED2A64401}" dt="2026-01-17T16:44:20.921" v="2391" actId="207"/>
        <pc:sldMkLst>
          <pc:docMk/>
          <pc:sldMk cId="2211600402" sldId="500"/>
        </pc:sldMkLst>
        <pc:spChg chg="mod">
          <ac:chgData name="Chiara Leister" userId="e611d9dc-1f58-4629-9e21-aff377d637c8" providerId="ADAL" clId="{35BDE26E-9C10-434C-809C-44BED2A64401}" dt="2026-01-17T11:54:52.283" v="2054" actId="20577"/>
          <ac:spMkLst>
            <pc:docMk/>
            <pc:sldMk cId="2211600402" sldId="500"/>
            <ac:spMk id="3" creationId="{82D84E5C-E352-1F3C-D597-DB5E9A2E9E71}"/>
          </ac:spMkLst>
        </pc:spChg>
        <pc:spChg chg="mod">
          <ac:chgData name="Chiara Leister" userId="e611d9dc-1f58-4629-9e21-aff377d637c8" providerId="ADAL" clId="{35BDE26E-9C10-434C-809C-44BED2A64401}" dt="2026-01-17T12:02:33.113" v="2154" actId="1076"/>
          <ac:spMkLst>
            <pc:docMk/>
            <pc:sldMk cId="2211600402" sldId="500"/>
            <ac:spMk id="4" creationId="{F9186092-3B37-3A03-F5EE-5C0C2FAFB65C}"/>
          </ac:spMkLst>
        </pc:spChg>
        <pc:spChg chg="mod">
          <ac:chgData name="Chiara Leister" userId="e611d9dc-1f58-4629-9e21-aff377d637c8" providerId="ADAL" clId="{35BDE26E-9C10-434C-809C-44BED2A64401}" dt="2026-01-17T12:02:27.584" v="2153" actId="1076"/>
          <ac:spMkLst>
            <pc:docMk/>
            <pc:sldMk cId="2211600402" sldId="500"/>
            <ac:spMk id="8" creationId="{45E86EA3-069D-76A7-FCB1-B342F30F84CF}"/>
          </ac:spMkLst>
        </pc:spChg>
        <pc:spChg chg="mod">
          <ac:chgData name="Chiara Leister" userId="e611d9dc-1f58-4629-9e21-aff377d637c8" providerId="ADAL" clId="{35BDE26E-9C10-434C-809C-44BED2A64401}" dt="2026-01-17T12:02:37.193" v="2155" actId="1076"/>
          <ac:spMkLst>
            <pc:docMk/>
            <pc:sldMk cId="2211600402" sldId="500"/>
            <ac:spMk id="10" creationId="{E1ACE0E5-9661-137E-1C26-BC6C1B58C59E}"/>
          </ac:spMkLst>
        </pc:spChg>
        <pc:spChg chg="mod">
          <ac:chgData name="Chiara Leister" userId="e611d9dc-1f58-4629-9e21-aff377d637c8" providerId="ADAL" clId="{35BDE26E-9C10-434C-809C-44BED2A64401}" dt="2026-01-17T16:44:20.921" v="2391" actId="207"/>
          <ac:spMkLst>
            <pc:docMk/>
            <pc:sldMk cId="2211600402" sldId="500"/>
            <ac:spMk id="12" creationId="{F9916B62-0A7E-6B5C-CD33-D55BFB7DF35E}"/>
          </ac:spMkLst>
        </pc:spChg>
        <pc:spChg chg="mod">
          <ac:chgData name="Chiara Leister" userId="e611d9dc-1f58-4629-9e21-aff377d637c8" providerId="ADAL" clId="{35BDE26E-9C10-434C-809C-44BED2A64401}" dt="2026-01-17T11:54:28.524" v="2048"/>
          <ac:spMkLst>
            <pc:docMk/>
            <pc:sldMk cId="2211600402" sldId="500"/>
            <ac:spMk id="25" creationId="{604274E5-5A13-2D69-34B2-4F3BC6F436B4}"/>
          </ac:spMkLst>
        </pc:spChg>
        <pc:spChg chg="mod">
          <ac:chgData name="Chiara Leister" userId="e611d9dc-1f58-4629-9e21-aff377d637c8" providerId="ADAL" clId="{35BDE26E-9C10-434C-809C-44BED2A64401}" dt="2026-01-17T12:01:35.474" v="2144"/>
          <ac:spMkLst>
            <pc:docMk/>
            <pc:sldMk cId="2211600402" sldId="500"/>
            <ac:spMk id="29" creationId="{207D0234-B1A7-15AF-5A23-E659F018B30B}"/>
          </ac:spMkLst>
        </pc:spChg>
        <pc:spChg chg="mod">
          <ac:chgData name="Chiara Leister" userId="e611d9dc-1f58-4629-9e21-aff377d637c8" providerId="ADAL" clId="{35BDE26E-9C10-434C-809C-44BED2A64401}" dt="2026-01-17T12:01:35.474" v="2144"/>
          <ac:spMkLst>
            <pc:docMk/>
            <pc:sldMk cId="2211600402" sldId="500"/>
            <ac:spMk id="31" creationId="{BE82B937-4872-665D-F27E-5FD637FDA663}"/>
          </ac:spMkLst>
        </pc:spChg>
        <pc:spChg chg="mod">
          <ac:chgData name="Chiara Leister" userId="e611d9dc-1f58-4629-9e21-aff377d637c8" providerId="ADAL" clId="{35BDE26E-9C10-434C-809C-44BED2A64401}" dt="2026-01-17T12:01:35.474" v="2144"/>
          <ac:spMkLst>
            <pc:docMk/>
            <pc:sldMk cId="2211600402" sldId="500"/>
            <ac:spMk id="32" creationId="{66A1A061-FEF5-6D15-E3EB-26E6CBC8DA62}"/>
          </ac:spMkLst>
        </pc:spChg>
        <pc:spChg chg="mod">
          <ac:chgData name="Chiara Leister" userId="e611d9dc-1f58-4629-9e21-aff377d637c8" providerId="ADAL" clId="{35BDE26E-9C10-434C-809C-44BED2A64401}" dt="2026-01-17T12:01:35.474" v="2144"/>
          <ac:spMkLst>
            <pc:docMk/>
            <pc:sldMk cId="2211600402" sldId="500"/>
            <ac:spMk id="34" creationId="{2BCC24BB-62B9-AF1B-F30B-5D536A0C0BC0}"/>
          </ac:spMkLst>
        </pc:spChg>
        <pc:spChg chg="mod">
          <ac:chgData name="Chiara Leister" userId="e611d9dc-1f58-4629-9e21-aff377d637c8" providerId="ADAL" clId="{35BDE26E-9C10-434C-809C-44BED2A64401}" dt="2026-01-17T12:01:35.474" v="2144"/>
          <ac:spMkLst>
            <pc:docMk/>
            <pc:sldMk cId="2211600402" sldId="500"/>
            <ac:spMk id="36" creationId="{FFA72091-55E5-8376-1ADC-DB3C61BFA299}"/>
          </ac:spMkLst>
        </pc:spChg>
        <pc:spChg chg="mod">
          <ac:chgData name="Chiara Leister" userId="e611d9dc-1f58-4629-9e21-aff377d637c8" providerId="ADAL" clId="{35BDE26E-9C10-434C-809C-44BED2A64401}" dt="2026-01-17T12:01:35.474" v="2144"/>
          <ac:spMkLst>
            <pc:docMk/>
            <pc:sldMk cId="2211600402" sldId="500"/>
            <ac:spMk id="37" creationId="{1E725B9D-8DE8-2FEA-66BD-F0BB3CAF7E30}"/>
          </ac:spMkLst>
        </pc:spChg>
        <pc:spChg chg="mod">
          <ac:chgData name="Chiara Leister" userId="e611d9dc-1f58-4629-9e21-aff377d637c8" providerId="ADAL" clId="{35BDE26E-9C10-434C-809C-44BED2A64401}" dt="2026-01-17T12:01:35.474" v="2144"/>
          <ac:spMkLst>
            <pc:docMk/>
            <pc:sldMk cId="2211600402" sldId="500"/>
            <ac:spMk id="38" creationId="{FC774089-863B-5A3E-C364-21F0F579408B}"/>
          </ac:spMkLst>
        </pc:spChg>
        <pc:spChg chg="mod">
          <ac:chgData name="Chiara Leister" userId="e611d9dc-1f58-4629-9e21-aff377d637c8" providerId="ADAL" clId="{35BDE26E-9C10-434C-809C-44BED2A64401}" dt="2026-01-17T12:01:35.474" v="2144"/>
          <ac:spMkLst>
            <pc:docMk/>
            <pc:sldMk cId="2211600402" sldId="500"/>
            <ac:spMk id="39" creationId="{7BA3B23B-D5E9-121B-359D-049A99B14254}"/>
          </ac:spMkLst>
        </pc:spChg>
        <pc:spChg chg="mod">
          <ac:chgData name="Chiara Leister" userId="e611d9dc-1f58-4629-9e21-aff377d637c8" providerId="ADAL" clId="{35BDE26E-9C10-434C-809C-44BED2A64401}" dt="2026-01-17T12:01:35.474" v="2144"/>
          <ac:spMkLst>
            <pc:docMk/>
            <pc:sldMk cId="2211600402" sldId="500"/>
            <ac:spMk id="40" creationId="{41766DFA-3ABF-41B4-F509-5975D36433CF}"/>
          </ac:spMkLst>
        </pc:spChg>
        <pc:spChg chg="mod">
          <ac:chgData name="Chiara Leister" userId="e611d9dc-1f58-4629-9e21-aff377d637c8" providerId="ADAL" clId="{35BDE26E-9C10-434C-809C-44BED2A64401}" dt="2026-01-17T12:01:35.474" v="2144"/>
          <ac:spMkLst>
            <pc:docMk/>
            <pc:sldMk cId="2211600402" sldId="500"/>
            <ac:spMk id="41" creationId="{1EA61581-DD9F-DFC4-5200-B790C16767E6}"/>
          </ac:spMkLst>
        </pc:spChg>
        <pc:spChg chg="add mod">
          <ac:chgData name="Chiara Leister" userId="e611d9dc-1f58-4629-9e21-aff377d637c8" providerId="ADAL" clId="{35BDE26E-9C10-434C-809C-44BED2A64401}" dt="2026-01-17T12:16:50.843" v="2289" actId="1076"/>
          <ac:spMkLst>
            <pc:docMk/>
            <pc:sldMk cId="2211600402" sldId="500"/>
            <ac:spMk id="60" creationId="{5930F443-FFC5-C51B-BDAB-462F6990B0C0}"/>
          </ac:spMkLst>
        </pc:spChg>
        <pc:spChg chg="add mod">
          <ac:chgData name="Chiara Leister" userId="e611d9dc-1f58-4629-9e21-aff377d637c8" providerId="ADAL" clId="{35BDE26E-9C10-434C-809C-44BED2A64401}" dt="2026-01-17T12:16:36.557" v="2287" actId="1037"/>
          <ac:spMkLst>
            <pc:docMk/>
            <pc:sldMk cId="2211600402" sldId="500"/>
            <ac:spMk id="61" creationId="{AE661FF7-5CDD-E8A3-BF27-13C75E5431FE}"/>
          </ac:spMkLst>
        </pc:spChg>
        <pc:grpChg chg="mod">
          <ac:chgData name="Chiara Leister" userId="e611d9dc-1f58-4629-9e21-aff377d637c8" providerId="ADAL" clId="{35BDE26E-9C10-434C-809C-44BED2A64401}" dt="2026-01-17T12:11:05.774" v="2214" actId="1037"/>
          <ac:grpSpMkLst>
            <pc:docMk/>
            <pc:sldMk cId="2211600402" sldId="500"/>
            <ac:grpSpMk id="9" creationId="{A038C93B-8AE1-9B13-CF91-3457397AA65D}"/>
          </ac:grpSpMkLst>
        </pc:grpChg>
        <pc:grpChg chg="mod">
          <ac:chgData name="Chiara Leister" userId="e611d9dc-1f58-4629-9e21-aff377d637c8" providerId="ADAL" clId="{35BDE26E-9C10-434C-809C-44BED2A64401}" dt="2026-01-17T12:11:05.774" v="2214" actId="1037"/>
          <ac:grpSpMkLst>
            <pc:docMk/>
            <pc:sldMk cId="2211600402" sldId="500"/>
            <ac:grpSpMk id="28" creationId="{621D4216-A2D1-BB08-742B-474A57EAF5AC}"/>
          </ac:grpSpMkLst>
        </pc:grpChg>
        <pc:picChg chg="mod">
          <ac:chgData name="Chiara Leister" userId="e611d9dc-1f58-4629-9e21-aff377d637c8" providerId="ADAL" clId="{35BDE26E-9C10-434C-809C-44BED2A64401}" dt="2026-01-17T12:11:23.507" v="2220" actId="14100"/>
          <ac:picMkLst>
            <pc:docMk/>
            <pc:sldMk cId="2211600402" sldId="500"/>
            <ac:picMk id="11" creationId="{25B2B70A-27A2-A074-801D-E7148E0B05F8}"/>
          </ac:picMkLst>
        </pc:picChg>
        <pc:picChg chg="add mod modCrop">
          <ac:chgData name="Chiara Leister" userId="e611d9dc-1f58-4629-9e21-aff377d637c8" providerId="ADAL" clId="{35BDE26E-9C10-434C-809C-44BED2A64401}" dt="2026-01-17T12:16:44.403" v="2288" actId="1076"/>
          <ac:picMkLst>
            <pc:docMk/>
            <pc:sldMk cId="2211600402" sldId="500"/>
            <ac:picMk id="58" creationId="{62C18430-BD35-A71B-3762-69994DA97C0B}"/>
          </ac:picMkLst>
        </pc:picChg>
      </pc:sldChg>
      <pc:sldChg chg="modSp mod">
        <pc:chgData name="Chiara Leister" userId="e611d9dc-1f58-4629-9e21-aff377d637c8" providerId="ADAL" clId="{35BDE26E-9C10-434C-809C-44BED2A64401}" dt="2026-01-25T19:52:32.179" v="2760" actId="20577"/>
        <pc:sldMkLst>
          <pc:docMk/>
          <pc:sldMk cId="1776786375" sldId="505"/>
        </pc:sldMkLst>
        <pc:spChg chg="mod">
          <ac:chgData name="Chiara Leister" userId="e611d9dc-1f58-4629-9e21-aff377d637c8" providerId="ADAL" clId="{35BDE26E-9C10-434C-809C-44BED2A64401}" dt="2026-01-25T19:52:32.179" v="2760" actId="20577"/>
          <ac:spMkLst>
            <pc:docMk/>
            <pc:sldMk cId="1776786375" sldId="505"/>
            <ac:spMk id="2" creationId="{3685E2EB-0317-904A-16AF-C0561EA7A85D}"/>
          </ac:spMkLst>
        </pc:spChg>
      </pc:sldChg>
      <pc:sldChg chg="modSp mod">
        <pc:chgData name="Chiara Leister" userId="e611d9dc-1f58-4629-9e21-aff377d637c8" providerId="ADAL" clId="{35BDE26E-9C10-434C-809C-44BED2A64401}" dt="2026-01-17T09:11:42.223" v="6" actId="2711"/>
        <pc:sldMkLst>
          <pc:docMk/>
          <pc:sldMk cId="4224467506" sldId="507"/>
        </pc:sldMkLst>
        <pc:spChg chg="mod">
          <ac:chgData name="Chiara Leister" userId="e611d9dc-1f58-4629-9e21-aff377d637c8" providerId="ADAL" clId="{35BDE26E-9C10-434C-809C-44BED2A64401}" dt="2026-01-17T09:11:42.223" v="6" actId="2711"/>
          <ac:spMkLst>
            <pc:docMk/>
            <pc:sldMk cId="4224467506" sldId="507"/>
            <ac:spMk id="5" creationId="{0B23B8EC-B8E0-24E4-7C5F-450D6472D936}"/>
          </ac:spMkLst>
        </pc:spChg>
      </pc:sldChg>
      <pc:sldChg chg="modSp mod">
        <pc:chgData name="Chiara Leister" userId="e611d9dc-1f58-4629-9e21-aff377d637c8" providerId="ADAL" clId="{35BDE26E-9C10-434C-809C-44BED2A64401}" dt="2026-01-25T18:37:33.632" v="2427" actId="20577"/>
        <pc:sldMkLst>
          <pc:docMk/>
          <pc:sldMk cId="2577258771" sldId="508"/>
        </pc:sldMkLst>
        <pc:spChg chg="mod">
          <ac:chgData name="Chiara Leister" userId="e611d9dc-1f58-4629-9e21-aff377d637c8" providerId="ADAL" clId="{35BDE26E-9C10-434C-809C-44BED2A64401}" dt="2026-01-25T18:37:33.632" v="2427" actId="20577"/>
          <ac:spMkLst>
            <pc:docMk/>
            <pc:sldMk cId="2577258771" sldId="508"/>
            <ac:spMk id="3" creationId="{1FD0D7CC-A1B7-6E53-AA80-E6360C1004C9}"/>
          </ac:spMkLst>
        </pc:spChg>
      </pc:sldChg>
      <pc:sldChg chg="modSp mod modCm">
        <pc:chgData name="Chiara Leister" userId="e611d9dc-1f58-4629-9e21-aff377d637c8" providerId="ADAL" clId="{35BDE26E-9C10-434C-809C-44BED2A64401}" dt="2026-01-25T18:58:13.481" v="2492" actId="20577"/>
        <pc:sldMkLst>
          <pc:docMk/>
          <pc:sldMk cId="1817473934" sldId="521"/>
        </pc:sldMkLst>
        <pc:spChg chg="mod">
          <ac:chgData name="Chiara Leister" userId="e611d9dc-1f58-4629-9e21-aff377d637c8" providerId="ADAL" clId="{35BDE26E-9C10-434C-809C-44BED2A64401}" dt="2026-01-25T18:40:31.341" v="2486" actId="20577"/>
          <ac:spMkLst>
            <pc:docMk/>
            <pc:sldMk cId="1817473934" sldId="521"/>
            <ac:spMk id="4" creationId="{1DF6DE76-9F3A-B8A6-4F18-5A549F57DE43}"/>
          </ac:spMkLst>
        </pc:spChg>
        <pc:spChg chg="mod">
          <ac:chgData name="Chiara Leister" userId="e611d9dc-1f58-4629-9e21-aff377d637c8" providerId="ADAL" clId="{35BDE26E-9C10-434C-809C-44BED2A64401}" dt="2026-01-25T18:58:13.481" v="2492" actId="20577"/>
          <ac:spMkLst>
            <pc:docMk/>
            <pc:sldMk cId="1817473934" sldId="521"/>
            <ac:spMk id="14" creationId="{F0448EC2-E589-7E47-A52F-9A50D2C4EDC2}"/>
          </ac:spMkLst>
        </pc:spChg>
        <pc:extLst>
          <p:ext xmlns:p="http://schemas.openxmlformats.org/presentationml/2006/main" uri="{D6D511B9-2390-475A-947B-AFAB55BFBCF1}">
            <pc226:cmChg xmlns:pc226="http://schemas.microsoft.com/office/powerpoint/2022/06/main/command" chg="mod">
              <pc226:chgData name="Chiara Leister" userId="e611d9dc-1f58-4629-9e21-aff377d637c8" providerId="ADAL" clId="{35BDE26E-9C10-434C-809C-44BED2A64401}" dt="2026-01-25T18:58:13.481" v="2492" actId="20577"/>
              <pc2:cmMkLst xmlns:pc2="http://schemas.microsoft.com/office/powerpoint/2019/9/main/command">
                <pc:docMk/>
                <pc:sldMk cId="1817473934" sldId="521"/>
                <pc2:cmMk id="{D1104D68-800F-4763-9109-A3CDF0C53C94}"/>
              </pc2:cmMkLst>
            </pc226:cmChg>
          </p:ext>
        </pc:extLst>
      </pc:sldChg>
      <pc:sldChg chg="delSp modSp add del mod">
        <pc:chgData name="Chiara Leister" userId="e611d9dc-1f58-4629-9e21-aff377d637c8" providerId="ADAL" clId="{35BDE26E-9C10-434C-809C-44BED2A64401}" dt="2026-01-25T19:28:07.219" v="2679" actId="13926"/>
        <pc:sldMkLst>
          <pc:docMk/>
          <pc:sldMk cId="4270764766" sldId="528"/>
        </pc:sldMkLst>
        <pc:spChg chg="mod">
          <ac:chgData name="Chiara Leister" userId="e611d9dc-1f58-4629-9e21-aff377d637c8" providerId="ADAL" clId="{35BDE26E-9C10-434C-809C-44BED2A64401}" dt="2026-01-17T10:15:57.144" v="1021" actId="1076"/>
          <ac:spMkLst>
            <pc:docMk/>
            <pc:sldMk cId="4270764766" sldId="528"/>
            <ac:spMk id="21" creationId="{AA424A53-FD3C-4F2E-4BBE-6463CD56216F}"/>
          </ac:spMkLst>
        </pc:spChg>
        <pc:spChg chg="mod">
          <ac:chgData name="Chiara Leister" userId="e611d9dc-1f58-4629-9e21-aff377d637c8" providerId="ADAL" clId="{35BDE26E-9C10-434C-809C-44BED2A64401}" dt="2026-01-25T19:28:03.445" v="2678" actId="13926"/>
          <ac:spMkLst>
            <pc:docMk/>
            <pc:sldMk cId="4270764766" sldId="528"/>
            <ac:spMk id="23" creationId="{44E428A0-077D-750E-390C-D9B2EC5E0EA4}"/>
          </ac:spMkLst>
        </pc:spChg>
        <pc:spChg chg="mod">
          <ac:chgData name="Chiara Leister" userId="e611d9dc-1f58-4629-9e21-aff377d637c8" providerId="ADAL" clId="{35BDE26E-9C10-434C-809C-44BED2A64401}" dt="2026-01-25T19:28:07.219" v="2679" actId="13926"/>
          <ac:spMkLst>
            <pc:docMk/>
            <pc:sldMk cId="4270764766" sldId="528"/>
            <ac:spMk id="25" creationId="{33A8937A-69CF-CF52-2418-0A8BF473C8CF}"/>
          </ac:spMkLst>
        </pc:spChg>
        <pc:spChg chg="mod">
          <ac:chgData name="Chiara Leister" userId="e611d9dc-1f58-4629-9e21-aff377d637c8" providerId="ADAL" clId="{35BDE26E-9C10-434C-809C-44BED2A64401}" dt="2026-01-17T10:19:00.204" v="1111" actId="1076"/>
          <ac:spMkLst>
            <pc:docMk/>
            <pc:sldMk cId="4270764766" sldId="528"/>
            <ac:spMk id="26" creationId="{8451283F-7416-3FF5-25E7-91BC712ED345}"/>
          </ac:spMkLst>
        </pc:spChg>
        <pc:picChg chg="mod">
          <ac:chgData name="Chiara Leister" userId="e611d9dc-1f58-4629-9e21-aff377d637c8" providerId="ADAL" clId="{35BDE26E-9C10-434C-809C-44BED2A64401}" dt="2026-01-17T10:19:13.778" v="1112" actId="1076"/>
          <ac:picMkLst>
            <pc:docMk/>
            <pc:sldMk cId="4270764766" sldId="528"/>
            <ac:picMk id="15" creationId="{37D69C7B-84AE-C22F-982C-9ED2F9BB782F}"/>
          </ac:picMkLst>
        </pc:picChg>
        <pc:picChg chg="mod">
          <ac:chgData name="Chiara Leister" userId="e611d9dc-1f58-4629-9e21-aff377d637c8" providerId="ADAL" clId="{35BDE26E-9C10-434C-809C-44BED2A64401}" dt="2026-01-17T10:15:57.144" v="1021" actId="1076"/>
          <ac:picMkLst>
            <pc:docMk/>
            <pc:sldMk cId="4270764766" sldId="528"/>
            <ac:picMk id="22" creationId="{2A4C0890-CA81-F756-CEB9-722E9A1F7F34}"/>
          </ac:picMkLst>
        </pc:picChg>
        <pc:picChg chg="mod">
          <ac:chgData name="Chiara Leister" userId="e611d9dc-1f58-4629-9e21-aff377d637c8" providerId="ADAL" clId="{35BDE26E-9C10-434C-809C-44BED2A64401}" dt="2026-01-17T10:19:20.147" v="1113" actId="1076"/>
          <ac:picMkLst>
            <pc:docMk/>
            <pc:sldMk cId="4270764766" sldId="528"/>
            <ac:picMk id="24" creationId="{E8D72929-BC8A-A4A8-03FC-A8D7119B4E14}"/>
          </ac:picMkLst>
        </pc:picChg>
        <pc:picChg chg="mod">
          <ac:chgData name="Chiara Leister" userId="e611d9dc-1f58-4629-9e21-aff377d637c8" providerId="ADAL" clId="{35BDE26E-9C10-434C-809C-44BED2A64401}" dt="2026-01-17T10:19:00.204" v="1111" actId="1076"/>
          <ac:picMkLst>
            <pc:docMk/>
            <pc:sldMk cId="4270764766" sldId="528"/>
            <ac:picMk id="27" creationId="{4FAC334E-92EB-50F9-2DD4-C6CE92A09CB0}"/>
          </ac:picMkLst>
        </pc:picChg>
      </pc:sldChg>
      <pc:sldChg chg="modSp">
        <pc:chgData name="Chiara Leister" userId="e611d9dc-1f58-4629-9e21-aff377d637c8" providerId="ADAL" clId="{35BDE26E-9C10-434C-809C-44BED2A64401}" dt="2026-01-17T09:11:04.903" v="2" actId="2711"/>
        <pc:sldMkLst>
          <pc:docMk/>
          <pc:sldMk cId="3328654420" sldId="535"/>
        </pc:sldMkLst>
        <pc:spChg chg="mod">
          <ac:chgData name="Chiara Leister" userId="e611d9dc-1f58-4629-9e21-aff377d637c8" providerId="ADAL" clId="{35BDE26E-9C10-434C-809C-44BED2A64401}" dt="2026-01-17T09:11:04.903" v="2" actId="2711"/>
          <ac:spMkLst>
            <pc:docMk/>
            <pc:sldMk cId="3328654420" sldId="535"/>
            <ac:spMk id="7" creationId="{24967AD8-7A8C-A170-F4D7-23307084E7C8}"/>
          </ac:spMkLst>
        </pc:spChg>
      </pc:sldChg>
      <pc:sldChg chg="modSp mod">
        <pc:chgData name="Chiara Leister" userId="e611d9dc-1f58-4629-9e21-aff377d637c8" providerId="ADAL" clId="{35BDE26E-9C10-434C-809C-44BED2A64401}" dt="2026-01-17T09:11:29.753" v="4" actId="2711"/>
        <pc:sldMkLst>
          <pc:docMk/>
          <pc:sldMk cId="3789484815" sldId="539"/>
        </pc:sldMkLst>
        <pc:spChg chg="mod">
          <ac:chgData name="Chiara Leister" userId="e611d9dc-1f58-4629-9e21-aff377d637c8" providerId="ADAL" clId="{35BDE26E-9C10-434C-809C-44BED2A64401}" dt="2026-01-17T09:11:29.753" v="4" actId="2711"/>
          <ac:spMkLst>
            <pc:docMk/>
            <pc:sldMk cId="3789484815" sldId="539"/>
            <ac:spMk id="13" creationId="{79013011-4664-3BE8-2D3C-F90CFEE10561}"/>
          </ac:spMkLst>
        </pc:spChg>
      </pc:sldChg>
      <pc:sldChg chg="modSp">
        <pc:chgData name="Chiara Leister" userId="e611d9dc-1f58-4629-9e21-aff377d637c8" providerId="ADAL" clId="{35BDE26E-9C10-434C-809C-44BED2A64401}" dt="2026-01-17T09:11:35.973" v="5" actId="2711"/>
        <pc:sldMkLst>
          <pc:docMk/>
          <pc:sldMk cId="2985617562" sldId="546"/>
        </pc:sldMkLst>
        <pc:spChg chg="mod">
          <ac:chgData name="Chiara Leister" userId="e611d9dc-1f58-4629-9e21-aff377d637c8" providerId="ADAL" clId="{35BDE26E-9C10-434C-809C-44BED2A64401}" dt="2026-01-17T09:11:35.973" v="5" actId="2711"/>
          <ac:spMkLst>
            <pc:docMk/>
            <pc:sldMk cId="2985617562" sldId="546"/>
            <ac:spMk id="3" creationId="{278CD5D6-5BEC-327E-AE74-D9B75F907C96}"/>
          </ac:spMkLst>
        </pc:spChg>
      </pc:sldChg>
      <pc:sldChg chg="modSp mod">
        <pc:chgData name="Chiara Leister" userId="e611d9dc-1f58-4629-9e21-aff377d637c8" providerId="ADAL" clId="{35BDE26E-9C10-434C-809C-44BED2A64401}" dt="2026-01-25T18:36:53.583" v="2419" actId="20577"/>
        <pc:sldMkLst>
          <pc:docMk/>
          <pc:sldMk cId="3658155376" sldId="547"/>
        </pc:sldMkLst>
        <pc:spChg chg="mod">
          <ac:chgData name="Chiara Leister" userId="e611d9dc-1f58-4629-9e21-aff377d637c8" providerId="ADAL" clId="{35BDE26E-9C10-434C-809C-44BED2A64401}" dt="2026-01-25T18:36:53.583" v="2419" actId="20577"/>
          <ac:spMkLst>
            <pc:docMk/>
            <pc:sldMk cId="3658155376" sldId="547"/>
            <ac:spMk id="9" creationId="{16FDB598-BA32-829D-263B-436C7728BA76}"/>
          </ac:spMkLst>
        </pc:spChg>
      </pc:sldChg>
      <pc:sldChg chg="modSp mod">
        <pc:chgData name="Chiara Leister" userId="e611d9dc-1f58-4629-9e21-aff377d637c8" providerId="ADAL" clId="{35BDE26E-9C10-434C-809C-44BED2A64401}" dt="2026-01-25T18:37:06.938" v="2421" actId="20577"/>
        <pc:sldMkLst>
          <pc:docMk/>
          <pc:sldMk cId="690345036" sldId="548"/>
        </pc:sldMkLst>
        <pc:spChg chg="mod">
          <ac:chgData name="Chiara Leister" userId="e611d9dc-1f58-4629-9e21-aff377d637c8" providerId="ADAL" clId="{35BDE26E-9C10-434C-809C-44BED2A64401}" dt="2026-01-25T18:37:06.938" v="2421" actId="20577"/>
          <ac:spMkLst>
            <pc:docMk/>
            <pc:sldMk cId="690345036" sldId="548"/>
            <ac:spMk id="9" creationId="{77BB8056-213F-A315-6493-2AAEE9336562}"/>
          </ac:spMkLst>
        </pc:spChg>
      </pc:sldChg>
      <pc:sldChg chg="modSp mod">
        <pc:chgData name="Chiara Leister" userId="e611d9dc-1f58-4629-9e21-aff377d637c8" providerId="ADAL" clId="{35BDE26E-9C10-434C-809C-44BED2A64401}" dt="2026-01-25T18:39:33.669" v="2462" actId="20577"/>
        <pc:sldMkLst>
          <pc:docMk/>
          <pc:sldMk cId="2343616803" sldId="551"/>
        </pc:sldMkLst>
        <pc:spChg chg="mod">
          <ac:chgData name="Chiara Leister" userId="e611d9dc-1f58-4629-9e21-aff377d637c8" providerId="ADAL" clId="{35BDE26E-9C10-434C-809C-44BED2A64401}" dt="2026-01-25T18:39:33.669" v="2462" actId="20577"/>
          <ac:spMkLst>
            <pc:docMk/>
            <pc:sldMk cId="2343616803" sldId="551"/>
            <ac:spMk id="8" creationId="{EB46B5F9-E154-7C1F-0B18-1369BAF97475}"/>
          </ac:spMkLst>
        </pc:spChg>
      </pc:sldChg>
      <pc:sldChg chg="delSp mod">
        <pc:chgData name="Chiara Leister" userId="e611d9dc-1f58-4629-9e21-aff377d637c8" providerId="ADAL" clId="{35BDE26E-9C10-434C-809C-44BED2A64401}" dt="2026-01-25T19:20:17.787" v="2580" actId="478"/>
        <pc:sldMkLst>
          <pc:docMk/>
          <pc:sldMk cId="413826607" sldId="552"/>
        </pc:sldMkLst>
      </pc:sldChg>
      <pc:sldChg chg="addSp delSp modSp add del mod">
        <pc:chgData name="Chiara Leister" userId="e611d9dc-1f58-4629-9e21-aff377d637c8" providerId="ADAL" clId="{35BDE26E-9C10-434C-809C-44BED2A64401}" dt="2026-01-17T10:52:44.759" v="1375"/>
        <pc:sldMkLst>
          <pc:docMk/>
          <pc:sldMk cId="1094547263" sldId="553"/>
        </pc:sldMkLst>
        <pc:spChg chg="mod">
          <ac:chgData name="Chiara Leister" userId="e611d9dc-1f58-4629-9e21-aff377d637c8" providerId="ADAL" clId="{35BDE26E-9C10-434C-809C-44BED2A64401}" dt="2026-01-17T09:43:03.864" v="679" actId="1076"/>
          <ac:spMkLst>
            <pc:docMk/>
            <pc:sldMk cId="1094547263" sldId="553"/>
            <ac:spMk id="6" creationId="{850134E6-17EE-D0CA-043B-02174AECBA97}"/>
          </ac:spMkLst>
        </pc:spChg>
        <pc:spChg chg="mod">
          <ac:chgData name="Chiara Leister" userId="e611d9dc-1f58-4629-9e21-aff377d637c8" providerId="ADAL" clId="{35BDE26E-9C10-434C-809C-44BED2A64401}" dt="2026-01-17T10:40:07.603" v="1267" actId="1076"/>
          <ac:spMkLst>
            <pc:docMk/>
            <pc:sldMk cId="1094547263" sldId="553"/>
            <ac:spMk id="10" creationId="{D16D7C47-90D8-A56B-DE55-8AA593BA42C8}"/>
          </ac:spMkLst>
        </pc:spChg>
        <pc:spChg chg="add mod">
          <ac:chgData name="Chiara Leister" userId="e611d9dc-1f58-4629-9e21-aff377d637c8" providerId="ADAL" clId="{35BDE26E-9C10-434C-809C-44BED2A64401}" dt="2026-01-17T10:52:44.759" v="1375"/>
          <ac:spMkLst>
            <pc:docMk/>
            <pc:sldMk cId="1094547263" sldId="553"/>
            <ac:spMk id="13" creationId="{A00B30E4-0E34-81AE-D431-53B6A5178B79}"/>
          </ac:spMkLst>
        </pc:spChg>
        <pc:spChg chg="add del mod">
          <ac:chgData name="Chiara Leister" userId="e611d9dc-1f58-4629-9e21-aff377d637c8" providerId="ADAL" clId="{35BDE26E-9C10-434C-809C-44BED2A64401}" dt="2026-01-17T09:54:07.149" v="871" actId="47"/>
          <ac:spMkLst>
            <pc:docMk/>
            <pc:sldMk cId="1094547263" sldId="553"/>
            <ac:spMk id="17" creationId="{4E71C40A-9E60-3463-7E15-38543403EE3E}"/>
          </ac:spMkLst>
        </pc:spChg>
        <pc:spChg chg="mod">
          <ac:chgData name="Chiara Leister" userId="e611d9dc-1f58-4629-9e21-aff377d637c8" providerId="ADAL" clId="{35BDE26E-9C10-434C-809C-44BED2A64401}" dt="2026-01-17T09:52:41.031" v="840" actId="164"/>
          <ac:spMkLst>
            <pc:docMk/>
            <pc:sldMk cId="1094547263" sldId="553"/>
            <ac:spMk id="20" creationId="{8BC02942-3313-162E-C864-D1D3A1DCFB35}"/>
          </ac:spMkLst>
        </pc:spChg>
        <pc:grpChg chg="mod">
          <ac:chgData name="Chiara Leister" userId="e611d9dc-1f58-4629-9e21-aff377d637c8" providerId="ADAL" clId="{35BDE26E-9C10-434C-809C-44BED2A64401}" dt="2026-01-17T09:52:41.031" v="840" actId="164"/>
          <ac:grpSpMkLst>
            <pc:docMk/>
            <pc:sldMk cId="1094547263" sldId="553"/>
            <ac:grpSpMk id="21" creationId="{D57A7567-59B2-7582-ECC6-8B2ECF002126}"/>
          </ac:grpSpMkLst>
        </pc:grpChg>
        <pc:grpChg chg="add mod ord">
          <ac:chgData name="Chiara Leister" userId="e611d9dc-1f58-4629-9e21-aff377d637c8" providerId="ADAL" clId="{35BDE26E-9C10-434C-809C-44BED2A64401}" dt="2026-01-17T09:57:11.919" v="886" actId="164"/>
          <ac:grpSpMkLst>
            <pc:docMk/>
            <pc:sldMk cId="1094547263" sldId="553"/>
            <ac:grpSpMk id="28" creationId="{4212E8FE-8663-B451-102F-0126A01641B4}"/>
          </ac:grpSpMkLst>
        </pc:grpChg>
        <pc:grpChg chg="add mod">
          <ac:chgData name="Chiara Leister" userId="e611d9dc-1f58-4629-9e21-aff377d637c8" providerId="ADAL" clId="{35BDE26E-9C10-434C-809C-44BED2A64401}" dt="2026-01-17T10:40:09.936" v="1268" actId="1076"/>
          <ac:grpSpMkLst>
            <pc:docMk/>
            <pc:sldMk cId="1094547263" sldId="553"/>
            <ac:grpSpMk id="42" creationId="{9ABBF0A4-B8EE-389F-6AEF-81B79FD230DE}"/>
          </ac:grpSpMkLst>
        </pc:grpChg>
      </pc:sldChg>
      <pc:sldChg chg="delSp modSp add del mod ord">
        <pc:chgData name="Chiara Leister" userId="e611d9dc-1f58-4629-9e21-aff377d637c8" providerId="ADAL" clId="{35BDE26E-9C10-434C-809C-44BED2A64401}" dt="2026-01-17T10:58:07.084" v="1446"/>
        <pc:sldMkLst>
          <pc:docMk/>
          <pc:sldMk cId="3323114336" sldId="554"/>
        </pc:sldMkLst>
        <pc:spChg chg="mod">
          <ac:chgData name="Chiara Leister" userId="e611d9dc-1f58-4629-9e21-aff377d637c8" providerId="ADAL" clId="{35BDE26E-9C10-434C-809C-44BED2A64401}" dt="2026-01-17T10:32:57.240" v="1223" actId="1076"/>
          <ac:spMkLst>
            <pc:docMk/>
            <pc:sldMk cId="3323114336" sldId="554"/>
            <ac:spMk id="2" creationId="{F3846D74-5BB1-0FCE-DADB-38C2ADB1C035}"/>
          </ac:spMkLst>
        </pc:spChg>
        <pc:spChg chg="mod">
          <ac:chgData name="Chiara Leister" userId="e611d9dc-1f58-4629-9e21-aff377d637c8" providerId="ADAL" clId="{35BDE26E-9C10-434C-809C-44BED2A64401}" dt="2026-01-17T10:32:24.814" v="1222" actId="20577"/>
          <ac:spMkLst>
            <pc:docMk/>
            <pc:sldMk cId="3323114336" sldId="554"/>
            <ac:spMk id="4" creationId="{D8B302D9-CBD1-545C-9834-268867AB325A}"/>
          </ac:spMkLst>
        </pc:spChg>
        <pc:picChg chg="mod">
          <ac:chgData name="Chiara Leister" userId="e611d9dc-1f58-4629-9e21-aff377d637c8" providerId="ADAL" clId="{35BDE26E-9C10-434C-809C-44BED2A64401}" dt="2026-01-17T10:32:13.456" v="1217" actId="1076"/>
          <ac:picMkLst>
            <pc:docMk/>
            <pc:sldMk cId="3323114336" sldId="554"/>
            <ac:picMk id="5" creationId="{EAC80C2B-3CF1-4294-8773-6F55D4B2E285}"/>
          </ac:picMkLst>
        </pc:picChg>
        <pc:picChg chg="mod">
          <ac:chgData name="Chiara Leister" userId="e611d9dc-1f58-4629-9e21-aff377d637c8" providerId="ADAL" clId="{35BDE26E-9C10-434C-809C-44BED2A64401}" dt="2026-01-17T10:33:23.334" v="1224" actId="1076"/>
          <ac:picMkLst>
            <pc:docMk/>
            <pc:sldMk cId="3323114336" sldId="554"/>
            <ac:picMk id="12" creationId="{12F27DB8-D873-82B4-A759-8C0E475106C1}"/>
          </ac:picMkLst>
        </pc:picChg>
      </pc:sldChg>
      <pc:sldChg chg="modSp">
        <pc:chgData name="Chiara Leister" userId="e611d9dc-1f58-4629-9e21-aff377d637c8" providerId="ADAL" clId="{35BDE26E-9C10-434C-809C-44BED2A64401}" dt="2026-01-17T09:09:35.822" v="0" actId="2711"/>
        <pc:sldMkLst>
          <pc:docMk/>
          <pc:sldMk cId="1255654286" sldId="559"/>
        </pc:sldMkLst>
        <pc:spChg chg="mod">
          <ac:chgData name="Chiara Leister" userId="e611d9dc-1f58-4629-9e21-aff377d637c8" providerId="ADAL" clId="{35BDE26E-9C10-434C-809C-44BED2A64401}" dt="2026-01-17T09:09:35.822" v="0" actId="2711"/>
          <ac:spMkLst>
            <pc:docMk/>
            <pc:sldMk cId="1255654286" sldId="559"/>
            <ac:spMk id="4" creationId="{AEDFF3C9-EBC5-5D37-3DF8-3E7BD0595EC8}"/>
          </ac:spMkLst>
        </pc:spChg>
      </pc:sldChg>
      <pc:sldChg chg="modSp mod">
        <pc:chgData name="Chiara Leister" userId="e611d9dc-1f58-4629-9e21-aff377d637c8" providerId="ADAL" clId="{35BDE26E-9C10-434C-809C-44BED2A64401}" dt="2026-01-17T09:11:49.313" v="7" actId="2711"/>
        <pc:sldMkLst>
          <pc:docMk/>
          <pc:sldMk cId="2774463958" sldId="560"/>
        </pc:sldMkLst>
        <pc:spChg chg="mod">
          <ac:chgData name="Chiara Leister" userId="e611d9dc-1f58-4629-9e21-aff377d637c8" providerId="ADAL" clId="{35BDE26E-9C10-434C-809C-44BED2A64401}" dt="2026-01-17T09:11:49.313" v="7" actId="2711"/>
          <ac:spMkLst>
            <pc:docMk/>
            <pc:sldMk cId="2774463958" sldId="560"/>
            <ac:spMk id="3" creationId="{08844D08-91BD-9485-CAFC-FE53828C8789}"/>
          </ac:spMkLst>
        </pc:spChg>
      </pc:sldChg>
      <pc:sldChg chg="addSp delSp modSp add del mod modNotesTx">
        <pc:chgData name="Chiara Leister" userId="e611d9dc-1f58-4629-9e21-aff377d637c8" providerId="ADAL" clId="{35BDE26E-9C10-434C-809C-44BED2A64401}" dt="2026-01-17T11:10:03.537" v="1577" actId="20577"/>
        <pc:sldMkLst>
          <pc:docMk/>
          <pc:sldMk cId="129776471" sldId="561"/>
        </pc:sldMkLst>
        <pc:spChg chg="mod">
          <ac:chgData name="Chiara Leister" userId="e611d9dc-1f58-4629-9e21-aff377d637c8" providerId="ADAL" clId="{35BDE26E-9C10-434C-809C-44BED2A64401}" dt="2026-01-17T11:10:03.537" v="1577" actId="20577"/>
          <ac:spMkLst>
            <pc:docMk/>
            <pc:sldMk cId="129776471" sldId="561"/>
            <ac:spMk id="3" creationId="{F5BC5414-A690-3329-A53D-E76F5FC09134}"/>
          </ac:spMkLst>
        </pc:spChg>
        <pc:spChg chg="add mod">
          <ac:chgData name="Chiara Leister" userId="e611d9dc-1f58-4629-9e21-aff377d637c8" providerId="ADAL" clId="{35BDE26E-9C10-434C-809C-44BED2A64401}" dt="2026-01-17T11:08:20.533" v="1514" actId="1076"/>
          <ac:spMkLst>
            <pc:docMk/>
            <pc:sldMk cId="129776471" sldId="561"/>
            <ac:spMk id="9" creationId="{1184CFFA-0CC5-9529-6E42-2492083DB6FD}"/>
          </ac:spMkLst>
        </pc:spChg>
        <pc:spChg chg="add mod">
          <ac:chgData name="Chiara Leister" userId="e611d9dc-1f58-4629-9e21-aff377d637c8" providerId="ADAL" clId="{35BDE26E-9C10-434C-809C-44BED2A64401}" dt="2026-01-17T11:08:10.243" v="1512" actId="1076"/>
          <ac:spMkLst>
            <pc:docMk/>
            <pc:sldMk cId="129776471" sldId="561"/>
            <ac:spMk id="10" creationId="{A4D9538B-F012-AF58-2DD2-6281ED7EABE2}"/>
          </ac:spMkLst>
        </pc:spChg>
        <pc:spChg chg="add mod">
          <ac:chgData name="Chiara Leister" userId="e611d9dc-1f58-4629-9e21-aff377d637c8" providerId="ADAL" clId="{35BDE26E-9C10-434C-809C-44BED2A64401}" dt="2026-01-17T11:08:14.426" v="1513" actId="1076"/>
          <ac:spMkLst>
            <pc:docMk/>
            <pc:sldMk cId="129776471" sldId="561"/>
            <ac:spMk id="11" creationId="{1BD06C37-03DA-C20F-6FD6-42B63B5AA95B}"/>
          </ac:spMkLst>
        </pc:spChg>
        <pc:spChg chg="add mod">
          <ac:chgData name="Chiara Leister" userId="e611d9dc-1f58-4629-9e21-aff377d637c8" providerId="ADAL" clId="{35BDE26E-9C10-434C-809C-44BED2A64401}" dt="2026-01-17T11:09:10.074" v="1531" actId="1076"/>
          <ac:spMkLst>
            <pc:docMk/>
            <pc:sldMk cId="129776471" sldId="561"/>
            <ac:spMk id="13" creationId="{5C0AE0A5-13F5-096D-B3FF-35AA436EE5DB}"/>
          </ac:spMkLst>
        </pc:spChg>
        <pc:spChg chg="add mod">
          <ac:chgData name="Chiara Leister" userId="e611d9dc-1f58-4629-9e21-aff377d637c8" providerId="ADAL" clId="{35BDE26E-9C10-434C-809C-44BED2A64401}" dt="2026-01-17T11:08:51.544" v="1528" actId="1076"/>
          <ac:spMkLst>
            <pc:docMk/>
            <pc:sldMk cId="129776471" sldId="561"/>
            <ac:spMk id="14" creationId="{4C9B031F-FE19-D642-01CF-397BA9785F2C}"/>
          </ac:spMkLst>
        </pc:spChg>
        <pc:spChg chg="add mod">
          <ac:chgData name="Chiara Leister" userId="e611d9dc-1f58-4629-9e21-aff377d637c8" providerId="ADAL" clId="{35BDE26E-9C10-434C-809C-44BED2A64401}" dt="2026-01-17T11:09:14.804" v="1532" actId="1076"/>
          <ac:spMkLst>
            <pc:docMk/>
            <pc:sldMk cId="129776471" sldId="561"/>
            <ac:spMk id="15" creationId="{B044B9E6-BE46-3474-5F8D-91D8E96A0991}"/>
          </ac:spMkLst>
        </pc:spChg>
      </pc:sldChg>
      <pc:sldChg chg="addSp delSp modSp add mod modAnim">
        <pc:chgData name="Chiara Leister" userId="e611d9dc-1f58-4629-9e21-aff377d637c8" providerId="ADAL" clId="{35BDE26E-9C10-434C-809C-44BED2A64401}" dt="2026-01-25T19:27:19.955" v="2661" actId="20577"/>
        <pc:sldMkLst>
          <pc:docMk/>
          <pc:sldMk cId="2114213484" sldId="562"/>
        </pc:sldMkLst>
        <pc:spChg chg="mod ord">
          <ac:chgData name="Chiara Leister" userId="e611d9dc-1f58-4629-9e21-aff377d637c8" providerId="ADAL" clId="{35BDE26E-9C10-434C-809C-44BED2A64401}" dt="2026-01-17T10:53:44.035" v="1392" actId="1035"/>
          <ac:spMkLst>
            <pc:docMk/>
            <pc:sldMk cId="2114213484" sldId="562"/>
            <ac:spMk id="43" creationId="{7A683BF0-F676-E72C-853C-BC856213E092}"/>
          </ac:spMkLst>
        </pc:spChg>
        <pc:spChg chg="mod topLvl">
          <ac:chgData name="Chiara Leister" userId="e611d9dc-1f58-4629-9e21-aff377d637c8" providerId="ADAL" clId="{35BDE26E-9C10-434C-809C-44BED2A64401}" dt="2026-01-25T19:27:19.955" v="2661" actId="20577"/>
          <ac:spMkLst>
            <pc:docMk/>
            <pc:sldMk cId="2114213484" sldId="562"/>
            <ac:spMk id="45" creationId="{17178BC4-2EA9-D165-C049-642BF9D08A45}"/>
          </ac:spMkLst>
        </pc:spChg>
        <pc:spChg chg="mod">
          <ac:chgData name="Chiara Leister" userId="e611d9dc-1f58-4629-9e21-aff377d637c8" providerId="ADAL" clId="{35BDE26E-9C10-434C-809C-44BED2A64401}" dt="2026-01-17T10:55:04.999" v="1398" actId="165"/>
          <ac:spMkLst>
            <pc:docMk/>
            <pc:sldMk cId="2114213484" sldId="562"/>
            <ac:spMk id="47" creationId="{C95B5DE2-81DC-2055-B443-2FA816BA7E63}"/>
          </ac:spMkLst>
        </pc:spChg>
        <pc:spChg chg="mod">
          <ac:chgData name="Chiara Leister" userId="e611d9dc-1f58-4629-9e21-aff377d637c8" providerId="ADAL" clId="{35BDE26E-9C10-434C-809C-44BED2A64401}" dt="2026-01-17T10:55:04.999" v="1398" actId="165"/>
          <ac:spMkLst>
            <pc:docMk/>
            <pc:sldMk cId="2114213484" sldId="562"/>
            <ac:spMk id="49" creationId="{B85A981B-CA01-0E9C-5C52-FC817AF53408}"/>
          </ac:spMkLst>
        </pc:spChg>
        <pc:spChg chg="mod">
          <ac:chgData name="Chiara Leister" userId="e611d9dc-1f58-4629-9e21-aff377d637c8" providerId="ADAL" clId="{35BDE26E-9C10-434C-809C-44BED2A64401}" dt="2026-01-17T10:55:04.999" v="1398" actId="165"/>
          <ac:spMkLst>
            <pc:docMk/>
            <pc:sldMk cId="2114213484" sldId="562"/>
            <ac:spMk id="50" creationId="{71EE038A-7B66-D15A-8176-24EDCC285DD2}"/>
          </ac:spMkLst>
        </pc:spChg>
        <pc:spChg chg="mod">
          <ac:chgData name="Chiara Leister" userId="e611d9dc-1f58-4629-9e21-aff377d637c8" providerId="ADAL" clId="{35BDE26E-9C10-434C-809C-44BED2A64401}" dt="2026-01-17T10:55:04.999" v="1398" actId="165"/>
          <ac:spMkLst>
            <pc:docMk/>
            <pc:sldMk cId="2114213484" sldId="562"/>
            <ac:spMk id="51" creationId="{E3F57377-6EFB-91B8-2D0F-A04D8CD565D0}"/>
          </ac:spMkLst>
        </pc:spChg>
        <pc:spChg chg="mod">
          <ac:chgData name="Chiara Leister" userId="e611d9dc-1f58-4629-9e21-aff377d637c8" providerId="ADAL" clId="{35BDE26E-9C10-434C-809C-44BED2A64401}" dt="2026-01-17T10:55:04.999" v="1398" actId="165"/>
          <ac:spMkLst>
            <pc:docMk/>
            <pc:sldMk cId="2114213484" sldId="562"/>
            <ac:spMk id="52" creationId="{CE742755-9C9D-FD64-E0FE-430B71186224}"/>
          </ac:spMkLst>
        </pc:spChg>
        <pc:spChg chg="mod">
          <ac:chgData name="Chiara Leister" userId="e611d9dc-1f58-4629-9e21-aff377d637c8" providerId="ADAL" clId="{35BDE26E-9C10-434C-809C-44BED2A64401}" dt="2026-01-17T10:55:04.999" v="1398" actId="165"/>
          <ac:spMkLst>
            <pc:docMk/>
            <pc:sldMk cId="2114213484" sldId="562"/>
            <ac:spMk id="53" creationId="{88CFFF14-6B6E-5C39-B88A-86001DA9974E}"/>
          </ac:spMkLst>
        </pc:spChg>
        <pc:spChg chg="mod">
          <ac:chgData name="Chiara Leister" userId="e611d9dc-1f58-4629-9e21-aff377d637c8" providerId="ADAL" clId="{35BDE26E-9C10-434C-809C-44BED2A64401}" dt="2026-01-17T10:55:04.999" v="1398" actId="165"/>
          <ac:spMkLst>
            <pc:docMk/>
            <pc:sldMk cId="2114213484" sldId="562"/>
            <ac:spMk id="55" creationId="{CA17C1C4-BC45-111F-C06D-4B0368E9BB4E}"/>
          </ac:spMkLst>
        </pc:spChg>
        <pc:spChg chg="mod">
          <ac:chgData name="Chiara Leister" userId="e611d9dc-1f58-4629-9e21-aff377d637c8" providerId="ADAL" clId="{35BDE26E-9C10-434C-809C-44BED2A64401}" dt="2026-01-17T10:55:04.999" v="1398" actId="165"/>
          <ac:spMkLst>
            <pc:docMk/>
            <pc:sldMk cId="2114213484" sldId="562"/>
            <ac:spMk id="56" creationId="{523A07C5-978F-900F-D9AE-C25AD79C4D9F}"/>
          </ac:spMkLst>
        </pc:spChg>
        <pc:spChg chg="mod">
          <ac:chgData name="Chiara Leister" userId="e611d9dc-1f58-4629-9e21-aff377d637c8" providerId="ADAL" clId="{35BDE26E-9C10-434C-809C-44BED2A64401}" dt="2026-01-17T10:55:04.999" v="1398" actId="165"/>
          <ac:spMkLst>
            <pc:docMk/>
            <pc:sldMk cId="2114213484" sldId="562"/>
            <ac:spMk id="59" creationId="{D888FAAD-8DBA-5D2B-82C2-A5A255BD7AC3}"/>
          </ac:spMkLst>
        </pc:spChg>
        <pc:grpChg chg="mod">
          <ac:chgData name="Chiara Leister" userId="e611d9dc-1f58-4629-9e21-aff377d637c8" providerId="ADAL" clId="{35BDE26E-9C10-434C-809C-44BED2A64401}" dt="2026-01-17T10:56:19.057" v="1444" actId="1076"/>
          <ac:grpSpMkLst>
            <pc:docMk/>
            <pc:sldMk cId="2114213484" sldId="562"/>
            <ac:grpSpMk id="46" creationId="{8B21A4EC-D14D-45C2-55C0-AF41484CE9F5}"/>
          </ac:grpSpMkLst>
        </pc:grpChg>
        <pc:picChg chg="add del mod ord">
          <ac:chgData name="Chiara Leister" userId="e611d9dc-1f58-4629-9e21-aff377d637c8" providerId="ADAL" clId="{35BDE26E-9C10-434C-809C-44BED2A64401}" dt="2026-01-17T10:53:32.568" v="1384" actId="167"/>
          <ac:picMkLst>
            <pc:docMk/>
            <pc:sldMk cId="2114213484" sldId="562"/>
            <ac:picMk id="41" creationId="{E63B6A71-BB30-33A2-7EA7-8B3DA8BF6EEA}"/>
          </ac:picMkLst>
        </pc:picChg>
      </pc:sldChg>
      <pc:sldChg chg="modSp add mod">
        <pc:chgData name="Chiara Leister" userId="e611d9dc-1f58-4629-9e21-aff377d637c8" providerId="ADAL" clId="{35BDE26E-9C10-434C-809C-44BED2A64401}" dt="2026-01-17T17:00:47.250" v="2417" actId="20577"/>
        <pc:sldMkLst>
          <pc:docMk/>
          <pc:sldMk cId="3326356220" sldId="580"/>
        </pc:sldMkLst>
        <pc:spChg chg="mod">
          <ac:chgData name="Chiara Leister" userId="e611d9dc-1f58-4629-9e21-aff377d637c8" providerId="ADAL" clId="{35BDE26E-9C10-434C-809C-44BED2A64401}" dt="2026-01-17T17:00:47.250" v="2417" actId="20577"/>
          <ac:spMkLst>
            <pc:docMk/>
            <pc:sldMk cId="3326356220" sldId="580"/>
            <ac:spMk id="5" creationId="{07F98A53-47B6-CCB3-2F98-1FF5D0F13C55}"/>
          </ac:spMkLst>
        </pc:spChg>
      </pc:sldChg>
      <pc:sldChg chg="modSp add mod">
        <pc:chgData name="Chiara Leister" userId="e611d9dc-1f58-4629-9e21-aff377d637c8" providerId="ADAL" clId="{35BDE26E-9C10-434C-809C-44BED2A64401}" dt="2026-01-25T19:15:30.445" v="2567"/>
        <pc:sldMkLst>
          <pc:docMk/>
          <pc:sldMk cId="1647568211" sldId="582"/>
        </pc:sldMkLst>
        <pc:spChg chg="mod">
          <ac:chgData name="Chiara Leister" userId="e611d9dc-1f58-4629-9e21-aff377d637c8" providerId="ADAL" clId="{35BDE26E-9C10-434C-809C-44BED2A64401}" dt="2026-01-25T19:14:41.987" v="2518" actId="20577"/>
          <ac:spMkLst>
            <pc:docMk/>
            <pc:sldMk cId="1647568211" sldId="582"/>
            <ac:spMk id="2" creationId="{28647000-D4DD-F6C8-7459-7D331B62CFAE}"/>
          </ac:spMkLst>
        </pc:spChg>
        <pc:spChg chg="mod">
          <ac:chgData name="Chiara Leister" userId="e611d9dc-1f58-4629-9e21-aff377d637c8" providerId="ADAL" clId="{35BDE26E-9C10-434C-809C-44BED2A64401}" dt="2026-01-25T19:15:30.445" v="2567"/>
          <ac:spMkLst>
            <pc:docMk/>
            <pc:sldMk cId="1647568211" sldId="582"/>
            <ac:spMk id="3" creationId="{D2CADF28-EB35-B19F-412F-769188C09164}"/>
          </ac:spMkLst>
        </pc:spChg>
        <pc:spChg chg="mod">
          <ac:chgData name="Chiara Leister" userId="e611d9dc-1f58-4629-9e21-aff377d637c8" providerId="ADAL" clId="{35BDE26E-9C10-434C-809C-44BED2A64401}" dt="2026-01-25T19:14:51.926" v="2520" actId="20577"/>
          <ac:spMkLst>
            <pc:docMk/>
            <pc:sldMk cId="1647568211" sldId="582"/>
            <ac:spMk id="4" creationId="{A5C73051-4FAC-0436-0896-9AACE981CF76}"/>
          </ac:spMkLst>
        </pc:spChg>
        <pc:spChg chg="mod">
          <ac:chgData name="Chiara Leister" userId="e611d9dc-1f58-4629-9e21-aff377d637c8" providerId="ADAL" clId="{35BDE26E-9C10-434C-809C-44BED2A64401}" dt="2026-01-25T19:15:20.390" v="2566" actId="20577"/>
          <ac:spMkLst>
            <pc:docMk/>
            <pc:sldMk cId="1647568211" sldId="582"/>
            <ac:spMk id="14" creationId="{6ABBCA26-6537-8605-41F1-316120EC360D}"/>
          </ac:spMkLst>
        </pc:spChg>
      </pc:sldChg>
      <pc:sldChg chg="modSp add mod modNotesTx">
        <pc:chgData name="Chiara Leister" userId="e611d9dc-1f58-4629-9e21-aff377d637c8" providerId="ADAL" clId="{35BDE26E-9C10-434C-809C-44BED2A64401}" dt="2026-01-25T19:55:37.272" v="2921" actId="20577"/>
        <pc:sldMkLst>
          <pc:docMk/>
          <pc:sldMk cId="1042684358" sldId="584"/>
        </pc:sldMkLst>
        <pc:spChg chg="mod">
          <ac:chgData name="Chiara Leister" userId="e611d9dc-1f58-4629-9e21-aff377d637c8" providerId="ADAL" clId="{35BDE26E-9C10-434C-809C-44BED2A64401}" dt="2026-01-25T19:54:43.468" v="2839" actId="20577"/>
          <ac:spMkLst>
            <pc:docMk/>
            <pc:sldMk cId="1042684358" sldId="584"/>
            <ac:spMk id="3" creationId="{0CBA4294-CC8A-200D-CA88-9F839872F5CE}"/>
          </ac:spMkLst>
        </pc:spChg>
        <pc:spChg chg="mod">
          <ac:chgData name="Chiara Leister" userId="e611d9dc-1f58-4629-9e21-aff377d637c8" providerId="ADAL" clId="{35BDE26E-9C10-434C-809C-44BED2A64401}" dt="2026-01-25T19:54:56.533" v="2889" actId="20577"/>
          <ac:spMkLst>
            <pc:docMk/>
            <pc:sldMk cId="1042684358" sldId="584"/>
            <ac:spMk id="4" creationId="{6A575FCB-CAF5-0D6F-9E4C-55E1905C55AA}"/>
          </ac:spMkLst>
        </pc:spChg>
        <pc:spChg chg="mod">
          <ac:chgData name="Chiara Leister" userId="e611d9dc-1f58-4629-9e21-aff377d637c8" providerId="ADAL" clId="{35BDE26E-9C10-434C-809C-44BED2A64401}" dt="2026-01-25T19:55:18.737" v="2893" actId="20577"/>
          <ac:spMkLst>
            <pc:docMk/>
            <pc:sldMk cId="1042684358" sldId="584"/>
            <ac:spMk id="8" creationId="{246032AC-3F4B-C1E1-0311-2BE4374B7C0F}"/>
          </ac:spMkLst>
        </pc:spChg>
        <pc:spChg chg="mod">
          <ac:chgData name="Chiara Leister" userId="e611d9dc-1f58-4629-9e21-aff377d637c8" providerId="ADAL" clId="{35BDE26E-9C10-434C-809C-44BED2A64401}" dt="2026-01-25T19:55:33.823" v="2920" actId="20577"/>
          <ac:spMkLst>
            <pc:docMk/>
            <pc:sldMk cId="1042684358" sldId="584"/>
            <ac:spMk id="9" creationId="{CD9223B3-4A36-A619-C4F4-7C88F42E525D}"/>
          </ac:spMkLst>
        </pc:spChg>
      </pc:sldChg>
    </pc:docChg>
  </pc:docChgLst>
  <pc:docChgLst>
    <pc:chgData name="Janosch Brand" userId="S::janosch.brand@tum.de::3d85cbd2-efc3-42c6-8948-307c878cc683" providerId="AD" clId="Web-{03BC89EC-C549-8366-00AD-897F76585EF3}"/>
    <pc:docChg chg="modSld">
      <pc:chgData name="Janosch Brand" userId="S::janosch.brand@tum.de::3d85cbd2-efc3-42c6-8948-307c878cc683" providerId="AD" clId="Web-{03BC89EC-C549-8366-00AD-897F76585EF3}" dt="2026-01-12T17:52:41.819" v="32" actId="20577"/>
      <pc:docMkLst>
        <pc:docMk/>
      </pc:docMkLst>
      <pc:sldChg chg="modSp">
        <pc:chgData name="Janosch Brand" userId="S::janosch.brand@tum.de::3d85cbd2-efc3-42c6-8948-307c878cc683" providerId="AD" clId="Web-{03BC89EC-C549-8366-00AD-897F76585EF3}" dt="2026-01-12T17:52:41.819" v="32" actId="20577"/>
        <pc:sldMkLst>
          <pc:docMk/>
          <pc:sldMk cId="3070425127" sldId="509"/>
        </pc:sldMkLst>
        <pc:spChg chg="mod">
          <ac:chgData name="Janosch Brand" userId="S::janosch.brand@tum.de::3d85cbd2-efc3-42c6-8948-307c878cc683" providerId="AD" clId="Web-{03BC89EC-C549-8366-00AD-897F76585EF3}" dt="2026-01-12T17:52:41.819" v="32" actId="20577"/>
          <ac:spMkLst>
            <pc:docMk/>
            <pc:sldMk cId="3070425127" sldId="509"/>
            <ac:spMk id="7" creationId="{C1435208-C7EE-D9F3-F13A-26DB39C28F72}"/>
          </ac:spMkLst>
        </pc:spChg>
        <pc:picChg chg="mod">
          <ac:chgData name="Janosch Brand" userId="S::janosch.brand@tum.de::3d85cbd2-efc3-42c6-8948-307c878cc683" providerId="AD" clId="Web-{03BC89EC-C549-8366-00AD-897F76585EF3}" dt="2026-01-12T17:52:04.428" v="21" actId="14100"/>
          <ac:picMkLst>
            <pc:docMk/>
            <pc:sldMk cId="3070425127" sldId="509"/>
            <ac:picMk id="1028" creationId="{A6EBD1D3-D321-8F81-9578-5810650213D9}"/>
          </ac:picMkLst>
        </pc:picChg>
      </pc:sldChg>
    </pc:docChg>
  </pc:docChgLst>
  <pc:docChgLst>
    <pc:chgData name="Chiara Leister" userId="S::chiara.leister@tum.de::e611d9dc-1f58-4629-9e21-aff377d637c8" providerId="AD" clId="Web-{F1FA33CC-B227-60E0-44A3-21554EA8E611}"/>
    <pc:docChg chg="delSld modSld sldOrd">
      <pc:chgData name="Chiara Leister" userId="S::chiara.leister@tum.de::e611d9dc-1f58-4629-9e21-aff377d637c8" providerId="AD" clId="Web-{F1FA33CC-B227-60E0-44A3-21554EA8E611}" dt="2026-01-29T16:11:47.625" v="8"/>
      <pc:docMkLst>
        <pc:docMk/>
      </pc:docMkLst>
      <pc:sldChg chg="ord">
        <pc:chgData name="Chiara Leister" userId="S::chiara.leister@tum.de::e611d9dc-1f58-4629-9e21-aff377d637c8" providerId="AD" clId="Web-{F1FA33CC-B227-60E0-44A3-21554EA8E611}" dt="2026-01-29T16:10:55.780" v="2"/>
        <pc:sldMkLst>
          <pc:docMk/>
          <pc:sldMk cId="1531778204" sldId="459"/>
        </pc:sldMkLst>
      </pc:sldChg>
      <pc:sldChg chg="del">
        <pc:chgData name="Chiara Leister" userId="S::chiara.leister@tum.de::e611d9dc-1f58-4629-9e21-aff377d637c8" providerId="AD" clId="Web-{F1FA33CC-B227-60E0-44A3-21554EA8E611}" dt="2026-01-29T16:11:47.625" v="8"/>
        <pc:sldMkLst>
          <pc:docMk/>
          <pc:sldMk cId="3111227864" sldId="485"/>
        </pc:sldMkLst>
      </pc:sldChg>
      <pc:sldChg chg="addSp">
        <pc:chgData name="Chiara Leister" userId="S::chiara.leister@tum.de::e611d9dc-1f58-4629-9e21-aff377d637c8" providerId="AD" clId="Web-{F1FA33CC-B227-60E0-44A3-21554EA8E611}" dt="2026-01-29T16:11:14.077" v="3"/>
        <pc:sldMkLst>
          <pc:docMk/>
          <pc:sldMk cId="2692737522" sldId="583"/>
        </pc:sldMkLst>
        <pc:spChg chg="add">
          <ac:chgData name="Chiara Leister" userId="S::chiara.leister@tum.de::e611d9dc-1f58-4629-9e21-aff377d637c8" providerId="AD" clId="Web-{F1FA33CC-B227-60E0-44A3-21554EA8E611}" dt="2026-01-29T16:11:14.077" v="3"/>
          <ac:spMkLst>
            <pc:docMk/>
            <pc:sldMk cId="2692737522" sldId="583"/>
            <ac:spMk id="4" creationId="{AA666237-28A2-243F-D0BA-D7BEB727366D}"/>
          </ac:spMkLst>
        </pc:spChg>
      </pc:sldChg>
      <pc:sldChg chg="modSp ord">
        <pc:chgData name="Chiara Leister" userId="S::chiara.leister@tum.de::e611d9dc-1f58-4629-9e21-aff377d637c8" providerId="AD" clId="Web-{F1FA33CC-B227-60E0-44A3-21554EA8E611}" dt="2026-01-29T16:11:43.094" v="7" actId="20577"/>
        <pc:sldMkLst>
          <pc:docMk/>
          <pc:sldMk cId="1042684358" sldId="584"/>
        </pc:sldMkLst>
        <pc:spChg chg="mod">
          <ac:chgData name="Chiara Leister" userId="S::chiara.leister@tum.de::e611d9dc-1f58-4629-9e21-aff377d637c8" providerId="AD" clId="Web-{F1FA33CC-B227-60E0-44A3-21554EA8E611}" dt="2026-01-29T16:11:43.094" v="7" actId="20577"/>
          <ac:spMkLst>
            <pc:docMk/>
            <pc:sldMk cId="1042684358" sldId="584"/>
            <ac:spMk id="9" creationId="{CD9223B3-4A36-A619-C4F4-7C88F42E525D}"/>
          </ac:spMkLst>
        </pc:spChg>
      </pc:sldChg>
    </pc:docChg>
  </pc:docChgLst>
  <pc:docChgLst>
    <pc:chgData name="Janosch Brand" userId="S::janosch.brand@tum.de::3d85cbd2-efc3-42c6-8948-307c878cc683" providerId="AD" clId="Web-{F18AC53C-E9B6-6BD4-5504-2267D497A46A}"/>
    <pc:docChg chg="modSld">
      <pc:chgData name="Janosch Brand" userId="S::janosch.brand@tum.de::3d85cbd2-efc3-42c6-8948-307c878cc683" providerId="AD" clId="Web-{F18AC53C-E9B6-6BD4-5504-2267D497A46A}" dt="2026-01-23T16:22:37.264" v="3"/>
      <pc:docMkLst>
        <pc:docMk/>
      </pc:docMkLst>
      <pc:sldChg chg="addSp delSp modSp">
        <pc:chgData name="Janosch Brand" userId="S::janosch.brand@tum.de::3d85cbd2-efc3-42c6-8948-307c878cc683" providerId="AD" clId="Web-{F18AC53C-E9B6-6BD4-5504-2267D497A46A}" dt="2026-01-23T16:22:37.264" v="3"/>
        <pc:sldMkLst>
          <pc:docMk/>
          <pc:sldMk cId="0" sldId="256"/>
        </pc:sldMkLst>
      </pc:sldChg>
    </pc:docChg>
  </pc:docChgLst>
  <pc:docChgLst>
    <pc:chgData name="Janosch Brand" userId="3d85cbd2-efc3-42c6-8948-307c878cc683" providerId="ADAL" clId="{97FD0EAB-6740-5EBC-97EE-076FEFAC065E}"/>
    <pc:docChg chg="undo custSel addSld delSld modSld sldOrd">
      <pc:chgData name="Janosch Brand" userId="3d85cbd2-efc3-42c6-8948-307c878cc683" providerId="ADAL" clId="{97FD0EAB-6740-5EBC-97EE-076FEFAC065E}" dt="2026-01-25T12:01:41.986" v="429" actId="18331"/>
      <pc:docMkLst>
        <pc:docMk/>
      </pc:docMkLst>
      <pc:sldChg chg="addSp delSp modSp mod">
        <pc:chgData name="Janosch Brand" userId="3d85cbd2-efc3-42c6-8948-307c878cc683" providerId="ADAL" clId="{97FD0EAB-6740-5EBC-97EE-076FEFAC065E}" dt="2026-01-23T16:22:49.355" v="205"/>
        <pc:sldMkLst>
          <pc:docMk/>
          <pc:sldMk cId="0" sldId="256"/>
        </pc:sldMkLst>
      </pc:sldChg>
      <pc:sldChg chg="addSp delSp modSp mod">
        <pc:chgData name="Janosch Brand" userId="3d85cbd2-efc3-42c6-8948-307c878cc683" providerId="ADAL" clId="{97FD0EAB-6740-5EBC-97EE-076FEFAC065E}" dt="2026-01-24T12:42:05.545" v="428" actId="20577"/>
        <pc:sldMkLst>
          <pc:docMk/>
          <pc:sldMk cId="1729817831" sldId="324"/>
        </pc:sldMkLst>
        <pc:spChg chg="add mod">
          <ac:chgData name="Janosch Brand" userId="3d85cbd2-efc3-42c6-8948-307c878cc683" providerId="ADAL" clId="{97FD0EAB-6740-5EBC-97EE-076FEFAC065E}" dt="2026-01-24T12:42:05.545" v="428" actId="20577"/>
          <ac:spMkLst>
            <pc:docMk/>
            <pc:sldMk cId="1729817831" sldId="324"/>
            <ac:spMk id="9" creationId="{8AA42CFF-7CAE-2CEF-F978-10C485B2F207}"/>
          </ac:spMkLst>
        </pc:spChg>
        <pc:picChg chg="add mod">
          <ac:chgData name="Janosch Brand" userId="3d85cbd2-efc3-42c6-8948-307c878cc683" providerId="ADAL" clId="{97FD0EAB-6740-5EBC-97EE-076FEFAC065E}" dt="2026-01-22T13:55:11.691" v="174" actId="1076"/>
          <ac:picMkLst>
            <pc:docMk/>
            <pc:sldMk cId="1729817831" sldId="324"/>
            <ac:picMk id="10" creationId="{DF9D840F-5C10-6846-A6B4-4D1FB80524C5}"/>
          </ac:picMkLst>
        </pc:picChg>
      </pc:sldChg>
      <pc:sldChg chg="addSp delSp modSp mod">
        <pc:chgData name="Janosch Brand" userId="3d85cbd2-efc3-42c6-8948-307c878cc683" providerId="ADAL" clId="{97FD0EAB-6740-5EBC-97EE-076FEFAC065E}" dt="2026-01-22T13:56:20.008" v="182" actId="1076"/>
        <pc:sldMkLst>
          <pc:docMk/>
          <pc:sldMk cId="2151159792" sldId="422"/>
        </pc:sldMkLst>
        <pc:spChg chg="add mod">
          <ac:chgData name="Janosch Brand" userId="3d85cbd2-efc3-42c6-8948-307c878cc683" providerId="ADAL" clId="{97FD0EAB-6740-5EBC-97EE-076FEFAC065E}" dt="2026-01-14T20:23:59.388" v="108"/>
          <ac:spMkLst>
            <pc:docMk/>
            <pc:sldMk cId="2151159792" sldId="422"/>
            <ac:spMk id="4" creationId="{27324301-3E42-FCE6-244A-DD41B8B300BD}"/>
          </ac:spMkLst>
        </pc:spChg>
        <pc:picChg chg="add mod">
          <ac:chgData name="Janosch Brand" userId="3d85cbd2-efc3-42c6-8948-307c878cc683" providerId="ADAL" clId="{97FD0EAB-6740-5EBC-97EE-076FEFAC065E}" dt="2026-01-22T13:56:20.008" v="182" actId="1076"/>
          <ac:picMkLst>
            <pc:docMk/>
            <pc:sldMk cId="2151159792" sldId="422"/>
            <ac:picMk id="6" creationId="{CD179E5E-10A2-FA1D-ECC8-FB2029C5A7C6}"/>
          </ac:picMkLst>
        </pc:picChg>
      </pc:sldChg>
      <pc:sldChg chg="addSp modSp mod">
        <pc:chgData name="Janosch Brand" userId="3d85cbd2-efc3-42c6-8948-307c878cc683" providerId="ADAL" clId="{97FD0EAB-6740-5EBC-97EE-076FEFAC065E}" dt="2026-01-14T20:27:29.867" v="147" actId="20577"/>
        <pc:sldMkLst>
          <pc:docMk/>
          <pc:sldMk cId="3001340749" sldId="452"/>
        </pc:sldMkLst>
        <pc:spChg chg="add mod">
          <ac:chgData name="Janosch Brand" userId="3d85cbd2-efc3-42c6-8948-307c878cc683" providerId="ADAL" clId="{97FD0EAB-6740-5EBC-97EE-076FEFAC065E}" dt="2026-01-14T20:27:29.867" v="147" actId="20577"/>
          <ac:spMkLst>
            <pc:docMk/>
            <pc:sldMk cId="3001340749" sldId="452"/>
            <ac:spMk id="8" creationId="{B5528EBE-5862-02ED-E3EB-36F206475DAF}"/>
          </ac:spMkLst>
        </pc:spChg>
        <pc:picChg chg="add mod">
          <ac:chgData name="Janosch Brand" userId="3d85cbd2-efc3-42c6-8948-307c878cc683" providerId="ADAL" clId="{97FD0EAB-6740-5EBC-97EE-076FEFAC065E}" dt="2026-01-14T20:17:02.128" v="50"/>
          <ac:picMkLst>
            <pc:docMk/>
            <pc:sldMk cId="3001340749" sldId="452"/>
            <ac:picMk id="9" creationId="{746C185F-DFE3-4266-6601-4F9B4E8CD31D}"/>
          </ac:picMkLst>
        </pc:picChg>
      </pc:sldChg>
      <pc:sldChg chg="addSp delSp modSp mod">
        <pc:chgData name="Janosch Brand" userId="3d85cbd2-efc3-42c6-8948-307c878cc683" providerId="ADAL" clId="{97FD0EAB-6740-5EBC-97EE-076FEFAC065E}" dt="2026-01-22T13:57:07.432" v="199" actId="1076"/>
        <pc:sldMkLst>
          <pc:docMk/>
          <pc:sldMk cId="16915980" sldId="470"/>
        </pc:sldMkLst>
        <pc:spChg chg="add mod">
          <ac:chgData name="Janosch Brand" userId="3d85cbd2-efc3-42c6-8948-307c878cc683" providerId="ADAL" clId="{97FD0EAB-6740-5EBC-97EE-076FEFAC065E}" dt="2026-01-14T20:26:53.472" v="134"/>
          <ac:spMkLst>
            <pc:docMk/>
            <pc:sldMk cId="16915980" sldId="470"/>
            <ac:spMk id="9" creationId="{D67F93C1-1380-1304-B50C-9B5D32920CBA}"/>
          </ac:spMkLst>
        </pc:spChg>
        <pc:picChg chg="add mod">
          <ac:chgData name="Janosch Brand" userId="3d85cbd2-efc3-42c6-8948-307c878cc683" providerId="ADAL" clId="{97FD0EAB-6740-5EBC-97EE-076FEFAC065E}" dt="2026-01-22T13:57:07.432" v="199" actId="1076"/>
          <ac:picMkLst>
            <pc:docMk/>
            <pc:sldMk cId="16915980" sldId="470"/>
            <ac:picMk id="10" creationId="{E652F02E-B1FE-DE39-E595-CAA178CEC1AA}"/>
          </ac:picMkLst>
        </pc:picChg>
      </pc:sldChg>
      <pc:sldChg chg="addSp modSp mod">
        <pc:chgData name="Janosch Brand" userId="3d85cbd2-efc3-42c6-8948-307c878cc683" providerId="ADAL" clId="{97FD0EAB-6740-5EBC-97EE-076FEFAC065E}" dt="2026-01-14T20:27:47.136" v="148"/>
        <pc:sldMkLst>
          <pc:docMk/>
          <pc:sldMk cId="2142852525" sldId="471"/>
        </pc:sldMkLst>
        <pc:spChg chg="add mod">
          <ac:chgData name="Janosch Brand" userId="3d85cbd2-efc3-42c6-8948-307c878cc683" providerId="ADAL" clId="{97FD0EAB-6740-5EBC-97EE-076FEFAC065E}" dt="2026-01-14T20:27:47.136" v="148"/>
          <ac:spMkLst>
            <pc:docMk/>
            <pc:sldMk cId="2142852525" sldId="471"/>
            <ac:spMk id="9" creationId="{F4CD3012-187A-65FC-779E-547FC2068BBC}"/>
          </ac:spMkLst>
        </pc:spChg>
        <pc:picChg chg="add mod">
          <ac:chgData name="Janosch Brand" userId="3d85cbd2-efc3-42c6-8948-307c878cc683" providerId="ADAL" clId="{97FD0EAB-6740-5EBC-97EE-076FEFAC065E}" dt="2026-01-14T20:21:31.258" v="56"/>
          <ac:picMkLst>
            <pc:docMk/>
            <pc:sldMk cId="2142852525" sldId="471"/>
            <ac:picMk id="8" creationId="{8ED513CA-0D6A-DB4E-1BDE-6D571E04670E}"/>
          </ac:picMkLst>
        </pc:picChg>
      </pc:sldChg>
      <pc:sldChg chg="mod ord modShow">
        <pc:chgData name="Janosch Brand" userId="3d85cbd2-efc3-42c6-8948-307c878cc683" providerId="ADAL" clId="{97FD0EAB-6740-5EBC-97EE-076FEFAC065E}" dt="2026-01-14T20:18:06.435" v="54" actId="729"/>
        <pc:sldMkLst>
          <pc:docMk/>
          <pc:sldMk cId="1171163376" sldId="489"/>
        </pc:sldMkLst>
      </pc:sldChg>
      <pc:sldChg chg="addSp delSp modSp mod">
        <pc:chgData name="Janosch Brand" userId="3d85cbd2-efc3-42c6-8948-307c878cc683" providerId="ADAL" clId="{97FD0EAB-6740-5EBC-97EE-076FEFAC065E}" dt="2026-01-22T13:56:45.618" v="192" actId="1076"/>
        <pc:sldMkLst>
          <pc:docMk/>
          <pc:sldMk cId="4224467506" sldId="507"/>
        </pc:sldMkLst>
        <pc:spChg chg="add mod">
          <ac:chgData name="Janosch Brand" userId="3d85cbd2-efc3-42c6-8948-307c878cc683" providerId="ADAL" clId="{97FD0EAB-6740-5EBC-97EE-076FEFAC065E}" dt="2026-01-14T20:25:51.153" v="131"/>
          <ac:spMkLst>
            <pc:docMk/>
            <pc:sldMk cId="4224467506" sldId="507"/>
            <ac:spMk id="5" creationId="{0B23B8EC-B8E0-24E4-7C5F-450D6472D936}"/>
          </ac:spMkLst>
        </pc:spChg>
        <pc:picChg chg="add mod">
          <ac:chgData name="Janosch Brand" userId="3d85cbd2-efc3-42c6-8948-307c878cc683" providerId="ADAL" clId="{97FD0EAB-6740-5EBC-97EE-076FEFAC065E}" dt="2026-01-14T20:16:17.019" v="48"/>
          <ac:picMkLst>
            <pc:docMk/>
            <pc:sldMk cId="4224467506" sldId="507"/>
            <ac:picMk id="3" creationId="{25473E4F-BDDE-0BDB-FE7F-E5C8FB720491}"/>
          </ac:picMkLst>
        </pc:picChg>
        <pc:picChg chg="add mod">
          <ac:chgData name="Janosch Brand" userId="3d85cbd2-efc3-42c6-8948-307c878cc683" providerId="ADAL" clId="{97FD0EAB-6740-5EBC-97EE-076FEFAC065E}" dt="2026-01-22T13:56:45.618" v="192" actId="1076"/>
          <ac:picMkLst>
            <pc:docMk/>
            <pc:sldMk cId="4224467506" sldId="507"/>
            <ac:picMk id="4" creationId="{8BD42FC8-26F3-36C5-2D9C-46A2D9F3ECDD}"/>
          </ac:picMkLst>
        </pc:picChg>
      </pc:sldChg>
      <pc:sldChg chg="addSp delSp modSp mod delAnim modAnim">
        <pc:chgData name="Janosch Brand" userId="3d85cbd2-efc3-42c6-8948-307c878cc683" providerId="ADAL" clId="{97FD0EAB-6740-5EBC-97EE-076FEFAC065E}" dt="2026-01-24T12:41:26.983" v="353" actId="14100"/>
        <pc:sldMkLst>
          <pc:docMk/>
          <pc:sldMk cId="3328654420" sldId="535"/>
        </pc:sldMkLst>
        <pc:spChg chg="add mod">
          <ac:chgData name="Janosch Brand" userId="3d85cbd2-efc3-42c6-8948-307c878cc683" providerId="ADAL" clId="{97FD0EAB-6740-5EBC-97EE-076FEFAC065E}" dt="2026-01-24T12:41:26.983" v="353" actId="14100"/>
          <ac:spMkLst>
            <pc:docMk/>
            <pc:sldMk cId="3328654420" sldId="535"/>
            <ac:spMk id="7" creationId="{24967AD8-7A8C-A170-F4D7-23307084E7C8}"/>
          </ac:spMkLst>
        </pc:spChg>
        <pc:grpChg chg="mod">
          <ac:chgData name="Janosch Brand" userId="3d85cbd2-efc3-42c6-8948-307c878cc683" providerId="ADAL" clId="{97FD0EAB-6740-5EBC-97EE-076FEFAC065E}" dt="2026-01-14T20:15:15.196" v="43" actId="1036"/>
          <ac:grpSpMkLst>
            <pc:docMk/>
            <pc:sldMk cId="3328654420" sldId="535"/>
            <ac:grpSpMk id="8" creationId="{AD53EBB9-783C-6EB3-BCA0-1E30A5C9F638}"/>
          </ac:grpSpMkLst>
        </pc:grpChg>
        <pc:grpChg chg="mod">
          <ac:chgData name="Janosch Brand" userId="3d85cbd2-efc3-42c6-8948-307c878cc683" providerId="ADAL" clId="{97FD0EAB-6740-5EBC-97EE-076FEFAC065E}" dt="2026-01-14T20:15:07.429" v="25" actId="1036"/>
          <ac:grpSpMkLst>
            <pc:docMk/>
            <pc:sldMk cId="3328654420" sldId="535"/>
            <ac:grpSpMk id="28" creationId="{082217D5-2731-81C3-FDBE-AFDA9DB141A9}"/>
          </ac:grpSpMkLst>
        </pc:grpChg>
        <pc:picChg chg="add mod">
          <ac:chgData name="Janosch Brand" userId="3d85cbd2-efc3-42c6-8948-307c878cc683" providerId="ADAL" clId="{97FD0EAB-6740-5EBC-97EE-076FEFAC065E}" dt="2026-01-22T13:55:22.773" v="179" actId="1076"/>
          <ac:picMkLst>
            <pc:docMk/>
            <pc:sldMk cId="3328654420" sldId="535"/>
            <ac:picMk id="9" creationId="{9729F0B0-DFED-9DA8-8252-1D82DC50A944}"/>
          </ac:picMkLst>
        </pc:picChg>
      </pc:sldChg>
      <pc:sldChg chg="addSp delSp modSp mod">
        <pc:chgData name="Janosch Brand" userId="3d85cbd2-efc3-42c6-8948-307c878cc683" providerId="ADAL" clId="{97FD0EAB-6740-5EBC-97EE-076FEFAC065E}" dt="2026-01-22T13:56:29.753" v="186" actId="33524"/>
        <pc:sldMkLst>
          <pc:docMk/>
          <pc:sldMk cId="3789484815" sldId="539"/>
        </pc:sldMkLst>
        <pc:spChg chg="add mod">
          <ac:chgData name="Janosch Brand" userId="3d85cbd2-efc3-42c6-8948-307c878cc683" providerId="ADAL" clId="{97FD0EAB-6740-5EBC-97EE-076FEFAC065E}" dt="2026-01-22T13:56:29.753" v="186" actId="33524"/>
          <ac:spMkLst>
            <pc:docMk/>
            <pc:sldMk cId="3789484815" sldId="539"/>
            <ac:spMk id="13" creationId="{79013011-4664-3BE8-2D3C-F90CFEE10561}"/>
          </ac:spMkLst>
        </pc:spChg>
        <pc:picChg chg="add mod">
          <ac:chgData name="Janosch Brand" userId="3d85cbd2-efc3-42c6-8948-307c878cc683" providerId="ADAL" clId="{97FD0EAB-6740-5EBC-97EE-076FEFAC065E}" dt="2026-01-22T13:56:26.224" v="185" actId="1076"/>
          <ac:picMkLst>
            <pc:docMk/>
            <pc:sldMk cId="3789484815" sldId="539"/>
            <ac:picMk id="16" creationId="{2C88D194-6A36-45FD-1597-B2D911718496}"/>
          </ac:picMkLst>
        </pc:picChg>
      </pc:sldChg>
      <pc:sldChg chg="addSp delSp modSp mod delAnim modAnim">
        <pc:chgData name="Janosch Brand" userId="3d85cbd2-efc3-42c6-8948-307c878cc683" providerId="ADAL" clId="{97FD0EAB-6740-5EBC-97EE-076FEFAC065E}" dt="2026-01-22T13:56:37.368" v="189" actId="1076"/>
        <pc:sldMkLst>
          <pc:docMk/>
          <pc:sldMk cId="2985617562" sldId="546"/>
        </pc:sldMkLst>
        <pc:spChg chg="add mod">
          <ac:chgData name="Janosch Brand" userId="3d85cbd2-efc3-42c6-8948-307c878cc683" providerId="ADAL" clId="{97FD0EAB-6740-5EBC-97EE-076FEFAC065E}" dt="2026-01-14T20:25:34.139" v="129"/>
          <ac:spMkLst>
            <pc:docMk/>
            <pc:sldMk cId="2985617562" sldId="546"/>
            <ac:spMk id="3" creationId="{278CD5D6-5BEC-327E-AE74-D9B75F907C96}"/>
          </ac:spMkLst>
        </pc:spChg>
        <pc:picChg chg="add mod">
          <ac:chgData name="Janosch Brand" userId="3d85cbd2-efc3-42c6-8948-307c878cc683" providerId="ADAL" clId="{97FD0EAB-6740-5EBC-97EE-076FEFAC065E}" dt="2026-01-22T13:56:37.368" v="189" actId="1076"/>
          <ac:picMkLst>
            <pc:docMk/>
            <pc:sldMk cId="2985617562" sldId="546"/>
            <ac:picMk id="6" creationId="{059C8D39-020C-ECD2-1F46-914A06D1AEFD}"/>
          </ac:picMkLst>
        </pc:picChg>
      </pc:sldChg>
      <pc:sldChg chg="addSp delSp modSp add mod">
        <pc:chgData name="Janosch Brand" userId="3d85cbd2-efc3-42c6-8948-307c878cc683" providerId="ADAL" clId="{97FD0EAB-6740-5EBC-97EE-076FEFAC065E}" dt="2026-01-24T12:41:10.687" v="351" actId="20577"/>
        <pc:sldMkLst>
          <pc:docMk/>
          <pc:sldMk cId="1255654286" sldId="559"/>
        </pc:sldMkLst>
        <pc:spChg chg="mod">
          <ac:chgData name="Janosch Brand" userId="3d85cbd2-efc3-42c6-8948-307c878cc683" providerId="ADAL" clId="{97FD0EAB-6740-5EBC-97EE-076FEFAC065E}" dt="2026-01-14T20:22:13.994" v="76" actId="20577"/>
          <ac:spMkLst>
            <pc:docMk/>
            <pc:sldMk cId="1255654286" sldId="559"/>
            <ac:spMk id="2" creationId="{CCF1F8F3-4442-6624-320B-37729FD8BA85}"/>
          </ac:spMkLst>
        </pc:spChg>
        <pc:spChg chg="mod">
          <ac:chgData name="Janosch Brand" userId="3d85cbd2-efc3-42c6-8948-307c878cc683" providerId="ADAL" clId="{97FD0EAB-6740-5EBC-97EE-076FEFAC065E}" dt="2026-01-24T12:41:10.687" v="351" actId="20577"/>
          <ac:spMkLst>
            <pc:docMk/>
            <pc:sldMk cId="1255654286" sldId="559"/>
            <ac:spMk id="4" creationId="{AEDFF3C9-EBC5-5D37-3DF8-3E7BD0595EC8}"/>
          </ac:spMkLst>
        </pc:spChg>
        <pc:spChg chg="mod">
          <ac:chgData name="Janosch Brand" userId="3d85cbd2-efc3-42c6-8948-307c878cc683" providerId="ADAL" clId="{97FD0EAB-6740-5EBC-97EE-076FEFAC065E}" dt="2026-01-14T20:23:02.286" v="101" actId="20577"/>
          <ac:spMkLst>
            <pc:docMk/>
            <pc:sldMk cId="1255654286" sldId="559"/>
            <ac:spMk id="8" creationId="{7389F65E-12BD-3DED-F225-67FB8508F404}"/>
          </ac:spMkLst>
        </pc:spChg>
        <pc:picChg chg="add mod">
          <ac:chgData name="Janosch Brand" userId="3d85cbd2-efc3-42c6-8948-307c878cc683" providerId="ADAL" clId="{97FD0EAB-6740-5EBC-97EE-076FEFAC065E}" dt="2026-01-22T13:51:44.734" v="168"/>
          <ac:picMkLst>
            <pc:docMk/>
            <pc:sldMk cId="1255654286" sldId="559"/>
            <ac:picMk id="5" creationId="{40776789-466D-7A61-968A-C671FC719540}"/>
          </ac:picMkLst>
        </pc:picChg>
      </pc:sldChg>
      <pc:sldChg chg="addSp delSp modSp add mod">
        <pc:chgData name="Janosch Brand" userId="3d85cbd2-efc3-42c6-8948-307c878cc683" providerId="ADAL" clId="{97FD0EAB-6740-5EBC-97EE-076FEFAC065E}" dt="2026-01-22T13:56:57.491" v="196" actId="1076"/>
        <pc:sldMkLst>
          <pc:docMk/>
          <pc:sldMk cId="2774463958" sldId="560"/>
        </pc:sldMkLst>
        <pc:spChg chg="mod">
          <ac:chgData name="Janosch Brand" userId="3d85cbd2-efc3-42c6-8948-307c878cc683" providerId="ADAL" clId="{97FD0EAB-6740-5EBC-97EE-076FEFAC065E}" dt="2026-01-14T20:26:12.970" v="132"/>
          <ac:spMkLst>
            <pc:docMk/>
            <pc:sldMk cId="2774463958" sldId="560"/>
            <ac:spMk id="2" creationId="{0198CD91-914F-B3BD-85DD-8B4004E84036}"/>
          </ac:spMkLst>
        </pc:spChg>
        <pc:spChg chg="mod">
          <ac:chgData name="Janosch Brand" userId="3d85cbd2-efc3-42c6-8948-307c878cc683" providerId="ADAL" clId="{97FD0EAB-6740-5EBC-97EE-076FEFAC065E}" dt="2026-01-14T20:26:35.271" v="133"/>
          <ac:spMkLst>
            <pc:docMk/>
            <pc:sldMk cId="2774463958" sldId="560"/>
            <ac:spMk id="3" creationId="{08844D08-91BD-9485-CAFC-FE53828C8789}"/>
          </ac:spMkLst>
        </pc:spChg>
        <pc:picChg chg="add mod">
          <ac:chgData name="Janosch Brand" userId="3d85cbd2-efc3-42c6-8948-307c878cc683" providerId="ADAL" clId="{97FD0EAB-6740-5EBC-97EE-076FEFAC065E}" dt="2026-01-22T13:56:57.491" v="196" actId="1076"/>
          <ac:picMkLst>
            <pc:docMk/>
            <pc:sldMk cId="2774463958" sldId="560"/>
            <ac:picMk id="5" creationId="{1F0559F1-4D4D-2C48-65E4-0F6DC796D15C}"/>
          </ac:picMkLst>
        </pc:picChg>
      </pc:sldChg>
      <pc:sldChg chg="addSp delSp modSp add mod">
        <pc:chgData name="Janosch Brand" userId="3d85cbd2-efc3-42c6-8948-307c878cc683" providerId="ADAL" clId="{97FD0EAB-6740-5EBC-97EE-076FEFAC065E}" dt="2026-01-22T13:57:21.646" v="201"/>
        <pc:sldMkLst>
          <pc:docMk/>
          <pc:sldMk cId="129776471" sldId="561"/>
        </pc:sldMkLst>
        <pc:spChg chg="mod">
          <ac:chgData name="Janosch Brand" userId="3d85cbd2-efc3-42c6-8948-307c878cc683" providerId="ADAL" clId="{97FD0EAB-6740-5EBC-97EE-076FEFAC065E}" dt="2026-01-14T20:28:04.457" v="150" actId="20577"/>
          <ac:spMkLst>
            <pc:docMk/>
            <pc:sldMk cId="129776471" sldId="561"/>
            <ac:spMk id="2" creationId="{2D458969-DA05-24F5-7B06-E168F29BF86F}"/>
          </ac:spMkLst>
        </pc:spChg>
        <pc:spChg chg="mod">
          <ac:chgData name="Janosch Brand" userId="3d85cbd2-efc3-42c6-8948-307c878cc683" providerId="ADAL" clId="{97FD0EAB-6740-5EBC-97EE-076FEFAC065E}" dt="2026-01-14T20:28:38.752" v="152" actId="12"/>
          <ac:spMkLst>
            <pc:docMk/>
            <pc:sldMk cId="129776471" sldId="561"/>
            <ac:spMk id="3" creationId="{F5BC5414-A690-3329-A53D-E76F5FC09134}"/>
          </ac:spMkLst>
        </pc:spChg>
        <pc:picChg chg="add mod">
          <ac:chgData name="Janosch Brand" userId="3d85cbd2-efc3-42c6-8948-307c878cc683" providerId="ADAL" clId="{97FD0EAB-6740-5EBC-97EE-076FEFAC065E}" dt="2026-01-22T13:57:21.646" v="201"/>
          <ac:picMkLst>
            <pc:docMk/>
            <pc:sldMk cId="129776471" sldId="561"/>
            <ac:picMk id="5" creationId="{5BF7F958-6256-22DD-77AA-ABA23555955C}"/>
          </ac:picMkLst>
        </pc:picChg>
      </pc:sldChg>
      <pc:sldChg chg="addSp delSp modSp mod">
        <pc:chgData name="Janosch Brand" userId="3d85cbd2-efc3-42c6-8948-307c878cc683" providerId="ADAL" clId="{97FD0EAB-6740-5EBC-97EE-076FEFAC065E}" dt="2026-01-22T13:57:26.399" v="203"/>
        <pc:sldMkLst>
          <pc:docMk/>
          <pc:sldMk cId="3326356220" sldId="580"/>
        </pc:sldMkLst>
        <pc:picChg chg="add mod">
          <ac:chgData name="Janosch Brand" userId="3d85cbd2-efc3-42c6-8948-307c878cc683" providerId="ADAL" clId="{97FD0EAB-6740-5EBC-97EE-076FEFAC065E}" dt="2026-01-22T13:57:26.399" v="203"/>
          <ac:picMkLst>
            <pc:docMk/>
            <pc:sldMk cId="3326356220" sldId="580"/>
            <ac:picMk id="8" creationId="{84E96697-3F62-E588-108B-F04D1C9CCC84}"/>
          </ac:picMkLst>
        </pc:picChg>
      </pc:sldChg>
      <pc:sldChg chg="modSp add mod">
        <pc:chgData name="Janosch Brand" userId="3d85cbd2-efc3-42c6-8948-307c878cc683" providerId="ADAL" clId="{97FD0EAB-6740-5EBC-97EE-076FEFAC065E}" dt="2026-01-25T12:01:41.986" v="429" actId="18331"/>
        <pc:sldMkLst>
          <pc:docMk/>
          <pc:sldMk cId="2880727646" sldId="581"/>
        </pc:sldMkLst>
        <pc:spChg chg="mod">
          <ac:chgData name="Janosch Brand" userId="3d85cbd2-efc3-42c6-8948-307c878cc683" providerId="ADAL" clId="{97FD0EAB-6740-5EBC-97EE-076FEFAC065E}" dt="2026-01-23T16:24:22.815" v="266" actId="20577"/>
          <ac:spMkLst>
            <pc:docMk/>
            <pc:sldMk cId="2880727646" sldId="581"/>
            <ac:spMk id="7" creationId="{83B89847-EF78-002C-92A4-60A682434F8F}"/>
          </ac:spMkLst>
        </pc:spChg>
        <pc:picChg chg="mod">
          <ac:chgData name="Janosch Brand" userId="3d85cbd2-efc3-42c6-8948-307c878cc683" providerId="ADAL" clId="{97FD0EAB-6740-5EBC-97EE-076FEFAC065E}" dt="2026-01-25T12:01:41.986" v="429" actId="18331"/>
          <ac:picMkLst>
            <pc:docMk/>
            <pc:sldMk cId="2880727646" sldId="581"/>
            <ac:picMk id="6" creationId="{9E9D9A09-DC7A-A8EC-CF46-B3C5206B793A}"/>
          </ac:picMkLst>
        </pc:picChg>
      </pc:sldChg>
    </pc:docChg>
  </pc:docChgLst>
  <pc:docChgLst>
    <pc:chgData name="Tobias Gnann" userId="288285b4-48e8-4301-af0d-6acb284638c2" providerId="ADAL" clId="{EC91E9E3-3A3F-51FC-A16C-42132C749921}"/>
    <pc:docChg chg="undo custSel addSld delSld modSld modMainMaster">
      <pc:chgData name="Tobias Gnann" userId="288285b4-48e8-4301-af0d-6acb284638c2" providerId="ADAL" clId="{EC91E9E3-3A3F-51FC-A16C-42132C749921}" dt="2026-01-30T11:46:18.968" v="769" actId="790"/>
      <pc:docMkLst>
        <pc:docMk/>
      </pc:docMkLst>
      <pc:sldChg chg="addSp modSp">
        <pc:chgData name="Tobias Gnann" userId="288285b4-48e8-4301-af0d-6acb284638c2" providerId="ADAL" clId="{EC91E9E3-3A3F-51FC-A16C-42132C749921}" dt="2026-01-30T11:12:21.444" v="757"/>
        <pc:sldMkLst>
          <pc:docMk/>
          <pc:sldMk cId="0" sldId="256"/>
        </pc:sldMkLst>
        <pc:spChg chg="mod">
          <ac:chgData name="Tobias Gnann" userId="288285b4-48e8-4301-af0d-6acb284638c2" providerId="ADAL" clId="{EC91E9E3-3A3F-51FC-A16C-42132C749921}" dt="2026-01-30T11:12:21.444" v="757"/>
          <ac:spMkLst>
            <pc:docMk/>
            <pc:sldMk cId="0" sldId="256"/>
            <ac:spMk id="4" creationId="{F3757464-3B04-8036-8D9A-F339DD348671}"/>
          </ac:spMkLst>
        </pc:spChg>
        <pc:grpChg chg="add mod">
          <ac:chgData name="Tobias Gnann" userId="288285b4-48e8-4301-af0d-6acb284638c2" providerId="ADAL" clId="{EC91E9E3-3A3F-51FC-A16C-42132C749921}" dt="2026-01-30T11:12:21.444" v="757"/>
          <ac:grpSpMkLst>
            <pc:docMk/>
            <pc:sldMk cId="0" sldId="256"/>
            <ac:grpSpMk id="2" creationId="{B523C9AC-F750-D8D3-8F64-0FEA3EA261D3}"/>
          </ac:grpSpMkLst>
        </pc:grpChg>
        <pc:picChg chg="mod">
          <ac:chgData name="Tobias Gnann" userId="288285b4-48e8-4301-af0d-6acb284638c2" providerId="ADAL" clId="{EC91E9E3-3A3F-51FC-A16C-42132C749921}" dt="2026-01-30T11:12:21.444" v="757"/>
          <ac:picMkLst>
            <pc:docMk/>
            <pc:sldMk cId="0" sldId="256"/>
            <ac:picMk id="5" creationId="{15D8C684-AD08-E024-2B82-3E2A7175D82E}"/>
          </ac:picMkLst>
        </pc:picChg>
      </pc:sldChg>
      <pc:sldChg chg="addSp delSp modSp mod">
        <pc:chgData name="Tobias Gnann" userId="288285b4-48e8-4301-af0d-6acb284638c2" providerId="ADAL" clId="{EC91E9E3-3A3F-51FC-A16C-42132C749921}" dt="2026-01-30T11:05:37.994" v="715"/>
        <pc:sldMkLst>
          <pc:docMk/>
          <pc:sldMk cId="1729817831" sldId="324"/>
        </pc:sldMkLst>
        <pc:spChg chg="mod">
          <ac:chgData name="Tobias Gnann" userId="288285b4-48e8-4301-af0d-6acb284638c2" providerId="ADAL" clId="{EC91E9E3-3A3F-51FC-A16C-42132C749921}" dt="2026-01-30T11:05:37.994" v="715"/>
          <ac:spMkLst>
            <pc:docMk/>
            <pc:sldMk cId="1729817831" sldId="324"/>
            <ac:spMk id="12" creationId="{1ABBDE94-E0A9-3058-500B-8B1F43DB8EA4}"/>
          </ac:spMkLst>
        </pc:spChg>
        <pc:grpChg chg="add mod">
          <ac:chgData name="Tobias Gnann" userId="288285b4-48e8-4301-af0d-6acb284638c2" providerId="ADAL" clId="{EC91E9E3-3A3F-51FC-A16C-42132C749921}" dt="2026-01-30T11:05:37.994" v="715"/>
          <ac:grpSpMkLst>
            <pc:docMk/>
            <pc:sldMk cId="1729817831" sldId="324"/>
            <ac:grpSpMk id="11" creationId="{A19B269F-23EB-078D-E994-15CFE9C34EE3}"/>
          </ac:grpSpMkLst>
        </pc:grpChg>
        <pc:picChg chg="add del mod">
          <ac:chgData name="Tobias Gnann" userId="288285b4-48e8-4301-af0d-6acb284638c2" providerId="ADAL" clId="{EC91E9E3-3A3F-51FC-A16C-42132C749921}" dt="2026-01-30T10:47:39.564" v="635" actId="478"/>
          <ac:picMkLst>
            <pc:docMk/>
            <pc:sldMk cId="1729817831" sldId="324"/>
            <ac:picMk id="8" creationId="{B1A53EA8-F291-1BC4-967F-5E81303CE85A}"/>
          </ac:picMkLst>
        </pc:picChg>
        <pc:picChg chg="mod">
          <ac:chgData name="Tobias Gnann" userId="288285b4-48e8-4301-af0d-6acb284638c2" providerId="ADAL" clId="{EC91E9E3-3A3F-51FC-A16C-42132C749921}" dt="2026-01-30T11:05:37.994" v="715"/>
          <ac:picMkLst>
            <pc:docMk/>
            <pc:sldMk cId="1729817831" sldId="324"/>
            <ac:picMk id="13" creationId="{1DE7187D-0F3E-244B-2165-2803DBCDFE43}"/>
          </ac:picMkLst>
        </pc:picChg>
      </pc:sldChg>
      <pc:sldChg chg="addSp modSp">
        <pc:chgData name="Tobias Gnann" userId="288285b4-48e8-4301-af0d-6acb284638c2" providerId="ADAL" clId="{EC91E9E3-3A3F-51FC-A16C-42132C749921}" dt="2026-01-30T11:06:14.279" v="721"/>
        <pc:sldMkLst>
          <pc:docMk/>
          <pc:sldMk cId="1864215644" sldId="403"/>
        </pc:sldMkLst>
        <pc:spChg chg="mod">
          <ac:chgData name="Tobias Gnann" userId="288285b4-48e8-4301-af0d-6acb284638c2" providerId="ADAL" clId="{EC91E9E3-3A3F-51FC-A16C-42132C749921}" dt="2026-01-30T11:06:14.279" v="721"/>
          <ac:spMkLst>
            <pc:docMk/>
            <pc:sldMk cId="1864215644" sldId="403"/>
            <ac:spMk id="10" creationId="{8589CB68-DCE4-8B6E-EE55-D20A97ED5727}"/>
          </ac:spMkLst>
        </pc:spChg>
        <pc:grpChg chg="add mod">
          <ac:chgData name="Tobias Gnann" userId="288285b4-48e8-4301-af0d-6acb284638c2" providerId="ADAL" clId="{EC91E9E3-3A3F-51FC-A16C-42132C749921}" dt="2026-01-30T11:06:14.279" v="721"/>
          <ac:grpSpMkLst>
            <pc:docMk/>
            <pc:sldMk cId="1864215644" sldId="403"/>
            <ac:grpSpMk id="9" creationId="{CD9387CF-438C-6E29-3575-B651BEA2ADE8}"/>
          </ac:grpSpMkLst>
        </pc:grpChg>
        <pc:picChg chg="mod">
          <ac:chgData name="Tobias Gnann" userId="288285b4-48e8-4301-af0d-6acb284638c2" providerId="ADAL" clId="{EC91E9E3-3A3F-51FC-A16C-42132C749921}" dt="2026-01-30T11:06:14.279" v="721"/>
          <ac:picMkLst>
            <pc:docMk/>
            <pc:sldMk cId="1864215644" sldId="403"/>
            <ac:picMk id="11" creationId="{D42FEA80-F03C-BDD9-F575-A37F762C8D97}"/>
          </ac:picMkLst>
        </pc:picChg>
      </pc:sldChg>
      <pc:sldChg chg="addSp delSp modSp mod">
        <pc:chgData name="Tobias Gnann" userId="288285b4-48e8-4301-af0d-6acb284638c2" providerId="ADAL" clId="{EC91E9E3-3A3F-51FC-A16C-42132C749921}" dt="2026-01-30T11:05:36.418" v="714"/>
        <pc:sldMkLst>
          <pc:docMk/>
          <pc:sldMk cId="1796853716" sldId="418"/>
        </pc:sldMkLst>
        <pc:spChg chg="mod">
          <ac:chgData name="Tobias Gnann" userId="288285b4-48e8-4301-af0d-6acb284638c2" providerId="ADAL" clId="{EC91E9E3-3A3F-51FC-A16C-42132C749921}" dt="2026-01-30T11:05:36.418" v="714"/>
          <ac:spMkLst>
            <pc:docMk/>
            <pc:sldMk cId="1796853716" sldId="418"/>
            <ac:spMk id="16" creationId="{3E63DB1C-57DF-DB58-FCED-CADF5A531355}"/>
          </ac:spMkLst>
        </pc:spChg>
        <pc:grpChg chg="add mod">
          <ac:chgData name="Tobias Gnann" userId="288285b4-48e8-4301-af0d-6acb284638c2" providerId="ADAL" clId="{EC91E9E3-3A3F-51FC-A16C-42132C749921}" dt="2026-01-30T11:05:36.418" v="714"/>
          <ac:grpSpMkLst>
            <pc:docMk/>
            <pc:sldMk cId="1796853716" sldId="418"/>
            <ac:grpSpMk id="12" creationId="{8E154CF3-83C8-4902-F8DE-2D6441D3CC05}"/>
          </ac:grpSpMkLst>
        </pc:grpChg>
        <pc:picChg chg="add del mod">
          <ac:chgData name="Tobias Gnann" userId="288285b4-48e8-4301-af0d-6acb284638c2" providerId="ADAL" clId="{EC91E9E3-3A3F-51FC-A16C-42132C749921}" dt="2026-01-30T10:47:51.637" v="638" actId="478"/>
          <ac:picMkLst>
            <pc:docMk/>
            <pc:sldMk cId="1796853716" sldId="418"/>
            <ac:picMk id="10" creationId="{9F31FD97-F5A9-C52C-E2A1-6F0F666012AA}"/>
          </ac:picMkLst>
        </pc:picChg>
        <pc:picChg chg="mod">
          <ac:chgData name="Tobias Gnann" userId="288285b4-48e8-4301-af0d-6acb284638c2" providerId="ADAL" clId="{EC91E9E3-3A3F-51FC-A16C-42132C749921}" dt="2026-01-30T11:05:36.418" v="714"/>
          <ac:picMkLst>
            <pc:docMk/>
            <pc:sldMk cId="1796853716" sldId="418"/>
            <ac:picMk id="17" creationId="{C7D53497-6D71-6388-ACE5-2D1BFC6A9699}"/>
          </ac:picMkLst>
        </pc:picChg>
      </pc:sldChg>
      <pc:sldChg chg="addSp delSp modSp mod">
        <pc:chgData name="Tobias Gnann" userId="288285b4-48e8-4301-af0d-6acb284638c2" providerId="ADAL" clId="{EC91E9E3-3A3F-51FC-A16C-42132C749921}" dt="2026-01-30T10:47:45.302" v="636" actId="478"/>
        <pc:sldMkLst>
          <pc:docMk/>
          <pc:sldMk cId="53411462" sldId="420"/>
        </pc:sldMkLst>
        <pc:picChg chg="add del mod">
          <ac:chgData name="Tobias Gnann" userId="288285b4-48e8-4301-af0d-6acb284638c2" providerId="ADAL" clId="{EC91E9E3-3A3F-51FC-A16C-42132C749921}" dt="2026-01-30T10:47:45.302" v="636" actId="478"/>
          <ac:picMkLst>
            <pc:docMk/>
            <pc:sldMk cId="53411462" sldId="420"/>
            <ac:picMk id="2" creationId="{F48553FB-4D8B-8BF7-A000-287A32401D3A}"/>
          </ac:picMkLst>
        </pc:picChg>
      </pc:sldChg>
      <pc:sldChg chg="addSp modSp">
        <pc:chgData name="Tobias Gnann" userId="288285b4-48e8-4301-af0d-6acb284638c2" providerId="ADAL" clId="{EC91E9E3-3A3F-51FC-A16C-42132C749921}" dt="2026-01-30T11:05:57.712" v="720"/>
        <pc:sldMkLst>
          <pc:docMk/>
          <pc:sldMk cId="606332018" sldId="421"/>
        </pc:sldMkLst>
        <pc:spChg chg="mod">
          <ac:chgData name="Tobias Gnann" userId="288285b4-48e8-4301-af0d-6acb284638c2" providerId="ADAL" clId="{EC91E9E3-3A3F-51FC-A16C-42132C749921}" dt="2026-01-30T11:05:57.712" v="720"/>
          <ac:spMkLst>
            <pc:docMk/>
            <pc:sldMk cId="606332018" sldId="421"/>
            <ac:spMk id="3" creationId="{61F857AF-4029-37E8-2213-147B038BC637}"/>
          </ac:spMkLst>
        </pc:spChg>
        <pc:grpChg chg="add mod">
          <ac:chgData name="Tobias Gnann" userId="288285b4-48e8-4301-af0d-6acb284638c2" providerId="ADAL" clId="{EC91E9E3-3A3F-51FC-A16C-42132C749921}" dt="2026-01-30T11:05:57.712" v="720"/>
          <ac:grpSpMkLst>
            <pc:docMk/>
            <pc:sldMk cId="606332018" sldId="421"/>
            <ac:grpSpMk id="2" creationId="{013F24EF-F600-56FC-4696-BA834C1E944F}"/>
          </ac:grpSpMkLst>
        </pc:grpChg>
        <pc:picChg chg="mod">
          <ac:chgData name="Tobias Gnann" userId="288285b4-48e8-4301-af0d-6acb284638c2" providerId="ADAL" clId="{EC91E9E3-3A3F-51FC-A16C-42132C749921}" dt="2026-01-30T11:05:57.712" v="720"/>
          <ac:picMkLst>
            <pc:docMk/>
            <pc:sldMk cId="606332018" sldId="421"/>
            <ac:picMk id="4" creationId="{3C81D0EB-EACF-EA3F-84FE-28F7D8FFA2C2}"/>
          </ac:picMkLst>
        </pc:picChg>
      </pc:sldChg>
      <pc:sldChg chg="addSp modSp">
        <pc:chgData name="Tobias Gnann" userId="288285b4-48e8-4301-af0d-6acb284638c2" providerId="ADAL" clId="{EC91E9E3-3A3F-51FC-A16C-42132C749921}" dt="2026-01-30T11:06:15.819" v="722"/>
        <pc:sldMkLst>
          <pc:docMk/>
          <pc:sldMk cId="893487297" sldId="423"/>
        </pc:sldMkLst>
        <pc:spChg chg="mod">
          <ac:chgData name="Tobias Gnann" userId="288285b4-48e8-4301-af0d-6acb284638c2" providerId="ADAL" clId="{EC91E9E3-3A3F-51FC-A16C-42132C749921}" dt="2026-01-30T11:06:15.819" v="722"/>
          <ac:spMkLst>
            <pc:docMk/>
            <pc:sldMk cId="893487297" sldId="423"/>
            <ac:spMk id="12" creationId="{CE57F906-B15F-B9BA-CD17-B0C2B6E60892}"/>
          </ac:spMkLst>
        </pc:spChg>
        <pc:grpChg chg="add mod">
          <ac:chgData name="Tobias Gnann" userId="288285b4-48e8-4301-af0d-6acb284638c2" providerId="ADAL" clId="{EC91E9E3-3A3F-51FC-A16C-42132C749921}" dt="2026-01-30T11:06:15.819" v="722"/>
          <ac:grpSpMkLst>
            <pc:docMk/>
            <pc:sldMk cId="893487297" sldId="423"/>
            <ac:grpSpMk id="2" creationId="{93AB4D3E-D56E-5966-5C87-9EC23312080B}"/>
          </ac:grpSpMkLst>
        </pc:grpChg>
        <pc:picChg chg="mod">
          <ac:chgData name="Tobias Gnann" userId="288285b4-48e8-4301-af0d-6acb284638c2" providerId="ADAL" clId="{EC91E9E3-3A3F-51FC-A16C-42132C749921}" dt="2026-01-30T11:06:15.819" v="722"/>
          <ac:picMkLst>
            <pc:docMk/>
            <pc:sldMk cId="893487297" sldId="423"/>
            <ac:picMk id="13" creationId="{222A5277-E3BE-C86F-24AF-E8543E86313E}"/>
          </ac:picMkLst>
        </pc:picChg>
      </pc:sldChg>
      <pc:sldChg chg="addSp modSp">
        <pc:chgData name="Tobias Gnann" userId="288285b4-48e8-4301-af0d-6acb284638c2" providerId="ADAL" clId="{EC91E9E3-3A3F-51FC-A16C-42132C749921}" dt="2026-01-30T11:06:18.585" v="724"/>
        <pc:sldMkLst>
          <pc:docMk/>
          <pc:sldMk cId="2709478305" sldId="424"/>
        </pc:sldMkLst>
        <pc:spChg chg="mod">
          <ac:chgData name="Tobias Gnann" userId="288285b4-48e8-4301-af0d-6acb284638c2" providerId="ADAL" clId="{EC91E9E3-3A3F-51FC-A16C-42132C749921}" dt="2026-01-30T11:06:18.585" v="724"/>
          <ac:spMkLst>
            <pc:docMk/>
            <pc:sldMk cId="2709478305" sldId="424"/>
            <ac:spMk id="4" creationId="{09AB15A0-C08D-794C-E0B7-40072CC6A46C}"/>
          </ac:spMkLst>
        </pc:spChg>
        <pc:grpChg chg="add mod">
          <ac:chgData name="Tobias Gnann" userId="288285b4-48e8-4301-af0d-6acb284638c2" providerId="ADAL" clId="{EC91E9E3-3A3F-51FC-A16C-42132C749921}" dt="2026-01-30T11:06:18.585" v="724"/>
          <ac:grpSpMkLst>
            <pc:docMk/>
            <pc:sldMk cId="2709478305" sldId="424"/>
            <ac:grpSpMk id="2" creationId="{62757942-1480-71A6-0C4C-A2CF61EF31CF}"/>
          </ac:grpSpMkLst>
        </pc:grpChg>
        <pc:picChg chg="mod">
          <ac:chgData name="Tobias Gnann" userId="288285b4-48e8-4301-af0d-6acb284638c2" providerId="ADAL" clId="{EC91E9E3-3A3F-51FC-A16C-42132C749921}" dt="2026-01-30T11:06:18.585" v="724"/>
          <ac:picMkLst>
            <pc:docMk/>
            <pc:sldMk cId="2709478305" sldId="424"/>
            <ac:picMk id="12" creationId="{E5EAFBBD-6BB1-BAA4-2AC7-14DE93F6E298}"/>
          </ac:picMkLst>
        </pc:picChg>
      </pc:sldChg>
      <pc:sldChg chg="addSp modSp">
        <pc:chgData name="Tobias Gnann" userId="288285b4-48e8-4301-af0d-6acb284638c2" providerId="ADAL" clId="{EC91E9E3-3A3F-51FC-A16C-42132C749921}" dt="2026-01-30T11:07:31.473" v="729"/>
        <pc:sldMkLst>
          <pc:docMk/>
          <pc:sldMk cId="3617843503" sldId="430"/>
        </pc:sldMkLst>
        <pc:spChg chg="mod">
          <ac:chgData name="Tobias Gnann" userId="288285b4-48e8-4301-af0d-6acb284638c2" providerId="ADAL" clId="{EC91E9E3-3A3F-51FC-A16C-42132C749921}" dt="2026-01-30T11:07:31.473" v="729"/>
          <ac:spMkLst>
            <pc:docMk/>
            <pc:sldMk cId="3617843503" sldId="430"/>
            <ac:spMk id="4" creationId="{9CF94339-E2F6-F0F4-DFD5-4036C901F9C6}"/>
          </ac:spMkLst>
        </pc:spChg>
        <pc:grpChg chg="add mod">
          <ac:chgData name="Tobias Gnann" userId="288285b4-48e8-4301-af0d-6acb284638c2" providerId="ADAL" clId="{EC91E9E3-3A3F-51FC-A16C-42132C749921}" dt="2026-01-30T11:07:31.473" v="729"/>
          <ac:grpSpMkLst>
            <pc:docMk/>
            <pc:sldMk cId="3617843503" sldId="430"/>
            <ac:grpSpMk id="3" creationId="{B213F86D-0845-6DA2-928C-CEF338843B3D}"/>
          </ac:grpSpMkLst>
        </pc:grpChg>
        <pc:picChg chg="mod">
          <ac:chgData name="Tobias Gnann" userId="288285b4-48e8-4301-af0d-6acb284638c2" providerId="ADAL" clId="{EC91E9E3-3A3F-51FC-A16C-42132C749921}" dt="2026-01-30T11:07:31.473" v="729"/>
          <ac:picMkLst>
            <pc:docMk/>
            <pc:sldMk cId="3617843503" sldId="430"/>
            <ac:picMk id="15" creationId="{6129B817-C02C-A088-3207-EA5F90803EE7}"/>
          </ac:picMkLst>
        </pc:picChg>
      </pc:sldChg>
      <pc:sldChg chg="delSp mod">
        <pc:chgData name="Tobias Gnann" userId="288285b4-48e8-4301-af0d-6acb284638c2" providerId="ADAL" clId="{EC91E9E3-3A3F-51FC-A16C-42132C749921}" dt="2026-01-29T10:45:17.225" v="603" actId="478"/>
        <pc:sldMkLst>
          <pc:docMk/>
          <pc:sldMk cId="1124866894" sldId="431"/>
        </pc:sldMkLst>
        <pc:spChg chg="del">
          <ac:chgData name="Tobias Gnann" userId="288285b4-48e8-4301-af0d-6acb284638c2" providerId="ADAL" clId="{EC91E9E3-3A3F-51FC-A16C-42132C749921}" dt="2026-01-29T10:45:17.225" v="603" actId="478"/>
          <ac:spMkLst>
            <pc:docMk/>
            <pc:sldMk cId="1124866894" sldId="431"/>
            <ac:spMk id="7" creationId="{93A609E2-31D5-26A2-B8D9-2533F234A9E5}"/>
          </ac:spMkLst>
        </pc:spChg>
      </pc:sldChg>
      <pc:sldChg chg="addSp delSp modSp mod">
        <pc:chgData name="Tobias Gnann" userId="288285b4-48e8-4301-af0d-6acb284638c2" providerId="ADAL" clId="{EC91E9E3-3A3F-51FC-A16C-42132C749921}" dt="2026-01-30T11:07:29.555" v="728" actId="478"/>
        <pc:sldMkLst>
          <pc:docMk/>
          <pc:sldMk cId="562415771" sldId="436"/>
        </pc:sldMkLst>
        <pc:spChg chg="mod">
          <ac:chgData name="Tobias Gnann" userId="288285b4-48e8-4301-af0d-6acb284638c2" providerId="ADAL" clId="{EC91E9E3-3A3F-51FC-A16C-42132C749921}" dt="2026-01-30T11:07:23.410" v="726"/>
          <ac:spMkLst>
            <pc:docMk/>
            <pc:sldMk cId="562415771" sldId="436"/>
            <ac:spMk id="13" creationId="{1F3B8B23-6FD6-67DB-38BE-45931B413D75}"/>
          </ac:spMkLst>
        </pc:spChg>
        <pc:grpChg chg="add del mod">
          <ac:chgData name="Tobias Gnann" userId="288285b4-48e8-4301-af0d-6acb284638c2" providerId="ADAL" clId="{EC91E9E3-3A3F-51FC-A16C-42132C749921}" dt="2026-01-30T11:07:29.555" v="728" actId="478"/>
          <ac:grpSpMkLst>
            <pc:docMk/>
            <pc:sldMk cId="562415771" sldId="436"/>
            <ac:grpSpMk id="12" creationId="{4967FAD8-F911-E116-4848-B336EFFB1AD5}"/>
          </ac:grpSpMkLst>
        </pc:grpChg>
        <pc:picChg chg="mod">
          <ac:chgData name="Tobias Gnann" userId="288285b4-48e8-4301-af0d-6acb284638c2" providerId="ADAL" clId="{EC91E9E3-3A3F-51FC-A16C-42132C749921}" dt="2026-01-30T11:07:23.410" v="726"/>
          <ac:picMkLst>
            <pc:docMk/>
            <pc:sldMk cId="562415771" sldId="436"/>
            <ac:picMk id="14" creationId="{2FA62625-C503-8570-9E78-F34ABC2DE29D}"/>
          </ac:picMkLst>
        </pc:picChg>
      </pc:sldChg>
      <pc:sldChg chg="delSp mod">
        <pc:chgData name="Tobias Gnann" userId="288285b4-48e8-4301-af0d-6acb284638c2" providerId="ADAL" clId="{EC91E9E3-3A3F-51FC-A16C-42132C749921}" dt="2026-01-29T10:45:21.005" v="604" actId="478"/>
        <pc:sldMkLst>
          <pc:docMk/>
          <pc:sldMk cId="3225259573" sldId="437"/>
        </pc:sldMkLst>
        <pc:spChg chg="del">
          <ac:chgData name="Tobias Gnann" userId="288285b4-48e8-4301-af0d-6acb284638c2" providerId="ADAL" clId="{EC91E9E3-3A3F-51FC-A16C-42132C749921}" dt="2026-01-29T10:45:21.005" v="604" actId="478"/>
          <ac:spMkLst>
            <pc:docMk/>
            <pc:sldMk cId="3225259573" sldId="437"/>
            <ac:spMk id="2" creationId="{68E5C119-882A-7D07-CB67-359BACF54857}"/>
          </ac:spMkLst>
        </pc:spChg>
      </pc:sldChg>
      <pc:sldChg chg="addSp modSp">
        <pc:chgData name="Tobias Gnann" userId="288285b4-48e8-4301-af0d-6acb284638c2" providerId="ADAL" clId="{EC91E9E3-3A3F-51FC-A16C-42132C749921}" dt="2026-01-30T11:08:23.012" v="736"/>
        <pc:sldMkLst>
          <pc:docMk/>
          <pc:sldMk cId="3001340749" sldId="452"/>
        </pc:sldMkLst>
        <pc:spChg chg="mod">
          <ac:chgData name="Tobias Gnann" userId="288285b4-48e8-4301-af0d-6acb284638c2" providerId="ADAL" clId="{EC91E9E3-3A3F-51FC-A16C-42132C749921}" dt="2026-01-30T11:08:23.012" v="736"/>
          <ac:spMkLst>
            <pc:docMk/>
            <pc:sldMk cId="3001340749" sldId="452"/>
            <ac:spMk id="11" creationId="{F8A5937F-AF2C-CCC4-2A43-9D88876A2824}"/>
          </ac:spMkLst>
        </pc:spChg>
        <pc:grpChg chg="add mod">
          <ac:chgData name="Tobias Gnann" userId="288285b4-48e8-4301-af0d-6acb284638c2" providerId="ADAL" clId="{EC91E9E3-3A3F-51FC-A16C-42132C749921}" dt="2026-01-30T11:08:23.012" v="736"/>
          <ac:grpSpMkLst>
            <pc:docMk/>
            <pc:sldMk cId="3001340749" sldId="452"/>
            <ac:grpSpMk id="10" creationId="{8E62751B-9853-509B-ECDE-05D6156A16C5}"/>
          </ac:grpSpMkLst>
        </pc:grpChg>
        <pc:picChg chg="mod">
          <ac:chgData name="Tobias Gnann" userId="288285b4-48e8-4301-af0d-6acb284638c2" providerId="ADAL" clId="{EC91E9E3-3A3F-51FC-A16C-42132C749921}" dt="2026-01-30T11:08:23.012" v="736"/>
          <ac:picMkLst>
            <pc:docMk/>
            <pc:sldMk cId="3001340749" sldId="452"/>
            <ac:picMk id="12" creationId="{D85266A5-5479-BEDC-BF33-8BB563E4E87D}"/>
          </ac:picMkLst>
        </pc:picChg>
      </pc:sldChg>
      <pc:sldChg chg="addSp modSp">
        <pc:chgData name="Tobias Gnann" userId="288285b4-48e8-4301-af0d-6acb284638c2" providerId="ADAL" clId="{EC91E9E3-3A3F-51FC-A16C-42132C749921}" dt="2026-01-30T11:08:23.797" v="737"/>
        <pc:sldMkLst>
          <pc:docMk/>
          <pc:sldMk cId="1424476061" sldId="453"/>
        </pc:sldMkLst>
        <pc:spChg chg="mod">
          <ac:chgData name="Tobias Gnann" userId="288285b4-48e8-4301-af0d-6acb284638c2" providerId="ADAL" clId="{EC91E9E3-3A3F-51FC-A16C-42132C749921}" dt="2026-01-30T11:08:23.797" v="737"/>
          <ac:spMkLst>
            <pc:docMk/>
            <pc:sldMk cId="1424476061" sldId="453"/>
            <ac:spMk id="5" creationId="{59CDA746-CB7B-1503-6D2C-F7489A09240A}"/>
          </ac:spMkLst>
        </pc:spChg>
        <pc:grpChg chg="add mod">
          <ac:chgData name="Tobias Gnann" userId="288285b4-48e8-4301-af0d-6acb284638c2" providerId="ADAL" clId="{EC91E9E3-3A3F-51FC-A16C-42132C749921}" dt="2026-01-30T11:08:23.797" v="737"/>
          <ac:grpSpMkLst>
            <pc:docMk/>
            <pc:sldMk cId="1424476061" sldId="453"/>
            <ac:grpSpMk id="3" creationId="{67042710-3BF7-229D-AF8E-30E6F7ED003D}"/>
          </ac:grpSpMkLst>
        </pc:grpChg>
        <pc:picChg chg="mod">
          <ac:chgData name="Tobias Gnann" userId="288285b4-48e8-4301-af0d-6acb284638c2" providerId="ADAL" clId="{EC91E9E3-3A3F-51FC-A16C-42132C749921}" dt="2026-01-30T11:08:23.797" v="737"/>
          <ac:picMkLst>
            <pc:docMk/>
            <pc:sldMk cId="1424476061" sldId="453"/>
            <ac:picMk id="9" creationId="{EF91F281-9B99-9057-2E37-CCA86A07E51C}"/>
          </ac:picMkLst>
        </pc:picChg>
      </pc:sldChg>
      <pc:sldChg chg="addSp modSp">
        <pc:chgData name="Tobias Gnann" userId="288285b4-48e8-4301-af0d-6acb284638c2" providerId="ADAL" clId="{EC91E9E3-3A3F-51FC-A16C-42132C749921}" dt="2026-01-30T11:08:34.780" v="739"/>
        <pc:sldMkLst>
          <pc:docMk/>
          <pc:sldMk cId="817820870" sldId="454"/>
        </pc:sldMkLst>
        <pc:spChg chg="mod">
          <ac:chgData name="Tobias Gnann" userId="288285b4-48e8-4301-af0d-6acb284638c2" providerId="ADAL" clId="{EC91E9E3-3A3F-51FC-A16C-42132C749921}" dt="2026-01-30T11:08:34.780" v="739"/>
          <ac:spMkLst>
            <pc:docMk/>
            <pc:sldMk cId="817820870" sldId="454"/>
            <ac:spMk id="6" creationId="{550E9AA2-560B-5E5B-E34F-6B659360CEA3}"/>
          </ac:spMkLst>
        </pc:spChg>
        <pc:grpChg chg="add mod">
          <ac:chgData name="Tobias Gnann" userId="288285b4-48e8-4301-af0d-6acb284638c2" providerId="ADAL" clId="{EC91E9E3-3A3F-51FC-A16C-42132C749921}" dt="2026-01-30T11:08:34.780" v="739"/>
          <ac:grpSpMkLst>
            <pc:docMk/>
            <pc:sldMk cId="817820870" sldId="454"/>
            <ac:grpSpMk id="4" creationId="{4FDA8574-5254-D7B0-613B-B28C15EEA99A}"/>
          </ac:grpSpMkLst>
        </pc:grpChg>
        <pc:picChg chg="mod">
          <ac:chgData name="Tobias Gnann" userId="288285b4-48e8-4301-af0d-6acb284638c2" providerId="ADAL" clId="{EC91E9E3-3A3F-51FC-A16C-42132C749921}" dt="2026-01-30T11:08:34.780" v="739"/>
          <ac:picMkLst>
            <pc:docMk/>
            <pc:sldMk cId="817820870" sldId="454"/>
            <ac:picMk id="7" creationId="{8BA57CA0-3605-FA4F-1A57-CDEA168E66C9}"/>
          </ac:picMkLst>
        </pc:picChg>
      </pc:sldChg>
      <pc:sldChg chg="addSp modSp">
        <pc:chgData name="Tobias Gnann" userId="288285b4-48e8-4301-af0d-6acb284638c2" providerId="ADAL" clId="{EC91E9E3-3A3F-51FC-A16C-42132C749921}" dt="2026-01-30T11:07:48.058" v="732"/>
        <pc:sldMkLst>
          <pc:docMk/>
          <pc:sldMk cId="3720484670" sldId="456"/>
        </pc:sldMkLst>
        <pc:spChg chg="mod">
          <ac:chgData name="Tobias Gnann" userId="288285b4-48e8-4301-af0d-6acb284638c2" providerId="ADAL" clId="{EC91E9E3-3A3F-51FC-A16C-42132C749921}" dt="2026-01-30T11:07:48.058" v="732"/>
          <ac:spMkLst>
            <pc:docMk/>
            <pc:sldMk cId="3720484670" sldId="456"/>
            <ac:spMk id="6" creationId="{FA4E80C9-31DC-B606-D59E-02D773497867}"/>
          </ac:spMkLst>
        </pc:spChg>
        <pc:grpChg chg="add mod">
          <ac:chgData name="Tobias Gnann" userId="288285b4-48e8-4301-af0d-6acb284638c2" providerId="ADAL" clId="{EC91E9E3-3A3F-51FC-A16C-42132C749921}" dt="2026-01-30T11:07:48.058" v="732"/>
          <ac:grpSpMkLst>
            <pc:docMk/>
            <pc:sldMk cId="3720484670" sldId="456"/>
            <ac:grpSpMk id="4" creationId="{2588A750-373B-28AF-7B56-3023BCAFE755}"/>
          </ac:grpSpMkLst>
        </pc:grpChg>
        <pc:picChg chg="mod">
          <ac:chgData name="Tobias Gnann" userId="288285b4-48e8-4301-af0d-6acb284638c2" providerId="ADAL" clId="{EC91E9E3-3A3F-51FC-A16C-42132C749921}" dt="2026-01-30T11:07:48.058" v="732"/>
          <ac:picMkLst>
            <pc:docMk/>
            <pc:sldMk cId="3720484670" sldId="456"/>
            <ac:picMk id="8" creationId="{23FAF6FC-296E-E387-B205-2CFCA53690E1}"/>
          </ac:picMkLst>
        </pc:picChg>
      </pc:sldChg>
      <pc:sldChg chg="addSp modSp">
        <pc:chgData name="Tobias Gnann" userId="288285b4-48e8-4301-af0d-6acb284638c2" providerId="ADAL" clId="{EC91E9E3-3A3F-51FC-A16C-42132C749921}" dt="2026-01-30T11:08:05.915" v="733"/>
        <pc:sldMkLst>
          <pc:docMk/>
          <pc:sldMk cId="357846227" sldId="458"/>
        </pc:sldMkLst>
        <pc:spChg chg="mod">
          <ac:chgData name="Tobias Gnann" userId="288285b4-48e8-4301-af0d-6acb284638c2" providerId="ADAL" clId="{EC91E9E3-3A3F-51FC-A16C-42132C749921}" dt="2026-01-30T11:08:05.915" v="733"/>
          <ac:spMkLst>
            <pc:docMk/>
            <pc:sldMk cId="357846227" sldId="458"/>
            <ac:spMk id="5" creationId="{B4F4457E-D9F8-4AEE-9F0C-A09E7B0D5C27}"/>
          </ac:spMkLst>
        </pc:spChg>
        <pc:grpChg chg="add mod">
          <ac:chgData name="Tobias Gnann" userId="288285b4-48e8-4301-af0d-6acb284638c2" providerId="ADAL" clId="{EC91E9E3-3A3F-51FC-A16C-42132C749921}" dt="2026-01-30T11:08:05.915" v="733"/>
          <ac:grpSpMkLst>
            <pc:docMk/>
            <pc:sldMk cId="357846227" sldId="458"/>
            <ac:grpSpMk id="3" creationId="{3632AEC0-3E22-4256-4E6E-352302843987}"/>
          </ac:grpSpMkLst>
        </pc:grpChg>
        <pc:picChg chg="mod">
          <ac:chgData name="Tobias Gnann" userId="288285b4-48e8-4301-af0d-6acb284638c2" providerId="ADAL" clId="{EC91E9E3-3A3F-51FC-A16C-42132C749921}" dt="2026-01-30T11:08:05.915" v="733"/>
          <ac:picMkLst>
            <pc:docMk/>
            <pc:sldMk cId="357846227" sldId="458"/>
            <ac:picMk id="7" creationId="{C6DBB4FE-D89B-D5F8-8EAA-592A48A426D5}"/>
          </ac:picMkLst>
        </pc:picChg>
      </pc:sldChg>
      <pc:sldChg chg="addSp modSp">
        <pc:chgData name="Tobias Gnann" userId="288285b4-48e8-4301-af0d-6acb284638c2" providerId="ADAL" clId="{EC91E9E3-3A3F-51FC-A16C-42132C749921}" dt="2026-01-30T11:08:36.008" v="740"/>
        <pc:sldMkLst>
          <pc:docMk/>
          <pc:sldMk cId="2142852525" sldId="471"/>
        </pc:sldMkLst>
        <pc:spChg chg="mod">
          <ac:chgData name="Tobias Gnann" userId="288285b4-48e8-4301-af0d-6acb284638c2" providerId="ADAL" clId="{EC91E9E3-3A3F-51FC-A16C-42132C749921}" dt="2026-01-30T11:08:36.008" v="740"/>
          <ac:spMkLst>
            <pc:docMk/>
            <pc:sldMk cId="2142852525" sldId="471"/>
            <ac:spMk id="11" creationId="{A63823CE-5F1C-DD5B-CF23-856C48483014}"/>
          </ac:spMkLst>
        </pc:spChg>
        <pc:grpChg chg="add mod">
          <ac:chgData name="Tobias Gnann" userId="288285b4-48e8-4301-af0d-6acb284638c2" providerId="ADAL" clId="{EC91E9E3-3A3F-51FC-A16C-42132C749921}" dt="2026-01-30T11:08:36.008" v="740"/>
          <ac:grpSpMkLst>
            <pc:docMk/>
            <pc:sldMk cId="2142852525" sldId="471"/>
            <ac:grpSpMk id="10" creationId="{7A627705-F241-8776-3F80-FF7AFD9FDCB5}"/>
          </ac:grpSpMkLst>
        </pc:grpChg>
        <pc:picChg chg="mod">
          <ac:chgData name="Tobias Gnann" userId="288285b4-48e8-4301-af0d-6acb284638c2" providerId="ADAL" clId="{EC91E9E3-3A3F-51FC-A16C-42132C749921}" dt="2026-01-30T11:08:36.008" v="740"/>
          <ac:picMkLst>
            <pc:docMk/>
            <pc:sldMk cId="2142852525" sldId="471"/>
            <ac:picMk id="12" creationId="{3DEA1DC1-1A72-F3A1-11B1-1ACB518BC68E}"/>
          </ac:picMkLst>
        </pc:picChg>
      </pc:sldChg>
      <pc:sldChg chg="addSp modSp">
        <pc:chgData name="Tobias Gnann" userId="288285b4-48e8-4301-af0d-6acb284638c2" providerId="ADAL" clId="{EC91E9E3-3A3F-51FC-A16C-42132C749921}" dt="2026-01-30T11:08:44.265" v="741"/>
        <pc:sldMkLst>
          <pc:docMk/>
          <pc:sldMk cId="3639066523" sldId="473"/>
        </pc:sldMkLst>
        <pc:spChg chg="mod">
          <ac:chgData name="Tobias Gnann" userId="288285b4-48e8-4301-af0d-6acb284638c2" providerId="ADAL" clId="{EC91E9E3-3A3F-51FC-A16C-42132C749921}" dt="2026-01-30T11:08:44.265" v="741"/>
          <ac:spMkLst>
            <pc:docMk/>
            <pc:sldMk cId="3639066523" sldId="473"/>
            <ac:spMk id="11" creationId="{0C583B28-BC07-3128-C867-F8C7DDA3E2A1}"/>
          </ac:spMkLst>
        </pc:spChg>
        <pc:grpChg chg="add mod">
          <ac:chgData name="Tobias Gnann" userId="288285b4-48e8-4301-af0d-6acb284638c2" providerId="ADAL" clId="{EC91E9E3-3A3F-51FC-A16C-42132C749921}" dt="2026-01-30T11:08:44.265" v="741"/>
          <ac:grpSpMkLst>
            <pc:docMk/>
            <pc:sldMk cId="3639066523" sldId="473"/>
            <ac:grpSpMk id="9" creationId="{65BD4493-4362-55C5-766A-A4B93CF5010D}"/>
          </ac:grpSpMkLst>
        </pc:grpChg>
        <pc:picChg chg="mod">
          <ac:chgData name="Tobias Gnann" userId="288285b4-48e8-4301-af0d-6acb284638c2" providerId="ADAL" clId="{EC91E9E3-3A3F-51FC-A16C-42132C749921}" dt="2026-01-30T11:08:44.265" v="741"/>
          <ac:picMkLst>
            <pc:docMk/>
            <pc:sldMk cId="3639066523" sldId="473"/>
            <ac:picMk id="12" creationId="{83562610-BBDF-14A7-F7C7-8BDB5BAC30FA}"/>
          </ac:picMkLst>
        </pc:picChg>
      </pc:sldChg>
      <pc:sldChg chg="addSp modSp">
        <pc:chgData name="Tobias Gnann" userId="288285b4-48e8-4301-af0d-6acb284638c2" providerId="ADAL" clId="{EC91E9E3-3A3F-51FC-A16C-42132C749921}" dt="2026-01-30T11:08:45.990" v="743"/>
        <pc:sldMkLst>
          <pc:docMk/>
          <pc:sldMk cId="497507390" sldId="474"/>
        </pc:sldMkLst>
        <pc:spChg chg="mod">
          <ac:chgData name="Tobias Gnann" userId="288285b4-48e8-4301-af0d-6acb284638c2" providerId="ADAL" clId="{EC91E9E3-3A3F-51FC-A16C-42132C749921}" dt="2026-01-30T11:08:45.990" v="743"/>
          <ac:spMkLst>
            <pc:docMk/>
            <pc:sldMk cId="497507390" sldId="474"/>
            <ac:spMk id="7" creationId="{7AAB1E37-941C-31F2-4E15-9802B368C775}"/>
          </ac:spMkLst>
        </pc:spChg>
        <pc:grpChg chg="add mod">
          <ac:chgData name="Tobias Gnann" userId="288285b4-48e8-4301-af0d-6acb284638c2" providerId="ADAL" clId="{EC91E9E3-3A3F-51FC-A16C-42132C749921}" dt="2026-01-30T11:08:45.990" v="743"/>
          <ac:grpSpMkLst>
            <pc:docMk/>
            <pc:sldMk cId="497507390" sldId="474"/>
            <ac:grpSpMk id="3" creationId="{79D6293D-1370-3582-C2AA-63760DAF4CF3}"/>
          </ac:grpSpMkLst>
        </pc:grpChg>
        <pc:picChg chg="mod">
          <ac:chgData name="Tobias Gnann" userId="288285b4-48e8-4301-af0d-6acb284638c2" providerId="ADAL" clId="{EC91E9E3-3A3F-51FC-A16C-42132C749921}" dt="2026-01-30T11:08:45.990" v="743"/>
          <ac:picMkLst>
            <pc:docMk/>
            <pc:sldMk cId="497507390" sldId="474"/>
            <ac:picMk id="18" creationId="{17B9DD77-4EE2-AE36-3EFF-D02984E51745}"/>
          </ac:picMkLst>
        </pc:picChg>
      </pc:sldChg>
      <pc:sldChg chg="addSp modSp">
        <pc:chgData name="Tobias Gnann" userId="288285b4-48e8-4301-af0d-6acb284638c2" providerId="ADAL" clId="{EC91E9E3-3A3F-51FC-A16C-42132C749921}" dt="2026-01-30T11:09:04.866" v="744"/>
        <pc:sldMkLst>
          <pc:docMk/>
          <pc:sldMk cId="2906566002" sldId="480"/>
        </pc:sldMkLst>
        <pc:spChg chg="mod">
          <ac:chgData name="Tobias Gnann" userId="288285b4-48e8-4301-af0d-6acb284638c2" providerId="ADAL" clId="{EC91E9E3-3A3F-51FC-A16C-42132C749921}" dt="2026-01-30T11:09:04.866" v="744"/>
          <ac:spMkLst>
            <pc:docMk/>
            <pc:sldMk cId="2906566002" sldId="480"/>
            <ac:spMk id="7" creationId="{19213D6F-952A-775A-C371-C2BE2FE2E2B2}"/>
          </ac:spMkLst>
        </pc:spChg>
        <pc:grpChg chg="add mod">
          <ac:chgData name="Tobias Gnann" userId="288285b4-48e8-4301-af0d-6acb284638c2" providerId="ADAL" clId="{EC91E9E3-3A3F-51FC-A16C-42132C749921}" dt="2026-01-30T11:09:04.866" v="744"/>
          <ac:grpSpMkLst>
            <pc:docMk/>
            <pc:sldMk cId="2906566002" sldId="480"/>
            <ac:grpSpMk id="6" creationId="{6951274B-DA53-C543-D702-9B974C0C4E08}"/>
          </ac:grpSpMkLst>
        </pc:grpChg>
        <pc:picChg chg="mod">
          <ac:chgData name="Tobias Gnann" userId="288285b4-48e8-4301-af0d-6acb284638c2" providerId="ADAL" clId="{EC91E9E3-3A3F-51FC-A16C-42132C749921}" dt="2026-01-30T11:09:04.866" v="744"/>
          <ac:picMkLst>
            <pc:docMk/>
            <pc:sldMk cId="2906566002" sldId="480"/>
            <ac:picMk id="16" creationId="{4A1FF7C4-F55D-6418-1E94-44A7546C87E4}"/>
          </ac:picMkLst>
        </pc:picChg>
      </pc:sldChg>
      <pc:sldChg chg="addSp modSp">
        <pc:chgData name="Tobias Gnann" userId="288285b4-48e8-4301-af0d-6acb284638c2" providerId="ADAL" clId="{EC91E9E3-3A3F-51FC-A16C-42132C749921}" dt="2026-01-30T11:09:05.714" v="745"/>
        <pc:sldMkLst>
          <pc:docMk/>
          <pc:sldMk cId="1127800617" sldId="481"/>
        </pc:sldMkLst>
        <pc:spChg chg="mod">
          <ac:chgData name="Tobias Gnann" userId="288285b4-48e8-4301-af0d-6acb284638c2" providerId="ADAL" clId="{EC91E9E3-3A3F-51FC-A16C-42132C749921}" dt="2026-01-30T11:09:05.714" v="745"/>
          <ac:spMkLst>
            <pc:docMk/>
            <pc:sldMk cId="1127800617" sldId="481"/>
            <ac:spMk id="8" creationId="{C7268B6E-809A-FC5F-DA7B-966CB862CCF5}"/>
          </ac:spMkLst>
        </pc:spChg>
        <pc:grpChg chg="add mod">
          <ac:chgData name="Tobias Gnann" userId="288285b4-48e8-4301-af0d-6acb284638c2" providerId="ADAL" clId="{EC91E9E3-3A3F-51FC-A16C-42132C749921}" dt="2026-01-30T11:09:05.714" v="745"/>
          <ac:grpSpMkLst>
            <pc:docMk/>
            <pc:sldMk cId="1127800617" sldId="481"/>
            <ac:grpSpMk id="6" creationId="{9B41B9A3-0A6F-1EB1-A880-E1AA21AF15F5}"/>
          </ac:grpSpMkLst>
        </pc:grpChg>
        <pc:picChg chg="mod">
          <ac:chgData name="Tobias Gnann" userId="288285b4-48e8-4301-af0d-6acb284638c2" providerId="ADAL" clId="{EC91E9E3-3A3F-51FC-A16C-42132C749921}" dt="2026-01-30T11:09:05.714" v="745"/>
          <ac:picMkLst>
            <pc:docMk/>
            <pc:sldMk cId="1127800617" sldId="481"/>
            <ac:picMk id="16" creationId="{7C59E196-3220-B2EF-FE69-15D182C0BB5A}"/>
          </ac:picMkLst>
        </pc:picChg>
      </pc:sldChg>
      <pc:sldChg chg="addSp delSp modSp mod modNotesTx">
        <pc:chgData name="Tobias Gnann" userId="288285b4-48e8-4301-af0d-6acb284638c2" providerId="ADAL" clId="{EC91E9E3-3A3F-51FC-A16C-42132C749921}" dt="2026-01-30T11:17:13.962" v="758" actId="478"/>
        <pc:sldMkLst>
          <pc:docMk/>
          <pc:sldMk cId="1171163376" sldId="489"/>
        </pc:sldMkLst>
        <pc:spChg chg="mod">
          <ac:chgData name="Tobias Gnann" userId="288285b4-48e8-4301-af0d-6acb284638c2" providerId="ADAL" clId="{EC91E9E3-3A3F-51FC-A16C-42132C749921}" dt="2026-01-29T09:25:53.837" v="9" actId="20577"/>
          <ac:spMkLst>
            <pc:docMk/>
            <pc:sldMk cId="1171163376" sldId="489"/>
            <ac:spMk id="3" creationId="{97D24FF4-5754-3128-6F4A-F20BDF26B40C}"/>
          </ac:spMkLst>
        </pc:spChg>
        <pc:spChg chg="mod">
          <ac:chgData name="Tobias Gnann" userId="288285b4-48e8-4301-af0d-6acb284638c2" providerId="ADAL" clId="{EC91E9E3-3A3F-51FC-A16C-42132C749921}" dt="2026-01-30T11:09:31.100" v="753"/>
          <ac:spMkLst>
            <pc:docMk/>
            <pc:sldMk cId="1171163376" sldId="489"/>
            <ac:spMk id="4" creationId="{87ACDAD1-DA0B-B7E5-0904-08F49FA2C822}"/>
          </ac:spMkLst>
        </pc:spChg>
        <pc:spChg chg="del mod">
          <ac:chgData name="Tobias Gnann" userId="288285b4-48e8-4301-af0d-6acb284638c2" providerId="ADAL" clId="{EC91E9E3-3A3F-51FC-A16C-42132C749921}" dt="2026-01-29T09:30:02.299" v="371" actId="478"/>
          <ac:spMkLst>
            <pc:docMk/>
            <pc:sldMk cId="1171163376" sldId="489"/>
            <ac:spMk id="4" creationId="{9B123004-F34F-1F2A-C1F8-7D7DE310B2BD}"/>
          </ac:spMkLst>
        </pc:spChg>
        <pc:spChg chg="add del mod">
          <ac:chgData name="Tobias Gnann" userId="288285b4-48e8-4301-af0d-6acb284638c2" providerId="ADAL" clId="{EC91E9E3-3A3F-51FC-A16C-42132C749921}" dt="2026-01-29T09:30:05.973" v="372" actId="478"/>
          <ac:spMkLst>
            <pc:docMk/>
            <pc:sldMk cId="1171163376" sldId="489"/>
            <ac:spMk id="5" creationId="{78038CD0-2C49-856C-CA05-ACDCBBFAFFB1}"/>
          </ac:spMkLst>
        </pc:spChg>
        <pc:spChg chg="add mod">
          <ac:chgData name="Tobias Gnann" userId="288285b4-48e8-4301-af0d-6acb284638c2" providerId="ADAL" clId="{EC91E9E3-3A3F-51FC-A16C-42132C749921}" dt="2026-01-29T09:35:47.901" v="597" actId="113"/>
          <ac:spMkLst>
            <pc:docMk/>
            <pc:sldMk cId="1171163376" sldId="489"/>
            <ac:spMk id="7" creationId="{E1342251-52A5-8103-5060-48EC8920D68E}"/>
          </ac:spMkLst>
        </pc:spChg>
        <pc:spChg chg="mod">
          <ac:chgData name="Tobias Gnann" userId="288285b4-48e8-4301-af0d-6acb284638c2" providerId="ADAL" clId="{EC91E9E3-3A3F-51FC-A16C-42132C749921}" dt="2026-01-29T09:36:26.395" v="599" actId="113"/>
          <ac:spMkLst>
            <pc:docMk/>
            <pc:sldMk cId="1171163376" sldId="489"/>
            <ac:spMk id="27" creationId="{521267FD-FB0B-36B6-F2B1-622C9814748B}"/>
          </ac:spMkLst>
        </pc:spChg>
        <pc:grpChg chg="add del mod">
          <ac:chgData name="Tobias Gnann" userId="288285b4-48e8-4301-af0d-6acb284638c2" providerId="ADAL" clId="{EC91E9E3-3A3F-51FC-A16C-42132C749921}" dt="2026-01-30T11:17:13.962" v="758" actId="478"/>
          <ac:grpSpMkLst>
            <pc:docMk/>
            <pc:sldMk cId="1171163376" sldId="489"/>
            <ac:grpSpMk id="2" creationId="{F6817509-28FA-9487-600B-8B8A27650692}"/>
          </ac:grpSpMkLst>
        </pc:grpChg>
        <pc:picChg chg="mod">
          <ac:chgData name="Tobias Gnann" userId="288285b4-48e8-4301-af0d-6acb284638c2" providerId="ADAL" clId="{EC91E9E3-3A3F-51FC-A16C-42132C749921}" dt="2026-01-30T11:09:31.100" v="753"/>
          <ac:picMkLst>
            <pc:docMk/>
            <pc:sldMk cId="1171163376" sldId="489"/>
            <ac:picMk id="5" creationId="{8F49C725-775B-4261-7F3C-6689F754F446}"/>
          </ac:picMkLst>
        </pc:picChg>
        <pc:picChg chg="mod">
          <ac:chgData name="Tobias Gnann" userId="288285b4-48e8-4301-af0d-6acb284638c2" providerId="ADAL" clId="{EC91E9E3-3A3F-51FC-A16C-42132C749921}" dt="2026-01-29T09:36:01.391" v="598" actId="1076"/>
          <ac:picMkLst>
            <pc:docMk/>
            <pc:sldMk cId="1171163376" sldId="489"/>
            <ac:picMk id="6" creationId="{070BB8AA-DF19-9759-1BB0-F180916A96A1}"/>
          </ac:picMkLst>
        </pc:picChg>
        <pc:picChg chg="add mod">
          <ac:chgData name="Tobias Gnann" userId="288285b4-48e8-4301-af0d-6acb284638c2" providerId="ADAL" clId="{EC91E9E3-3A3F-51FC-A16C-42132C749921}" dt="2026-01-29T10:01:18.724" v="602"/>
          <ac:picMkLst>
            <pc:docMk/>
            <pc:sldMk cId="1171163376" sldId="489"/>
            <ac:picMk id="8" creationId="{2EEE61BC-364D-1650-12B0-C182E9A22F42}"/>
          </ac:picMkLst>
        </pc:picChg>
        <pc:picChg chg="mod">
          <ac:chgData name="Tobias Gnann" userId="288285b4-48e8-4301-af0d-6acb284638c2" providerId="ADAL" clId="{EC91E9E3-3A3F-51FC-A16C-42132C749921}" dt="2026-01-29T09:36:01.391" v="598" actId="1076"/>
          <ac:picMkLst>
            <pc:docMk/>
            <pc:sldMk cId="1171163376" sldId="489"/>
            <ac:picMk id="14" creationId="{5424E9F1-57DE-58AF-3618-68E922570BFF}"/>
          </ac:picMkLst>
        </pc:picChg>
        <pc:picChg chg="mod">
          <ac:chgData name="Tobias Gnann" userId="288285b4-48e8-4301-af0d-6acb284638c2" providerId="ADAL" clId="{EC91E9E3-3A3F-51FC-A16C-42132C749921}" dt="2026-01-29T09:36:01.391" v="598" actId="1076"/>
          <ac:picMkLst>
            <pc:docMk/>
            <pc:sldMk cId="1171163376" sldId="489"/>
            <ac:picMk id="16" creationId="{36B0A6A2-0791-F3C2-F764-DF1636F91FC6}"/>
          </ac:picMkLst>
        </pc:picChg>
        <pc:picChg chg="mod">
          <ac:chgData name="Tobias Gnann" userId="288285b4-48e8-4301-af0d-6acb284638c2" providerId="ADAL" clId="{EC91E9E3-3A3F-51FC-A16C-42132C749921}" dt="2026-01-29T09:36:01.391" v="598" actId="1076"/>
          <ac:picMkLst>
            <pc:docMk/>
            <pc:sldMk cId="1171163376" sldId="489"/>
            <ac:picMk id="20" creationId="{60E54165-C819-2D63-5C54-85F16AC499DF}"/>
          </ac:picMkLst>
        </pc:picChg>
        <pc:picChg chg="mod">
          <ac:chgData name="Tobias Gnann" userId="288285b4-48e8-4301-af0d-6acb284638c2" providerId="ADAL" clId="{EC91E9E3-3A3F-51FC-A16C-42132C749921}" dt="2026-01-29T09:36:01.391" v="598" actId="1076"/>
          <ac:picMkLst>
            <pc:docMk/>
            <pc:sldMk cId="1171163376" sldId="489"/>
            <ac:picMk id="22" creationId="{86C529AE-0612-5545-CFFB-9C0F5AE92EF5}"/>
          </ac:picMkLst>
        </pc:picChg>
        <pc:picChg chg="mod">
          <ac:chgData name="Tobias Gnann" userId="288285b4-48e8-4301-af0d-6acb284638c2" providerId="ADAL" clId="{EC91E9E3-3A3F-51FC-A16C-42132C749921}" dt="2026-01-29T09:36:01.391" v="598" actId="1076"/>
          <ac:picMkLst>
            <pc:docMk/>
            <pc:sldMk cId="1171163376" sldId="489"/>
            <ac:picMk id="24" creationId="{C4468CF2-7647-3562-AF7B-6DFEF49A3201}"/>
          </ac:picMkLst>
        </pc:picChg>
        <pc:picChg chg="del">
          <ac:chgData name="Tobias Gnann" userId="288285b4-48e8-4301-af0d-6acb284638c2" providerId="ADAL" clId="{EC91E9E3-3A3F-51FC-A16C-42132C749921}" dt="2026-01-29T09:25:46.262" v="0" actId="478"/>
          <ac:picMkLst>
            <pc:docMk/>
            <pc:sldMk cId="1171163376" sldId="489"/>
            <ac:picMk id="25" creationId="{14816FE9-A9F8-5717-DB07-A9C4196237BD}"/>
          </ac:picMkLst>
        </pc:picChg>
        <pc:picChg chg="mod">
          <ac:chgData name="Tobias Gnann" userId="288285b4-48e8-4301-af0d-6acb284638c2" providerId="ADAL" clId="{EC91E9E3-3A3F-51FC-A16C-42132C749921}" dt="2026-01-29T09:36:01.391" v="598" actId="1076"/>
          <ac:picMkLst>
            <pc:docMk/>
            <pc:sldMk cId="1171163376" sldId="489"/>
            <ac:picMk id="28" creationId="{EB64F4AF-4663-49CE-39EE-D86A8AAD96F0}"/>
          </ac:picMkLst>
        </pc:picChg>
      </pc:sldChg>
      <pc:sldChg chg="addSp modSp">
        <pc:chgData name="Tobias Gnann" userId="288285b4-48e8-4301-af0d-6acb284638c2" providerId="ADAL" clId="{EC91E9E3-3A3F-51FC-A16C-42132C749921}" dt="2026-01-30T11:09:25.820" v="752"/>
        <pc:sldMkLst>
          <pc:docMk/>
          <pc:sldMk cId="2211600402" sldId="500"/>
        </pc:sldMkLst>
        <pc:spChg chg="mod">
          <ac:chgData name="Tobias Gnann" userId="288285b4-48e8-4301-af0d-6acb284638c2" providerId="ADAL" clId="{EC91E9E3-3A3F-51FC-A16C-42132C749921}" dt="2026-01-30T11:09:25.820" v="752"/>
          <ac:spMkLst>
            <pc:docMk/>
            <pc:sldMk cId="2211600402" sldId="500"/>
            <ac:spMk id="5" creationId="{4281E5A5-30F6-0656-F4F4-E460289E16F7}"/>
          </ac:spMkLst>
        </pc:spChg>
        <pc:grpChg chg="add mod">
          <ac:chgData name="Tobias Gnann" userId="288285b4-48e8-4301-af0d-6acb284638c2" providerId="ADAL" clId="{EC91E9E3-3A3F-51FC-A16C-42132C749921}" dt="2026-01-30T11:09:25.820" v="752"/>
          <ac:grpSpMkLst>
            <pc:docMk/>
            <pc:sldMk cId="2211600402" sldId="500"/>
            <ac:grpSpMk id="2" creationId="{17395528-C487-34CE-075D-D88E1571DFAF}"/>
          </ac:grpSpMkLst>
        </pc:grpChg>
        <pc:picChg chg="mod">
          <ac:chgData name="Tobias Gnann" userId="288285b4-48e8-4301-af0d-6acb284638c2" providerId="ADAL" clId="{EC91E9E3-3A3F-51FC-A16C-42132C749921}" dt="2026-01-30T11:09:25.820" v="752"/>
          <ac:picMkLst>
            <pc:docMk/>
            <pc:sldMk cId="2211600402" sldId="500"/>
            <ac:picMk id="6" creationId="{273ED655-F219-BB54-9F78-6B49048E3986}"/>
          </ac:picMkLst>
        </pc:picChg>
      </pc:sldChg>
      <pc:sldChg chg="addSp modSp">
        <pc:chgData name="Tobias Gnann" userId="288285b4-48e8-4301-af0d-6acb284638c2" providerId="ADAL" clId="{EC91E9E3-3A3F-51FC-A16C-42132C749921}" dt="2026-01-30T11:08:06.671" v="734"/>
        <pc:sldMkLst>
          <pc:docMk/>
          <pc:sldMk cId="3070425127" sldId="509"/>
        </pc:sldMkLst>
        <pc:spChg chg="mod">
          <ac:chgData name="Tobias Gnann" userId="288285b4-48e8-4301-af0d-6acb284638c2" providerId="ADAL" clId="{EC91E9E3-3A3F-51FC-A16C-42132C749921}" dt="2026-01-30T11:08:06.671" v="734"/>
          <ac:spMkLst>
            <pc:docMk/>
            <pc:sldMk cId="3070425127" sldId="509"/>
            <ac:spMk id="4" creationId="{76A890C9-244B-969C-254B-05FBF9207885}"/>
          </ac:spMkLst>
        </pc:spChg>
        <pc:grpChg chg="add mod">
          <ac:chgData name="Tobias Gnann" userId="288285b4-48e8-4301-af0d-6acb284638c2" providerId="ADAL" clId="{EC91E9E3-3A3F-51FC-A16C-42132C749921}" dt="2026-01-30T11:08:06.671" v="734"/>
          <ac:grpSpMkLst>
            <pc:docMk/>
            <pc:sldMk cId="3070425127" sldId="509"/>
            <ac:grpSpMk id="3" creationId="{3CFFE2A9-CAB0-0D95-1E58-CF497D244983}"/>
          </ac:grpSpMkLst>
        </pc:grpChg>
        <pc:picChg chg="mod">
          <ac:chgData name="Tobias Gnann" userId="288285b4-48e8-4301-af0d-6acb284638c2" providerId="ADAL" clId="{EC91E9E3-3A3F-51FC-A16C-42132C749921}" dt="2026-01-30T11:08:06.671" v="734"/>
          <ac:picMkLst>
            <pc:docMk/>
            <pc:sldMk cId="3070425127" sldId="509"/>
            <ac:picMk id="5" creationId="{75A3FCF6-35AF-5FE9-99BF-147384E21561}"/>
          </ac:picMkLst>
        </pc:picChg>
      </pc:sldChg>
      <pc:sldChg chg="addSp modSp">
        <pc:chgData name="Tobias Gnann" userId="288285b4-48e8-4301-af0d-6acb284638c2" providerId="ADAL" clId="{EC91E9E3-3A3F-51FC-A16C-42132C749921}" dt="2026-01-30T11:08:19.070" v="735"/>
        <pc:sldMkLst>
          <pc:docMk/>
          <pc:sldMk cId="1864901742" sldId="512"/>
        </pc:sldMkLst>
        <pc:spChg chg="mod">
          <ac:chgData name="Tobias Gnann" userId="288285b4-48e8-4301-af0d-6acb284638c2" providerId="ADAL" clId="{EC91E9E3-3A3F-51FC-A16C-42132C749921}" dt="2026-01-30T11:08:19.070" v="735"/>
          <ac:spMkLst>
            <pc:docMk/>
            <pc:sldMk cId="1864901742" sldId="512"/>
            <ac:spMk id="6" creationId="{4135AC99-B14E-F411-6091-35FE2DA6420E}"/>
          </ac:spMkLst>
        </pc:spChg>
        <pc:grpChg chg="add mod">
          <ac:chgData name="Tobias Gnann" userId="288285b4-48e8-4301-af0d-6acb284638c2" providerId="ADAL" clId="{EC91E9E3-3A3F-51FC-A16C-42132C749921}" dt="2026-01-30T11:08:19.070" v="735"/>
          <ac:grpSpMkLst>
            <pc:docMk/>
            <pc:sldMk cId="1864901742" sldId="512"/>
            <ac:grpSpMk id="5" creationId="{7A691CB9-0785-8CEF-0AF4-2C7593B15B63}"/>
          </ac:grpSpMkLst>
        </pc:grpChg>
        <pc:picChg chg="mod">
          <ac:chgData name="Tobias Gnann" userId="288285b4-48e8-4301-af0d-6acb284638c2" providerId="ADAL" clId="{EC91E9E3-3A3F-51FC-A16C-42132C749921}" dt="2026-01-30T11:08:19.070" v="735"/>
          <ac:picMkLst>
            <pc:docMk/>
            <pc:sldMk cId="1864901742" sldId="512"/>
            <ac:picMk id="7" creationId="{4ECA4A37-F412-B74E-9424-E9B572A58FED}"/>
          </ac:picMkLst>
        </pc:picChg>
      </pc:sldChg>
      <pc:sldChg chg="addSp modSp">
        <pc:chgData name="Tobias Gnann" userId="288285b4-48e8-4301-af0d-6acb284638c2" providerId="ADAL" clId="{EC91E9E3-3A3F-51FC-A16C-42132C749921}" dt="2026-01-30T11:08:34.048" v="738"/>
        <pc:sldMkLst>
          <pc:docMk/>
          <pc:sldMk cId="1734971410" sldId="523"/>
        </pc:sldMkLst>
        <pc:spChg chg="mod">
          <ac:chgData name="Tobias Gnann" userId="288285b4-48e8-4301-af0d-6acb284638c2" providerId="ADAL" clId="{EC91E9E3-3A3F-51FC-A16C-42132C749921}" dt="2026-01-30T11:08:34.048" v="738"/>
          <ac:spMkLst>
            <pc:docMk/>
            <pc:sldMk cId="1734971410" sldId="523"/>
            <ac:spMk id="11" creationId="{FE1EC4F8-97BA-AD83-7241-9D33A9C9EEC2}"/>
          </ac:spMkLst>
        </pc:spChg>
        <pc:grpChg chg="add mod">
          <ac:chgData name="Tobias Gnann" userId="288285b4-48e8-4301-af0d-6acb284638c2" providerId="ADAL" clId="{EC91E9E3-3A3F-51FC-A16C-42132C749921}" dt="2026-01-30T11:08:34.048" v="738"/>
          <ac:grpSpMkLst>
            <pc:docMk/>
            <pc:sldMk cId="1734971410" sldId="523"/>
            <ac:grpSpMk id="2" creationId="{F2EA45BF-5894-2039-F261-BC9E897AB9D0}"/>
          </ac:grpSpMkLst>
        </pc:grpChg>
        <pc:picChg chg="mod">
          <ac:chgData name="Tobias Gnann" userId="288285b4-48e8-4301-af0d-6acb284638c2" providerId="ADAL" clId="{EC91E9E3-3A3F-51FC-A16C-42132C749921}" dt="2026-01-30T11:08:34.048" v="738"/>
          <ac:picMkLst>
            <pc:docMk/>
            <pc:sldMk cId="1734971410" sldId="523"/>
            <ac:picMk id="13" creationId="{DF4F4F61-E84D-CDD7-E828-DB4E66DFDF04}"/>
          </ac:picMkLst>
        </pc:picChg>
      </pc:sldChg>
      <pc:sldChg chg="addSp modSp">
        <pc:chgData name="Tobias Gnann" userId="288285b4-48e8-4301-af0d-6acb284638c2" providerId="ADAL" clId="{EC91E9E3-3A3F-51FC-A16C-42132C749921}" dt="2026-01-30T11:07:35.381" v="730"/>
        <pc:sldMkLst>
          <pc:docMk/>
          <pc:sldMk cId="2847488174" sldId="525"/>
        </pc:sldMkLst>
        <pc:spChg chg="mod">
          <ac:chgData name="Tobias Gnann" userId="288285b4-48e8-4301-af0d-6acb284638c2" providerId="ADAL" clId="{EC91E9E3-3A3F-51FC-A16C-42132C749921}" dt="2026-01-30T11:07:35.381" v="730"/>
          <ac:spMkLst>
            <pc:docMk/>
            <pc:sldMk cId="2847488174" sldId="525"/>
            <ac:spMk id="5" creationId="{3AD5DABD-BCC6-AC31-2B26-588E230BEE8A}"/>
          </ac:spMkLst>
        </pc:spChg>
        <pc:grpChg chg="add mod">
          <ac:chgData name="Tobias Gnann" userId="288285b4-48e8-4301-af0d-6acb284638c2" providerId="ADAL" clId="{EC91E9E3-3A3F-51FC-A16C-42132C749921}" dt="2026-01-30T11:07:35.381" v="730"/>
          <ac:grpSpMkLst>
            <pc:docMk/>
            <pc:sldMk cId="2847488174" sldId="525"/>
            <ac:grpSpMk id="3" creationId="{27A375BE-3CDA-816F-DACF-8C8BCA9D0C8F}"/>
          </ac:grpSpMkLst>
        </pc:grpChg>
        <pc:picChg chg="mod">
          <ac:chgData name="Tobias Gnann" userId="288285b4-48e8-4301-af0d-6acb284638c2" providerId="ADAL" clId="{EC91E9E3-3A3F-51FC-A16C-42132C749921}" dt="2026-01-30T11:07:35.381" v="730"/>
          <ac:picMkLst>
            <pc:docMk/>
            <pc:sldMk cId="2847488174" sldId="525"/>
            <ac:picMk id="6" creationId="{6D926625-9840-E59D-CD10-CC3E79687888}"/>
          </ac:picMkLst>
        </pc:picChg>
      </pc:sldChg>
      <pc:sldChg chg="addSp modSp">
        <pc:chgData name="Tobias Gnann" userId="288285b4-48e8-4301-af0d-6acb284638c2" providerId="ADAL" clId="{EC91E9E3-3A3F-51FC-A16C-42132C749921}" dt="2026-01-30T11:09:15.393" v="749"/>
        <pc:sldMkLst>
          <pc:docMk/>
          <pc:sldMk cId="4270764766" sldId="528"/>
        </pc:sldMkLst>
        <pc:spChg chg="mod">
          <ac:chgData name="Tobias Gnann" userId="288285b4-48e8-4301-af0d-6acb284638c2" providerId="ADAL" clId="{EC91E9E3-3A3F-51FC-A16C-42132C749921}" dt="2026-01-30T11:09:15.393" v="749"/>
          <ac:spMkLst>
            <pc:docMk/>
            <pc:sldMk cId="4270764766" sldId="528"/>
            <ac:spMk id="4" creationId="{8A2385E6-0EE6-E7F8-7C2B-BB637EF443BE}"/>
          </ac:spMkLst>
        </pc:spChg>
        <pc:grpChg chg="add mod">
          <ac:chgData name="Tobias Gnann" userId="288285b4-48e8-4301-af0d-6acb284638c2" providerId="ADAL" clId="{EC91E9E3-3A3F-51FC-A16C-42132C749921}" dt="2026-01-30T11:09:15.393" v="749"/>
          <ac:grpSpMkLst>
            <pc:docMk/>
            <pc:sldMk cId="4270764766" sldId="528"/>
            <ac:grpSpMk id="2" creationId="{7CF56E64-7B6A-4E9B-7E7E-F5D4FC35B13F}"/>
          </ac:grpSpMkLst>
        </pc:grpChg>
        <pc:picChg chg="mod">
          <ac:chgData name="Tobias Gnann" userId="288285b4-48e8-4301-af0d-6acb284638c2" providerId="ADAL" clId="{EC91E9E3-3A3F-51FC-A16C-42132C749921}" dt="2026-01-30T11:09:15.393" v="749"/>
          <ac:picMkLst>
            <pc:docMk/>
            <pc:sldMk cId="4270764766" sldId="528"/>
            <ac:picMk id="5" creationId="{886AC2AB-9E65-8D37-906E-52AEE6B59452}"/>
          </ac:picMkLst>
        </pc:picChg>
      </pc:sldChg>
      <pc:sldChg chg="addSp delSp modSp mod">
        <pc:chgData name="Tobias Gnann" userId="288285b4-48e8-4301-af0d-6acb284638c2" providerId="ADAL" clId="{EC91E9E3-3A3F-51FC-A16C-42132C749921}" dt="2026-01-30T11:05:50.085" v="716"/>
        <pc:sldMkLst>
          <pc:docMk/>
          <pc:sldMk cId="262309638" sldId="534"/>
        </pc:sldMkLst>
        <pc:spChg chg="mod">
          <ac:chgData name="Tobias Gnann" userId="288285b4-48e8-4301-af0d-6acb284638c2" providerId="ADAL" clId="{EC91E9E3-3A3F-51FC-A16C-42132C749921}" dt="2026-01-30T11:05:50.085" v="716"/>
          <ac:spMkLst>
            <pc:docMk/>
            <pc:sldMk cId="262309638" sldId="534"/>
            <ac:spMk id="10" creationId="{B1BDC8BA-CAA6-58C6-8A4E-91943CE0089E}"/>
          </ac:spMkLst>
        </pc:spChg>
        <pc:grpChg chg="add mod">
          <ac:chgData name="Tobias Gnann" userId="288285b4-48e8-4301-af0d-6acb284638c2" providerId="ADAL" clId="{EC91E9E3-3A3F-51FC-A16C-42132C749921}" dt="2026-01-30T11:05:50.085" v="716"/>
          <ac:grpSpMkLst>
            <pc:docMk/>
            <pc:sldMk cId="262309638" sldId="534"/>
            <ac:grpSpMk id="9" creationId="{ACE09B8F-77BD-FDC3-9AB6-96D1BB9DECBD}"/>
          </ac:grpSpMkLst>
        </pc:grpChg>
        <pc:picChg chg="add del mod">
          <ac:chgData name="Tobias Gnann" userId="288285b4-48e8-4301-af0d-6acb284638c2" providerId="ADAL" clId="{EC91E9E3-3A3F-51FC-A16C-42132C749921}" dt="2026-01-30T10:47:36.748" v="634" actId="478"/>
          <ac:picMkLst>
            <pc:docMk/>
            <pc:sldMk cId="262309638" sldId="534"/>
            <ac:picMk id="8" creationId="{8AAAA7C1-B04C-F427-961A-FBB8B6D38203}"/>
          </ac:picMkLst>
        </pc:picChg>
        <pc:picChg chg="mod">
          <ac:chgData name="Tobias Gnann" userId="288285b4-48e8-4301-af0d-6acb284638c2" providerId="ADAL" clId="{EC91E9E3-3A3F-51FC-A16C-42132C749921}" dt="2026-01-30T11:05:50.085" v="716"/>
          <ac:picMkLst>
            <pc:docMk/>
            <pc:sldMk cId="262309638" sldId="534"/>
            <ac:picMk id="11" creationId="{8EE2014D-642A-7373-9D47-55D7171A07BF}"/>
          </ac:picMkLst>
        </pc:picChg>
      </pc:sldChg>
      <pc:sldChg chg="addSp modSp">
        <pc:chgData name="Tobias Gnann" userId="288285b4-48e8-4301-af0d-6acb284638c2" providerId="ADAL" clId="{EC91E9E3-3A3F-51FC-A16C-42132C749921}" dt="2026-01-30T11:05:52.998" v="718"/>
        <pc:sldMkLst>
          <pc:docMk/>
          <pc:sldMk cId="3328654420" sldId="535"/>
        </pc:sldMkLst>
        <pc:spChg chg="mod">
          <ac:chgData name="Tobias Gnann" userId="288285b4-48e8-4301-af0d-6acb284638c2" providerId="ADAL" clId="{EC91E9E3-3A3F-51FC-A16C-42132C749921}" dt="2026-01-30T11:05:52.998" v="718"/>
          <ac:spMkLst>
            <pc:docMk/>
            <pc:sldMk cId="3328654420" sldId="535"/>
            <ac:spMk id="10" creationId="{ECBB6553-8CFD-A066-1A56-7578673E0DA3}"/>
          </ac:spMkLst>
        </pc:spChg>
        <pc:grpChg chg="add mod">
          <ac:chgData name="Tobias Gnann" userId="288285b4-48e8-4301-af0d-6acb284638c2" providerId="ADAL" clId="{EC91E9E3-3A3F-51FC-A16C-42132C749921}" dt="2026-01-30T11:05:52.998" v="718"/>
          <ac:grpSpMkLst>
            <pc:docMk/>
            <pc:sldMk cId="3328654420" sldId="535"/>
            <ac:grpSpMk id="4" creationId="{D110D6FB-DD6B-A1FF-1206-C27B173BD532}"/>
          </ac:grpSpMkLst>
        </pc:grpChg>
        <pc:picChg chg="mod">
          <ac:chgData name="Tobias Gnann" userId="288285b4-48e8-4301-af0d-6acb284638c2" providerId="ADAL" clId="{EC91E9E3-3A3F-51FC-A16C-42132C749921}" dt="2026-01-30T11:05:52.998" v="718"/>
          <ac:picMkLst>
            <pc:docMk/>
            <pc:sldMk cId="3328654420" sldId="535"/>
            <ac:picMk id="11" creationId="{5A63085D-5F65-6157-D057-7AE6B092BA8F}"/>
          </ac:picMkLst>
        </pc:picChg>
      </pc:sldChg>
      <pc:sldChg chg="addSp delSp modSp mod">
        <pc:chgData name="Tobias Gnann" userId="288285b4-48e8-4301-af0d-6acb284638c2" providerId="ADAL" clId="{EC91E9E3-3A3F-51FC-A16C-42132C749921}" dt="2026-01-30T11:05:51.411" v="717"/>
        <pc:sldMkLst>
          <pc:docMk/>
          <pc:sldMk cId="4069671293" sldId="538"/>
        </pc:sldMkLst>
        <pc:spChg chg="mod">
          <ac:chgData name="Tobias Gnann" userId="288285b4-48e8-4301-af0d-6acb284638c2" providerId="ADAL" clId="{EC91E9E3-3A3F-51FC-A16C-42132C749921}" dt="2026-01-30T10:46:04.511" v="632" actId="1076"/>
          <ac:spMkLst>
            <pc:docMk/>
            <pc:sldMk cId="4069671293" sldId="538"/>
            <ac:spMk id="2" creationId="{F8B9B804-DEF9-4FC0-DDF2-D4525864919D}"/>
          </ac:spMkLst>
        </pc:spChg>
        <pc:spChg chg="mod">
          <ac:chgData name="Tobias Gnann" userId="288285b4-48e8-4301-af0d-6acb284638c2" providerId="ADAL" clId="{EC91E9E3-3A3F-51FC-A16C-42132C749921}" dt="2026-01-30T11:05:51.411" v="717"/>
          <ac:spMkLst>
            <pc:docMk/>
            <pc:sldMk cId="4069671293" sldId="538"/>
            <ac:spMk id="8" creationId="{785E698A-4271-7E08-FC15-23CBB6459327}"/>
          </ac:spMkLst>
        </pc:spChg>
        <pc:grpChg chg="add mod">
          <ac:chgData name="Tobias Gnann" userId="288285b4-48e8-4301-af0d-6acb284638c2" providerId="ADAL" clId="{EC91E9E3-3A3F-51FC-A16C-42132C749921}" dt="2026-01-30T11:05:51.411" v="717"/>
          <ac:grpSpMkLst>
            <pc:docMk/>
            <pc:sldMk cId="4069671293" sldId="538"/>
            <ac:grpSpMk id="7" creationId="{9A9C4A5F-A1C6-4921-5F61-8AA9B8320FDC}"/>
          </ac:grpSpMkLst>
        </pc:grpChg>
        <pc:picChg chg="add del mod">
          <ac:chgData name="Tobias Gnann" userId="288285b4-48e8-4301-af0d-6acb284638c2" providerId="ADAL" clId="{EC91E9E3-3A3F-51FC-A16C-42132C749921}" dt="2026-01-30T10:47:34.270" v="633" actId="478"/>
          <ac:picMkLst>
            <pc:docMk/>
            <pc:sldMk cId="4069671293" sldId="538"/>
            <ac:picMk id="3" creationId="{5001FC0F-A31D-219D-93B0-32F426F2D5EB}"/>
          </ac:picMkLst>
        </pc:picChg>
        <pc:picChg chg="mod">
          <ac:chgData name="Tobias Gnann" userId="288285b4-48e8-4301-af0d-6acb284638c2" providerId="ADAL" clId="{EC91E9E3-3A3F-51FC-A16C-42132C749921}" dt="2026-01-30T11:05:51.411" v="717"/>
          <ac:picMkLst>
            <pc:docMk/>
            <pc:sldMk cId="4069671293" sldId="538"/>
            <ac:picMk id="9" creationId="{99BC1B75-C043-59C4-D96B-E6BE5470A4A4}"/>
          </ac:picMkLst>
        </pc:picChg>
      </pc:sldChg>
      <pc:sldChg chg="addSp modSp">
        <pc:chgData name="Tobias Gnann" userId="288285b4-48e8-4301-af0d-6acb284638c2" providerId="ADAL" clId="{EC91E9E3-3A3F-51FC-A16C-42132C749921}" dt="2026-01-30T11:06:17.369" v="723"/>
        <pc:sldMkLst>
          <pc:docMk/>
          <pc:sldMk cId="3789484815" sldId="539"/>
        </pc:sldMkLst>
        <pc:spChg chg="mod">
          <ac:chgData name="Tobias Gnann" userId="288285b4-48e8-4301-af0d-6acb284638c2" providerId="ADAL" clId="{EC91E9E3-3A3F-51FC-A16C-42132C749921}" dt="2026-01-30T11:06:17.369" v="723"/>
          <ac:spMkLst>
            <pc:docMk/>
            <pc:sldMk cId="3789484815" sldId="539"/>
            <ac:spMk id="17" creationId="{21363DE1-3499-F42E-4B07-C8D7A065A223}"/>
          </ac:spMkLst>
        </pc:spChg>
        <pc:grpChg chg="add mod">
          <ac:chgData name="Tobias Gnann" userId="288285b4-48e8-4301-af0d-6acb284638c2" providerId="ADAL" clId="{EC91E9E3-3A3F-51FC-A16C-42132C749921}" dt="2026-01-30T11:06:17.369" v="723"/>
          <ac:grpSpMkLst>
            <pc:docMk/>
            <pc:sldMk cId="3789484815" sldId="539"/>
            <ac:grpSpMk id="2" creationId="{18365F51-9402-996D-7376-AF40902027E1}"/>
          </ac:grpSpMkLst>
        </pc:grpChg>
        <pc:picChg chg="mod">
          <ac:chgData name="Tobias Gnann" userId="288285b4-48e8-4301-af0d-6acb284638c2" providerId="ADAL" clId="{EC91E9E3-3A3F-51FC-A16C-42132C749921}" dt="2026-01-30T11:06:17.369" v="723"/>
          <ac:picMkLst>
            <pc:docMk/>
            <pc:sldMk cId="3789484815" sldId="539"/>
            <ac:picMk id="18" creationId="{121DA7B6-4D9B-EF5F-B420-3C5453AE061F}"/>
          </ac:picMkLst>
        </pc:picChg>
      </pc:sldChg>
      <pc:sldChg chg="addSp modSp">
        <pc:chgData name="Tobias Gnann" userId="288285b4-48e8-4301-af0d-6acb284638c2" providerId="ADAL" clId="{EC91E9E3-3A3F-51FC-A16C-42132C749921}" dt="2026-01-30T11:06:19.706" v="725"/>
        <pc:sldMkLst>
          <pc:docMk/>
          <pc:sldMk cId="1006193529" sldId="542"/>
        </pc:sldMkLst>
        <pc:spChg chg="mod">
          <ac:chgData name="Tobias Gnann" userId="288285b4-48e8-4301-af0d-6acb284638c2" providerId="ADAL" clId="{EC91E9E3-3A3F-51FC-A16C-42132C749921}" dt="2026-01-30T11:06:19.706" v="725"/>
          <ac:spMkLst>
            <pc:docMk/>
            <pc:sldMk cId="1006193529" sldId="542"/>
            <ac:spMk id="4" creationId="{F311E4E0-59E4-64C2-0F0F-C018130A0F9D}"/>
          </ac:spMkLst>
        </pc:spChg>
        <pc:grpChg chg="add mod">
          <ac:chgData name="Tobias Gnann" userId="288285b4-48e8-4301-af0d-6acb284638c2" providerId="ADAL" clId="{EC91E9E3-3A3F-51FC-A16C-42132C749921}" dt="2026-01-30T11:06:19.706" v="725"/>
          <ac:grpSpMkLst>
            <pc:docMk/>
            <pc:sldMk cId="1006193529" sldId="542"/>
            <ac:grpSpMk id="2" creationId="{8DF91524-373F-19E7-109F-C8B026F38961}"/>
          </ac:grpSpMkLst>
        </pc:grpChg>
        <pc:picChg chg="mod">
          <ac:chgData name="Tobias Gnann" userId="288285b4-48e8-4301-af0d-6acb284638c2" providerId="ADAL" clId="{EC91E9E3-3A3F-51FC-A16C-42132C749921}" dt="2026-01-30T11:06:19.706" v="725"/>
          <ac:picMkLst>
            <pc:docMk/>
            <pc:sldMk cId="1006193529" sldId="542"/>
            <ac:picMk id="5" creationId="{9C7BCC3E-5F92-0665-A2DB-C6428C689835}"/>
          </ac:picMkLst>
        </pc:picChg>
      </pc:sldChg>
      <pc:sldChg chg="addSp modSp">
        <pc:chgData name="Tobias Gnann" userId="288285b4-48e8-4301-af0d-6acb284638c2" providerId="ADAL" clId="{EC91E9E3-3A3F-51FC-A16C-42132C749921}" dt="2026-01-30T11:05:54.716" v="719"/>
        <pc:sldMkLst>
          <pc:docMk/>
          <pc:sldMk cId="3604681106" sldId="544"/>
        </pc:sldMkLst>
        <pc:spChg chg="mod">
          <ac:chgData name="Tobias Gnann" userId="288285b4-48e8-4301-af0d-6acb284638c2" providerId="ADAL" clId="{EC91E9E3-3A3F-51FC-A16C-42132C749921}" dt="2026-01-30T11:05:54.716" v="719"/>
          <ac:spMkLst>
            <pc:docMk/>
            <pc:sldMk cId="3604681106" sldId="544"/>
            <ac:spMk id="4" creationId="{97109ED8-B045-2E92-DDF8-E656E842971E}"/>
          </ac:spMkLst>
        </pc:spChg>
        <pc:grpChg chg="add mod">
          <ac:chgData name="Tobias Gnann" userId="288285b4-48e8-4301-af0d-6acb284638c2" providerId="ADAL" clId="{EC91E9E3-3A3F-51FC-A16C-42132C749921}" dt="2026-01-30T11:05:54.716" v="719"/>
          <ac:grpSpMkLst>
            <pc:docMk/>
            <pc:sldMk cId="3604681106" sldId="544"/>
            <ac:grpSpMk id="3" creationId="{AE897C3C-7368-E81D-2698-D25A80EDB43D}"/>
          </ac:grpSpMkLst>
        </pc:grpChg>
        <pc:picChg chg="mod">
          <ac:chgData name="Tobias Gnann" userId="288285b4-48e8-4301-af0d-6acb284638c2" providerId="ADAL" clId="{EC91E9E3-3A3F-51FC-A16C-42132C749921}" dt="2026-01-30T11:05:54.716" v="719"/>
          <ac:picMkLst>
            <pc:docMk/>
            <pc:sldMk cId="3604681106" sldId="544"/>
            <ac:picMk id="5" creationId="{AAD16F66-5092-3BB9-73DE-E377923CC34B}"/>
          </ac:picMkLst>
        </pc:picChg>
      </pc:sldChg>
      <pc:sldChg chg="addSp modSp">
        <pc:chgData name="Tobias Gnann" userId="288285b4-48e8-4301-af0d-6acb284638c2" providerId="ADAL" clId="{EC91E9E3-3A3F-51FC-A16C-42132C749921}" dt="2026-01-30T11:07:46.886" v="731"/>
        <pc:sldMkLst>
          <pc:docMk/>
          <pc:sldMk cId="1829096739" sldId="549"/>
        </pc:sldMkLst>
        <pc:spChg chg="mod">
          <ac:chgData name="Tobias Gnann" userId="288285b4-48e8-4301-af0d-6acb284638c2" providerId="ADAL" clId="{EC91E9E3-3A3F-51FC-A16C-42132C749921}" dt="2026-01-30T11:07:46.886" v="731"/>
          <ac:spMkLst>
            <pc:docMk/>
            <pc:sldMk cId="1829096739" sldId="549"/>
            <ac:spMk id="6" creationId="{6548F34D-977C-E415-931D-19DE973E2496}"/>
          </ac:spMkLst>
        </pc:spChg>
        <pc:grpChg chg="add mod">
          <ac:chgData name="Tobias Gnann" userId="288285b4-48e8-4301-af0d-6acb284638c2" providerId="ADAL" clId="{EC91E9E3-3A3F-51FC-A16C-42132C749921}" dt="2026-01-30T11:07:46.886" v="731"/>
          <ac:grpSpMkLst>
            <pc:docMk/>
            <pc:sldMk cId="1829096739" sldId="549"/>
            <ac:grpSpMk id="5" creationId="{DDC45D5B-9CA6-266C-D066-CD66CEF0AFA7}"/>
          </ac:grpSpMkLst>
        </pc:grpChg>
        <pc:picChg chg="mod">
          <ac:chgData name="Tobias Gnann" userId="288285b4-48e8-4301-af0d-6acb284638c2" providerId="ADAL" clId="{EC91E9E3-3A3F-51FC-A16C-42132C749921}" dt="2026-01-30T11:07:46.886" v="731"/>
          <ac:picMkLst>
            <pc:docMk/>
            <pc:sldMk cId="1829096739" sldId="549"/>
            <ac:picMk id="7" creationId="{B81ACB2A-A35B-9949-C472-45032192CDC7}"/>
          </ac:picMkLst>
        </pc:picChg>
      </pc:sldChg>
      <pc:sldChg chg="addSp modSp">
        <pc:chgData name="Tobias Gnann" userId="288285b4-48e8-4301-af0d-6acb284638c2" providerId="ADAL" clId="{EC91E9E3-3A3F-51FC-A16C-42132C749921}" dt="2026-01-30T11:08:44.942" v="742"/>
        <pc:sldMkLst>
          <pc:docMk/>
          <pc:sldMk cId="413826607" sldId="552"/>
        </pc:sldMkLst>
        <pc:spChg chg="mod">
          <ac:chgData name="Tobias Gnann" userId="288285b4-48e8-4301-af0d-6acb284638c2" providerId="ADAL" clId="{EC91E9E3-3A3F-51FC-A16C-42132C749921}" dt="2026-01-30T11:08:44.942" v="742"/>
          <ac:spMkLst>
            <pc:docMk/>
            <pc:sldMk cId="413826607" sldId="552"/>
            <ac:spMk id="3" creationId="{EC40CFAC-6052-BFE1-C240-FEF9CACA52D0}"/>
          </ac:spMkLst>
        </pc:spChg>
        <pc:grpChg chg="add mod">
          <ac:chgData name="Tobias Gnann" userId="288285b4-48e8-4301-af0d-6acb284638c2" providerId="ADAL" clId="{EC91E9E3-3A3F-51FC-A16C-42132C749921}" dt="2026-01-30T11:08:44.942" v="742"/>
          <ac:grpSpMkLst>
            <pc:docMk/>
            <pc:sldMk cId="413826607" sldId="552"/>
            <ac:grpSpMk id="2" creationId="{351254D1-AB1F-68E7-925E-BAA4D57C8C04}"/>
          </ac:grpSpMkLst>
        </pc:grpChg>
        <pc:picChg chg="mod">
          <ac:chgData name="Tobias Gnann" userId="288285b4-48e8-4301-af0d-6acb284638c2" providerId="ADAL" clId="{EC91E9E3-3A3F-51FC-A16C-42132C749921}" dt="2026-01-30T11:08:44.942" v="742"/>
          <ac:picMkLst>
            <pc:docMk/>
            <pc:sldMk cId="413826607" sldId="552"/>
            <ac:picMk id="5" creationId="{9FC336A0-58E5-B1A3-8758-FA05207AC613}"/>
          </ac:picMkLst>
        </pc:picChg>
      </pc:sldChg>
      <pc:sldChg chg="addSp modSp">
        <pc:chgData name="Tobias Gnann" userId="288285b4-48e8-4301-af0d-6acb284638c2" providerId="ADAL" clId="{EC91E9E3-3A3F-51FC-A16C-42132C749921}" dt="2026-01-30T11:09:06.717" v="746"/>
        <pc:sldMkLst>
          <pc:docMk/>
          <pc:sldMk cId="1094547263" sldId="553"/>
        </pc:sldMkLst>
        <pc:spChg chg="mod">
          <ac:chgData name="Tobias Gnann" userId="288285b4-48e8-4301-af0d-6acb284638c2" providerId="ADAL" clId="{EC91E9E3-3A3F-51FC-A16C-42132C749921}" dt="2026-01-30T11:09:06.717" v="746"/>
          <ac:spMkLst>
            <pc:docMk/>
            <pc:sldMk cId="1094547263" sldId="553"/>
            <ac:spMk id="3" creationId="{F90412E0-144B-16AE-BC5D-7FD898C69881}"/>
          </ac:spMkLst>
        </pc:spChg>
        <pc:grpChg chg="add mod">
          <ac:chgData name="Tobias Gnann" userId="288285b4-48e8-4301-af0d-6acb284638c2" providerId="ADAL" clId="{EC91E9E3-3A3F-51FC-A16C-42132C749921}" dt="2026-01-30T11:09:06.717" v="746"/>
          <ac:grpSpMkLst>
            <pc:docMk/>
            <pc:sldMk cId="1094547263" sldId="553"/>
            <ac:grpSpMk id="2" creationId="{0F11CCE7-2F6D-6CB0-6585-73F8F016C4FB}"/>
          </ac:grpSpMkLst>
        </pc:grpChg>
        <pc:picChg chg="mod">
          <ac:chgData name="Tobias Gnann" userId="288285b4-48e8-4301-af0d-6acb284638c2" providerId="ADAL" clId="{EC91E9E3-3A3F-51FC-A16C-42132C749921}" dt="2026-01-30T11:09:06.717" v="746"/>
          <ac:picMkLst>
            <pc:docMk/>
            <pc:sldMk cId="1094547263" sldId="553"/>
            <ac:picMk id="4" creationId="{84890F5C-775F-AA51-04E8-A04D074743AE}"/>
          </ac:picMkLst>
        </pc:picChg>
      </pc:sldChg>
      <pc:sldChg chg="addSp modSp">
        <pc:chgData name="Tobias Gnann" userId="288285b4-48e8-4301-af0d-6acb284638c2" providerId="ADAL" clId="{EC91E9E3-3A3F-51FC-A16C-42132C749921}" dt="2026-01-30T11:09:21.950" v="750"/>
        <pc:sldMkLst>
          <pc:docMk/>
          <pc:sldMk cId="3323114336" sldId="554"/>
        </pc:sldMkLst>
        <pc:spChg chg="mod">
          <ac:chgData name="Tobias Gnann" userId="288285b4-48e8-4301-af0d-6acb284638c2" providerId="ADAL" clId="{EC91E9E3-3A3F-51FC-A16C-42132C749921}" dt="2026-01-30T11:09:21.950" v="750"/>
          <ac:spMkLst>
            <pc:docMk/>
            <pc:sldMk cId="3323114336" sldId="554"/>
            <ac:spMk id="7" creationId="{B91C32DE-89D3-8FF2-4326-21C31FE87557}"/>
          </ac:spMkLst>
        </pc:spChg>
        <pc:grpChg chg="add mod">
          <ac:chgData name="Tobias Gnann" userId="288285b4-48e8-4301-af0d-6acb284638c2" providerId="ADAL" clId="{EC91E9E3-3A3F-51FC-A16C-42132C749921}" dt="2026-01-30T11:09:21.950" v="750"/>
          <ac:grpSpMkLst>
            <pc:docMk/>
            <pc:sldMk cId="3323114336" sldId="554"/>
            <ac:grpSpMk id="6" creationId="{855CEFD2-2DA8-18E9-B5AA-2145F6B170A7}"/>
          </ac:grpSpMkLst>
        </pc:grpChg>
        <pc:picChg chg="mod">
          <ac:chgData name="Tobias Gnann" userId="288285b4-48e8-4301-af0d-6acb284638c2" providerId="ADAL" clId="{EC91E9E3-3A3F-51FC-A16C-42132C749921}" dt="2026-01-30T11:09:21.950" v="750"/>
          <ac:picMkLst>
            <pc:docMk/>
            <pc:sldMk cId="3323114336" sldId="554"/>
            <ac:picMk id="8" creationId="{CB548C3E-D162-BE9F-2707-61F5DB336978}"/>
          </ac:picMkLst>
        </pc:picChg>
      </pc:sldChg>
      <pc:sldChg chg="addSp delSp modSp mod">
        <pc:chgData name="Tobias Gnann" userId="288285b4-48e8-4301-af0d-6acb284638c2" providerId="ADAL" clId="{EC91E9E3-3A3F-51FC-A16C-42132C749921}" dt="2026-01-30T11:05:35.067" v="713"/>
        <pc:sldMkLst>
          <pc:docMk/>
          <pc:sldMk cId="1255654286" sldId="559"/>
        </pc:sldMkLst>
        <pc:spChg chg="mod">
          <ac:chgData name="Tobias Gnann" userId="288285b4-48e8-4301-af0d-6acb284638c2" providerId="ADAL" clId="{EC91E9E3-3A3F-51FC-A16C-42132C749921}" dt="2026-01-30T11:05:35.067" v="713"/>
          <ac:spMkLst>
            <pc:docMk/>
            <pc:sldMk cId="1255654286" sldId="559"/>
            <ac:spMk id="7" creationId="{4C366636-F5B9-7D72-98F2-DC824120EFAE}"/>
          </ac:spMkLst>
        </pc:spChg>
        <pc:grpChg chg="add mod">
          <ac:chgData name="Tobias Gnann" userId="288285b4-48e8-4301-af0d-6acb284638c2" providerId="ADAL" clId="{EC91E9E3-3A3F-51FC-A16C-42132C749921}" dt="2026-01-30T11:05:35.067" v="713"/>
          <ac:grpSpMkLst>
            <pc:docMk/>
            <pc:sldMk cId="1255654286" sldId="559"/>
            <ac:grpSpMk id="6" creationId="{D35327B1-EF1F-D66E-59BC-13E102037016}"/>
          </ac:grpSpMkLst>
        </pc:grpChg>
        <pc:picChg chg="add del mod">
          <ac:chgData name="Tobias Gnann" userId="288285b4-48e8-4301-af0d-6acb284638c2" providerId="ADAL" clId="{EC91E9E3-3A3F-51FC-A16C-42132C749921}" dt="2026-01-30T10:47:49.051" v="637" actId="478"/>
          <ac:picMkLst>
            <pc:docMk/>
            <pc:sldMk cId="1255654286" sldId="559"/>
            <ac:picMk id="3" creationId="{61175E6F-B219-684E-D589-224AC63B968B}"/>
          </ac:picMkLst>
        </pc:picChg>
        <pc:picChg chg="mod">
          <ac:chgData name="Tobias Gnann" userId="288285b4-48e8-4301-af0d-6acb284638c2" providerId="ADAL" clId="{EC91E9E3-3A3F-51FC-A16C-42132C749921}" dt="2026-01-30T11:05:35.067" v="713"/>
          <ac:picMkLst>
            <pc:docMk/>
            <pc:sldMk cId="1255654286" sldId="559"/>
            <ac:picMk id="9" creationId="{C4A726C8-4AE3-CE22-B8C5-129E92328276}"/>
          </ac:picMkLst>
        </pc:picChg>
      </pc:sldChg>
      <pc:sldChg chg="addSp modSp">
        <pc:chgData name="Tobias Gnann" userId="288285b4-48e8-4301-af0d-6acb284638c2" providerId="ADAL" clId="{EC91E9E3-3A3F-51FC-A16C-42132C749921}" dt="2026-01-30T11:09:24.080" v="751"/>
        <pc:sldMkLst>
          <pc:docMk/>
          <pc:sldMk cId="129776471" sldId="561"/>
        </pc:sldMkLst>
        <pc:spChg chg="mod">
          <ac:chgData name="Tobias Gnann" userId="288285b4-48e8-4301-af0d-6acb284638c2" providerId="ADAL" clId="{EC91E9E3-3A3F-51FC-A16C-42132C749921}" dt="2026-01-30T11:09:24.080" v="751"/>
          <ac:spMkLst>
            <pc:docMk/>
            <pc:sldMk cId="129776471" sldId="561"/>
            <ac:spMk id="6" creationId="{620BE814-61DF-AED5-C668-9C951916E83F}"/>
          </ac:spMkLst>
        </pc:spChg>
        <pc:grpChg chg="add mod">
          <ac:chgData name="Tobias Gnann" userId="288285b4-48e8-4301-af0d-6acb284638c2" providerId="ADAL" clId="{EC91E9E3-3A3F-51FC-A16C-42132C749921}" dt="2026-01-30T11:09:24.080" v="751"/>
          <ac:grpSpMkLst>
            <pc:docMk/>
            <pc:sldMk cId="129776471" sldId="561"/>
            <ac:grpSpMk id="4" creationId="{DF32C022-2C2C-57BB-598F-01C0BF5C49EF}"/>
          </ac:grpSpMkLst>
        </pc:grpChg>
        <pc:picChg chg="mod">
          <ac:chgData name="Tobias Gnann" userId="288285b4-48e8-4301-af0d-6acb284638c2" providerId="ADAL" clId="{EC91E9E3-3A3F-51FC-A16C-42132C749921}" dt="2026-01-30T11:09:24.080" v="751"/>
          <ac:picMkLst>
            <pc:docMk/>
            <pc:sldMk cId="129776471" sldId="561"/>
            <ac:picMk id="7" creationId="{4E832C98-11B0-F90B-95EE-BE5639E82FC0}"/>
          </ac:picMkLst>
        </pc:picChg>
      </pc:sldChg>
      <pc:sldChg chg="addSp modSp">
        <pc:chgData name="Tobias Gnann" userId="288285b4-48e8-4301-af0d-6acb284638c2" providerId="ADAL" clId="{EC91E9E3-3A3F-51FC-A16C-42132C749921}" dt="2026-01-30T11:09:13.769" v="747"/>
        <pc:sldMkLst>
          <pc:docMk/>
          <pc:sldMk cId="2114213484" sldId="562"/>
        </pc:sldMkLst>
        <pc:spChg chg="mod">
          <ac:chgData name="Tobias Gnann" userId="288285b4-48e8-4301-af0d-6acb284638c2" providerId="ADAL" clId="{EC91E9E3-3A3F-51FC-A16C-42132C749921}" dt="2026-01-30T11:09:13.769" v="747"/>
          <ac:spMkLst>
            <pc:docMk/>
            <pc:sldMk cId="2114213484" sldId="562"/>
            <ac:spMk id="3" creationId="{A03C1AC0-EE86-A070-62A7-3B256CB25052}"/>
          </ac:spMkLst>
        </pc:spChg>
        <pc:grpChg chg="add mod">
          <ac:chgData name="Tobias Gnann" userId="288285b4-48e8-4301-af0d-6acb284638c2" providerId="ADAL" clId="{EC91E9E3-3A3F-51FC-A16C-42132C749921}" dt="2026-01-30T11:09:13.769" v="747"/>
          <ac:grpSpMkLst>
            <pc:docMk/>
            <pc:sldMk cId="2114213484" sldId="562"/>
            <ac:grpSpMk id="2" creationId="{812D119A-0B89-D32D-196A-542A27BCB5FC}"/>
          </ac:grpSpMkLst>
        </pc:grpChg>
        <pc:picChg chg="mod">
          <ac:chgData name="Tobias Gnann" userId="288285b4-48e8-4301-af0d-6acb284638c2" providerId="ADAL" clId="{EC91E9E3-3A3F-51FC-A16C-42132C749921}" dt="2026-01-30T11:09:13.769" v="747"/>
          <ac:picMkLst>
            <pc:docMk/>
            <pc:sldMk cId="2114213484" sldId="562"/>
            <ac:picMk id="4" creationId="{708FA512-9A26-9B2C-D5A9-7407478041CC}"/>
          </ac:picMkLst>
        </pc:picChg>
      </pc:sldChg>
      <pc:sldChg chg="addSp modSp">
        <pc:chgData name="Tobias Gnann" userId="288285b4-48e8-4301-af0d-6acb284638c2" providerId="ADAL" clId="{EC91E9E3-3A3F-51FC-A16C-42132C749921}" dt="2026-01-30T11:09:55.676" v="754"/>
        <pc:sldMkLst>
          <pc:docMk/>
          <pc:sldMk cId="3326356220" sldId="580"/>
        </pc:sldMkLst>
        <pc:spChg chg="mod">
          <ac:chgData name="Tobias Gnann" userId="288285b4-48e8-4301-af0d-6acb284638c2" providerId="ADAL" clId="{EC91E9E3-3A3F-51FC-A16C-42132C749921}" dt="2026-01-30T11:09:55.676" v="754"/>
          <ac:spMkLst>
            <pc:docMk/>
            <pc:sldMk cId="3326356220" sldId="580"/>
            <ac:spMk id="9" creationId="{0738CA29-5432-1DD3-4A99-CC092AF9D296}"/>
          </ac:spMkLst>
        </pc:spChg>
        <pc:grpChg chg="add mod">
          <ac:chgData name="Tobias Gnann" userId="288285b4-48e8-4301-af0d-6acb284638c2" providerId="ADAL" clId="{EC91E9E3-3A3F-51FC-A16C-42132C749921}" dt="2026-01-30T11:09:55.676" v="754"/>
          <ac:grpSpMkLst>
            <pc:docMk/>
            <pc:sldMk cId="3326356220" sldId="580"/>
            <ac:grpSpMk id="7" creationId="{185118E0-D0A4-9CD4-4095-3158ACB1EB44}"/>
          </ac:grpSpMkLst>
        </pc:grpChg>
        <pc:picChg chg="mod">
          <ac:chgData name="Tobias Gnann" userId="288285b4-48e8-4301-af0d-6acb284638c2" providerId="ADAL" clId="{EC91E9E3-3A3F-51FC-A16C-42132C749921}" dt="2026-01-30T11:09:55.676" v="754"/>
          <ac:picMkLst>
            <pc:docMk/>
            <pc:sldMk cId="3326356220" sldId="580"/>
            <ac:picMk id="10" creationId="{C1CE3AB0-A06A-1DFC-72CA-0EBEDB83647F}"/>
          </ac:picMkLst>
        </pc:picChg>
      </pc:sldChg>
      <pc:sldChg chg="addSp delSp modSp mod setBg">
        <pc:chgData name="Tobias Gnann" userId="288285b4-48e8-4301-af0d-6acb284638c2" providerId="ADAL" clId="{EC91E9E3-3A3F-51FC-A16C-42132C749921}" dt="2026-01-30T11:05:12.086" v="712" actId="164"/>
        <pc:sldMkLst>
          <pc:docMk/>
          <pc:sldMk cId="2880727646" sldId="581"/>
        </pc:sldMkLst>
        <pc:spChg chg="add del mod">
          <ac:chgData name="Tobias Gnann" userId="288285b4-48e8-4301-af0d-6acb284638c2" providerId="ADAL" clId="{EC91E9E3-3A3F-51FC-A16C-42132C749921}" dt="2026-01-30T10:54:02.154" v="673" actId="478"/>
          <ac:spMkLst>
            <pc:docMk/>
            <pc:sldMk cId="2880727646" sldId="581"/>
            <ac:spMk id="4" creationId="{1A45AA76-1E63-B2F7-59D2-3AAB40F8D1A6}"/>
          </ac:spMkLst>
        </pc:spChg>
        <pc:spChg chg="add del mod">
          <ac:chgData name="Tobias Gnann" userId="288285b4-48e8-4301-af0d-6acb284638c2" providerId="ADAL" clId="{EC91E9E3-3A3F-51FC-A16C-42132C749921}" dt="2026-01-30T10:51:47.201" v="649"/>
          <ac:spMkLst>
            <pc:docMk/>
            <pc:sldMk cId="2880727646" sldId="581"/>
            <ac:spMk id="5" creationId="{36098205-C93A-B4BD-B62A-0A53BF353ED3}"/>
          </ac:spMkLst>
        </pc:spChg>
        <pc:spChg chg="add del mod">
          <ac:chgData name="Tobias Gnann" userId="288285b4-48e8-4301-af0d-6acb284638c2" providerId="ADAL" clId="{EC91E9E3-3A3F-51FC-A16C-42132C749921}" dt="2026-01-30T11:01:29.914" v="680" actId="478"/>
          <ac:spMkLst>
            <pc:docMk/>
            <pc:sldMk cId="2880727646" sldId="581"/>
            <ac:spMk id="9" creationId="{CDB7CDB8-6688-73C2-3054-69633F34E5E5}"/>
          </ac:spMkLst>
        </pc:spChg>
        <pc:spChg chg="add mod">
          <ac:chgData name="Tobias Gnann" userId="288285b4-48e8-4301-af0d-6acb284638c2" providerId="ADAL" clId="{EC91E9E3-3A3F-51FC-A16C-42132C749921}" dt="2026-01-30T11:04:14.518" v="709" actId="207"/>
          <ac:spMkLst>
            <pc:docMk/>
            <pc:sldMk cId="2880727646" sldId="581"/>
            <ac:spMk id="12" creationId="{72196522-F636-A8D0-0700-1D0C6033BCA3}"/>
          </ac:spMkLst>
        </pc:spChg>
        <pc:grpChg chg="add">
          <ac:chgData name="Tobias Gnann" userId="288285b4-48e8-4301-af0d-6acb284638c2" providerId="ADAL" clId="{EC91E9E3-3A3F-51FC-A16C-42132C749921}" dt="2026-01-30T11:05:12.086" v="712" actId="164"/>
          <ac:grpSpMkLst>
            <pc:docMk/>
            <pc:sldMk cId="2880727646" sldId="581"/>
            <ac:grpSpMk id="13" creationId="{288FE109-C01E-BAB5-05B6-38B76CC72654}"/>
          </ac:grpSpMkLst>
        </pc:grpChg>
        <pc:picChg chg="add del mod">
          <ac:chgData name="Tobias Gnann" userId="288285b4-48e8-4301-af0d-6acb284638c2" providerId="ADAL" clId="{EC91E9E3-3A3F-51FC-A16C-42132C749921}" dt="2026-01-30T10:47:54.434" v="640" actId="478"/>
          <ac:picMkLst>
            <pc:docMk/>
            <pc:sldMk cId="2880727646" sldId="581"/>
            <ac:picMk id="3" creationId="{E84C9A21-96C1-C520-1CA5-FDC5991A6D4E}"/>
          </ac:picMkLst>
        </pc:picChg>
        <pc:picChg chg="add del mod">
          <ac:chgData name="Tobias Gnann" userId="288285b4-48e8-4301-af0d-6acb284638c2" providerId="ADAL" clId="{EC91E9E3-3A3F-51FC-A16C-42132C749921}" dt="2026-01-30T10:56:48.645" v="679" actId="478"/>
          <ac:picMkLst>
            <pc:docMk/>
            <pc:sldMk cId="2880727646" sldId="581"/>
            <ac:picMk id="8" creationId="{F036E7F7-65AE-BC09-442B-C0987CE2A840}"/>
          </ac:picMkLst>
        </pc:picChg>
        <pc:picChg chg="add mod">
          <ac:chgData name="Tobias Gnann" userId="288285b4-48e8-4301-af0d-6acb284638c2" providerId="ADAL" clId="{EC91E9E3-3A3F-51FC-A16C-42132C749921}" dt="2026-01-30T11:04:28.546" v="711" actId="1076"/>
          <ac:picMkLst>
            <pc:docMk/>
            <pc:sldMk cId="2880727646" sldId="581"/>
            <ac:picMk id="11" creationId="{73120CEC-C540-1CD4-C53B-03D30AA93878}"/>
          </ac:picMkLst>
        </pc:picChg>
      </pc:sldChg>
      <pc:sldChg chg="modSp add mod">
        <pc:chgData name="Tobias Gnann" userId="288285b4-48e8-4301-af0d-6acb284638c2" providerId="ADAL" clId="{EC91E9E3-3A3F-51FC-A16C-42132C749921}" dt="2026-01-30T11:46:18.968" v="769" actId="790"/>
        <pc:sldMkLst>
          <pc:docMk/>
          <pc:sldMk cId="116480936" sldId="583"/>
        </pc:sldMkLst>
        <pc:spChg chg="mod">
          <ac:chgData name="Tobias Gnann" userId="288285b4-48e8-4301-af0d-6acb284638c2" providerId="ADAL" clId="{EC91E9E3-3A3F-51FC-A16C-42132C749921}" dt="2026-01-30T11:46:18.968" v="769" actId="790"/>
          <ac:spMkLst>
            <pc:docMk/>
            <pc:sldMk cId="116480936" sldId="583"/>
            <ac:spMk id="9" creationId="{2BCCD7D8-D43F-EC5E-252F-944D3B07C0E9}"/>
          </ac:spMkLst>
        </pc:spChg>
        <pc:spChg chg="mod">
          <ac:chgData name="Tobias Gnann" userId="288285b4-48e8-4301-af0d-6acb284638c2" providerId="ADAL" clId="{EC91E9E3-3A3F-51FC-A16C-42132C749921}" dt="2026-01-30T11:46:18.968" v="769" actId="790"/>
          <ac:spMkLst>
            <pc:docMk/>
            <pc:sldMk cId="116480936" sldId="583"/>
            <ac:spMk id="10" creationId="{07B7D146-CE9A-D360-5D2D-FBBFB214374C}"/>
          </ac:spMkLst>
        </pc:spChg>
        <pc:spChg chg="mod">
          <ac:chgData name="Tobias Gnann" userId="288285b4-48e8-4301-af0d-6acb284638c2" providerId="ADAL" clId="{EC91E9E3-3A3F-51FC-A16C-42132C749921}" dt="2026-01-30T11:46:18.968" v="769" actId="790"/>
          <ac:spMkLst>
            <pc:docMk/>
            <pc:sldMk cId="116480936" sldId="583"/>
            <ac:spMk id="11" creationId="{4AF7D8A4-BCA6-25BD-0713-48CDB378E3ED}"/>
          </ac:spMkLst>
        </pc:spChg>
        <pc:spChg chg="mod">
          <ac:chgData name="Tobias Gnann" userId="288285b4-48e8-4301-af0d-6acb284638c2" providerId="ADAL" clId="{EC91E9E3-3A3F-51FC-A16C-42132C749921}" dt="2026-01-30T11:46:18.968" v="769" actId="790"/>
          <ac:spMkLst>
            <pc:docMk/>
            <pc:sldMk cId="116480936" sldId="583"/>
            <ac:spMk id="12" creationId="{8C1C6AC3-9FA7-E9E1-BCB7-0847F9DD05D0}"/>
          </ac:spMkLst>
        </pc:spChg>
        <pc:spChg chg="mod">
          <ac:chgData name="Tobias Gnann" userId="288285b4-48e8-4301-af0d-6acb284638c2" providerId="ADAL" clId="{EC91E9E3-3A3F-51FC-A16C-42132C749921}" dt="2026-01-30T11:46:18.968" v="769" actId="790"/>
          <ac:spMkLst>
            <pc:docMk/>
            <pc:sldMk cId="116480936" sldId="583"/>
            <ac:spMk id="14" creationId="{3BBD1889-1FA3-4475-2411-BA0B0549378C}"/>
          </ac:spMkLst>
        </pc:spChg>
      </pc:sldChg>
      <pc:sldChg chg="modSp del mod">
        <pc:chgData name="Tobias Gnann" userId="288285b4-48e8-4301-af0d-6acb284638c2" providerId="ADAL" clId="{EC91E9E3-3A3F-51FC-A16C-42132C749921}" dt="2026-01-30T11:11:11.950" v="756" actId="2696"/>
        <pc:sldMkLst>
          <pc:docMk/>
          <pc:sldMk cId="2692737522" sldId="583"/>
        </pc:sldMkLst>
        <pc:spChg chg="mod">
          <ac:chgData name="Tobias Gnann" userId="288285b4-48e8-4301-af0d-6acb284638c2" providerId="ADAL" clId="{EC91E9E3-3A3F-51FC-A16C-42132C749921}" dt="2026-01-29T09:39:09.346" v="601" actId="14100"/>
          <ac:spMkLst>
            <pc:docMk/>
            <pc:sldMk cId="2692737522" sldId="583"/>
            <ac:spMk id="3" creationId="{07F98A53-47B6-CCB3-2F98-1FF5D0F13C55}"/>
          </ac:spMkLst>
        </pc:spChg>
        <pc:spChg chg="mod">
          <ac:chgData name="Tobias Gnann" userId="288285b4-48e8-4301-af0d-6acb284638c2" providerId="ADAL" clId="{EC91E9E3-3A3F-51FC-A16C-42132C749921}" dt="2026-01-30T11:10:05.314" v="755" actId="1076"/>
          <ac:spMkLst>
            <pc:docMk/>
            <pc:sldMk cId="2692737522" sldId="583"/>
            <ac:spMk id="4" creationId="{AA666237-28A2-243F-D0BA-D7BEB727366D}"/>
          </ac:spMkLst>
        </pc:spChg>
      </pc:sldChg>
      <pc:sldChg chg="addSp modSp">
        <pc:chgData name="Tobias Gnann" userId="288285b4-48e8-4301-af0d-6acb284638c2" providerId="ADAL" clId="{EC91E9E3-3A3F-51FC-A16C-42132C749921}" dt="2026-01-30T11:09:14.550" v="748"/>
        <pc:sldMkLst>
          <pc:docMk/>
          <pc:sldMk cId="1042684358" sldId="584"/>
        </pc:sldMkLst>
        <pc:spChg chg="mod">
          <ac:chgData name="Tobias Gnann" userId="288285b4-48e8-4301-af0d-6acb284638c2" providerId="ADAL" clId="{EC91E9E3-3A3F-51FC-A16C-42132C749921}" dt="2026-01-30T11:09:14.550" v="748"/>
          <ac:spMkLst>
            <pc:docMk/>
            <pc:sldMk cId="1042684358" sldId="584"/>
            <ac:spMk id="10" creationId="{DDE0626F-D6F4-FF41-0EE1-CDD66502303D}"/>
          </ac:spMkLst>
        </pc:spChg>
        <pc:grpChg chg="add mod">
          <ac:chgData name="Tobias Gnann" userId="288285b4-48e8-4301-af0d-6acb284638c2" providerId="ADAL" clId="{EC91E9E3-3A3F-51FC-A16C-42132C749921}" dt="2026-01-30T11:09:14.550" v="748"/>
          <ac:grpSpMkLst>
            <pc:docMk/>
            <pc:sldMk cId="1042684358" sldId="584"/>
            <ac:grpSpMk id="6" creationId="{43BB39BA-2937-7E47-767F-D031BD8B59ED}"/>
          </ac:grpSpMkLst>
        </pc:grpChg>
        <pc:picChg chg="mod">
          <ac:chgData name="Tobias Gnann" userId="288285b4-48e8-4301-af0d-6acb284638c2" providerId="ADAL" clId="{EC91E9E3-3A3F-51FC-A16C-42132C749921}" dt="2026-01-30T11:09:14.550" v="748"/>
          <ac:picMkLst>
            <pc:docMk/>
            <pc:sldMk cId="1042684358" sldId="584"/>
            <ac:picMk id="11" creationId="{B1D592C4-D732-8792-5EF1-454A0C0A7377}"/>
          </ac:picMkLst>
        </pc:picChg>
      </pc:sldChg>
      <pc:sldMasterChg chg="modSldLayout">
        <pc:chgData name="Tobias Gnann" userId="288285b4-48e8-4301-af0d-6acb284638c2" providerId="ADAL" clId="{EC91E9E3-3A3F-51FC-A16C-42132C749921}" dt="2026-01-30T10:46:03.687" v="631" actId="478"/>
        <pc:sldMasterMkLst>
          <pc:docMk/>
          <pc:sldMasterMk cId="0" sldId="2147483669"/>
        </pc:sldMasterMkLst>
        <pc:sldLayoutChg chg="addSp delSp modSp mod">
          <pc:chgData name="Tobias Gnann" userId="288285b4-48e8-4301-af0d-6acb284638c2" providerId="ADAL" clId="{EC91E9E3-3A3F-51FC-A16C-42132C749921}" dt="2026-01-30T10:46:03.687" v="631" actId="478"/>
          <pc:sldLayoutMkLst>
            <pc:docMk/>
            <pc:sldMasterMk cId="0" sldId="2147483669"/>
            <pc:sldLayoutMk cId="0" sldId="2147483652"/>
          </pc:sldLayoutMkLst>
          <pc:spChg chg="add del mod">
            <ac:chgData name="Tobias Gnann" userId="288285b4-48e8-4301-af0d-6acb284638c2" providerId="ADAL" clId="{EC91E9E3-3A3F-51FC-A16C-42132C749921}" dt="2026-01-30T10:46:02.164" v="625" actId="767"/>
            <ac:spMkLst>
              <pc:docMk/>
              <pc:sldMasterMk cId="0" sldId="2147483669"/>
              <pc:sldLayoutMk cId="0" sldId="2147483652"/>
              <ac:spMk id="2" creationId="{B68D7CA6-3978-2104-3CF2-6195C3AC4FF5}"/>
            </ac:spMkLst>
          </pc:spChg>
          <pc:spChg chg="add del">
            <ac:chgData name="Tobias Gnann" userId="288285b4-48e8-4301-af0d-6acb284638c2" providerId="ADAL" clId="{EC91E9E3-3A3F-51FC-A16C-42132C749921}" dt="2026-01-30T10:46:03.687" v="631" actId="478"/>
            <ac:spMkLst>
              <pc:docMk/>
              <pc:sldMasterMk cId="0" sldId="2147483669"/>
              <pc:sldLayoutMk cId="0" sldId="2147483652"/>
              <ac:spMk id="81" creationId="{00000000-0000-0000-0000-000000000000}"/>
            </ac:spMkLst>
          </pc:spChg>
          <pc:spChg chg="add del">
            <ac:chgData name="Tobias Gnann" userId="288285b4-48e8-4301-af0d-6acb284638c2" providerId="ADAL" clId="{EC91E9E3-3A3F-51FC-A16C-42132C749921}" dt="2026-01-30T10:46:03.010" v="628" actId="478"/>
            <ac:spMkLst>
              <pc:docMk/>
              <pc:sldMasterMk cId="0" sldId="2147483669"/>
              <pc:sldLayoutMk cId="0" sldId="2147483652"/>
              <ac:spMk id="84" creationId="{00000000-0000-0000-0000-000000000000}"/>
            </ac:spMkLst>
          </pc:spChg>
          <pc:spChg chg="add del">
            <ac:chgData name="Tobias Gnann" userId="288285b4-48e8-4301-af0d-6acb284638c2" providerId="ADAL" clId="{EC91E9E3-3A3F-51FC-A16C-42132C749921}" dt="2026-01-30T10:46:02.796" v="627" actId="478"/>
            <ac:spMkLst>
              <pc:docMk/>
              <pc:sldMasterMk cId="0" sldId="2147483669"/>
              <pc:sldLayoutMk cId="0" sldId="2147483652"/>
              <ac:spMk id="85" creationId="{00000000-0000-0000-0000-000000000000}"/>
            </ac:spMkLst>
          </pc:spChg>
          <pc:spChg chg="mod">
            <ac:chgData name="Tobias Gnann" userId="288285b4-48e8-4301-af0d-6acb284638c2" providerId="ADAL" clId="{EC91E9E3-3A3F-51FC-A16C-42132C749921}" dt="2026-01-30T10:46:01.598" v="624" actId="478"/>
            <ac:spMkLst>
              <pc:docMk/>
              <pc:sldMasterMk cId="0" sldId="2147483669"/>
              <pc:sldLayoutMk cId="0" sldId="2147483652"/>
              <ac:spMk id="86" creationId="{00000000-0000-0000-0000-000000000000}"/>
            </ac:spMkLst>
          </pc:spChg>
          <pc:spChg chg="add del mod">
            <ac:chgData name="Tobias Gnann" userId="288285b4-48e8-4301-af0d-6acb284638c2" providerId="ADAL" clId="{EC91E9E3-3A3F-51FC-A16C-42132C749921}" dt="2026-01-30T10:46:01.598" v="624" actId="478"/>
            <ac:spMkLst>
              <pc:docMk/>
              <pc:sldMasterMk cId="0" sldId="2147483669"/>
              <pc:sldLayoutMk cId="0" sldId="2147483652"/>
              <ac:spMk id="87" creationId="{00000000-0000-0000-0000-000000000000}"/>
            </ac:spMkLst>
          </pc:spChg>
          <pc:grpChg chg="mod">
            <ac:chgData name="Tobias Gnann" userId="288285b4-48e8-4301-af0d-6acb284638c2" providerId="ADAL" clId="{EC91E9E3-3A3F-51FC-A16C-42132C749921}" dt="2026-01-30T10:46:03.227" v="629" actId="1076"/>
            <ac:grpSpMkLst>
              <pc:docMk/>
              <pc:sldMasterMk cId="0" sldId="2147483669"/>
              <pc:sldLayoutMk cId="0" sldId="2147483652"/>
              <ac:grpSpMk id="73" creationId="{00000000-0000-0000-0000-000000000000}"/>
            </ac:grpSpMkLst>
          </pc:grpChg>
          <pc:grpChg chg="add del">
            <ac:chgData name="Tobias Gnann" userId="288285b4-48e8-4301-af0d-6acb284638c2" providerId="ADAL" clId="{EC91E9E3-3A3F-51FC-A16C-42132C749921}" dt="2026-01-30T10:46:01.598" v="624" actId="478"/>
            <ac:grpSpMkLst>
              <pc:docMk/>
              <pc:sldMasterMk cId="0" sldId="2147483669"/>
              <pc:sldLayoutMk cId="0" sldId="2147483652"/>
              <ac:grpSpMk id="83" creationId="{00000000-0000-0000-0000-000000000000}"/>
            </ac:grpSpMkLst>
          </pc:grpChg>
          <pc:cxnChg chg="add del">
            <ac:chgData name="Tobias Gnann" userId="288285b4-48e8-4301-af0d-6acb284638c2" providerId="ADAL" clId="{EC91E9E3-3A3F-51FC-A16C-42132C749921}" dt="2026-01-30T10:46:03.427" v="630" actId="478"/>
            <ac:cxnSpMkLst>
              <pc:docMk/>
              <pc:sldMasterMk cId="0" sldId="2147483669"/>
              <pc:sldLayoutMk cId="0" sldId="2147483652"/>
              <ac:cxnSpMk id="82" creationId="{00000000-0000-0000-0000-000000000000}"/>
            </ac:cxnSpMkLst>
          </pc:cxnChg>
        </pc:sldLayoutChg>
      </pc:sldMasterChg>
    </pc:docChg>
  </pc:docChgLst>
</pc:chgInfo>
</file>

<file path=ppt/comments/modernComment_1AE_D7A3E92F.xml><?xml version="1.0" encoding="utf-8"?>
<p188:cmLst xmlns:a="http://schemas.openxmlformats.org/drawingml/2006/main" xmlns:r="http://schemas.openxmlformats.org/officeDocument/2006/relationships" xmlns:p188="http://schemas.microsoft.com/office/powerpoint/2018/8/main">
  <p188:cm id="{43552343-28A1-498A-B1DE-76759E2304A2}" authorId="{A2D88C7B-F911-1FC8-4C7B-557F6BE0D536}" created="2025-11-26T14:36:43.444">
    <pc:sldMkLst xmlns:pc="http://schemas.microsoft.com/office/powerpoint/2013/main/command">
      <pc:docMk/>
      <pc:sldMk cId="3617843503" sldId="430"/>
    </pc:sldMkLst>
    <p188:txBody>
      <a:bodyPr/>
      <a:lstStyle/>
      <a:p>
        <a:r>
          <a:rPr lang="de-DE"/>
          <a:t>Formatierung infos gelöscht und 3 folien hinzugefügt es ist immer noch der komplette text für die folie unten im powerpoint text
</a:t>
        </a:r>
      </a:p>
    </p188:txBody>
  </p188:cm>
</p188:cmLst>
</file>

<file path=ppt/comments/modernComment_1B4_2185C89B.xml><?xml version="1.0" encoding="utf-8"?>
<p188:cmLst xmlns:a="http://schemas.openxmlformats.org/drawingml/2006/main" xmlns:r="http://schemas.openxmlformats.org/officeDocument/2006/relationships" xmlns:p188="http://schemas.microsoft.com/office/powerpoint/2018/8/main">
  <p188:cm id="{B735F17A-36A8-4006-96E5-E707311CA826}" authorId="{A2D88C7B-F911-1FC8-4C7B-557F6BE0D536}" created="2025-11-26T14:34:20.532">
    <pc:sldMkLst xmlns:pc="http://schemas.microsoft.com/office/powerpoint/2013/main/command">
      <pc:docMk/>
      <pc:sldMk cId="562415771" sldId="436"/>
    </pc:sldMkLst>
    <p188:txBody>
      <a:bodyPr/>
      <a:lstStyle/>
      <a:p>
        <a:r>
          <a:rPr lang="de-DE"/>
          <a:t>Formatierung und Tasks hinzugefügt
</a:t>
        </a:r>
      </a:p>
    </p188:txBody>
  </p188:cm>
  <p188:cm id="{AB08F41E-B7D4-4B94-9940-B716E42EF784}" authorId="{F73FFFAA-7943-1894-DF3E-C6EFC07087C6}" created="2025-11-28T13:39:51.368">
    <pc:sldMkLst xmlns:pc="http://schemas.microsoft.com/office/powerpoint/2013/main/command">
      <pc:docMk/>
      <pc:sldMk cId="562415771" sldId="436"/>
    </pc:sldMkLst>
    <p188:txBody>
      <a:bodyPr/>
      <a:lstStyle/>
      <a:p>
        <a:r>
          <a:rPr lang="en-US"/>
          <a:t>Gut übersichtlich, allerdings ist auf der Slide davor auch Experiment, aber ohne Task und hier ist Task dabei, allerdings ist es falsch eingeschoben. Ich habe es mal bündig gemacht. </a:t>
        </a:r>
      </a:p>
    </p188:txBody>
  </p188:cm>
</p188:cmLst>
</file>

<file path=ppt/comments/modernComment_1C4_B2E4D34D.xml><?xml version="1.0" encoding="utf-8"?>
<p188:cmLst xmlns:a="http://schemas.openxmlformats.org/drawingml/2006/main" xmlns:r="http://schemas.openxmlformats.org/officeDocument/2006/relationships" xmlns:p188="http://schemas.microsoft.com/office/powerpoint/2018/8/main">
  <p188:cm id="{5300E355-444B-4383-B7B4-520B98F654CB}" authorId="{A2D88C7B-F911-1FC8-4C7B-557F6BE0D536}" created="2025-11-28T10:14:16.461">
    <pc:sldMkLst xmlns:pc="http://schemas.microsoft.com/office/powerpoint/2013/main/command">
      <pc:docMk/>
      <pc:sldMk cId="3001340749" sldId="452"/>
    </pc:sldMkLst>
    <p188:txBody>
      <a:bodyPr/>
      <a:lstStyle/>
      <a:p>
        <a:r>
          <a:rPr lang="de-DE"/>
          <a:t>Learn about gleich gemacht wie im workbook</a:t>
        </a:r>
      </a:p>
    </p188:txBody>
  </p188:cm>
</p188:cmLst>
</file>

<file path=ppt/comments/modernComment_1C5_54E7C79D.xml><?xml version="1.0" encoding="utf-8"?>
<p188:cmLst xmlns:a="http://schemas.openxmlformats.org/drawingml/2006/main" xmlns:r="http://schemas.openxmlformats.org/officeDocument/2006/relationships" xmlns:p188="http://schemas.microsoft.com/office/powerpoint/2018/8/main">
  <p188:cm id="{4BB53FB6-E7A2-4128-B3B2-B1739FC7676A}" authorId="{A2D88C7B-F911-1FC8-4C7B-557F6BE0D536}" created="2025-11-28T08:57:38.919">
    <pc:sldMkLst xmlns:pc="http://schemas.microsoft.com/office/powerpoint/2013/main/command">
      <pc:docMk/>
      <pc:sldMk cId="1424476061" sldId="453"/>
    </pc:sldMkLst>
    <p188:txBody>
      <a:bodyPr/>
      <a:lstStyle/>
      <a:p>
        <a:r>
          <a:rPr lang="de-DE"/>
          <a:t>Folien zusammen gefasst und leicht umgeschrieben</a:t>
        </a:r>
      </a:p>
    </p188:txBody>
  </p188:cm>
</p188:cmLst>
</file>

<file path=ppt/comments/modernComment_1C6_30BEF4C6.xml><?xml version="1.0" encoding="utf-8"?>
<p188:cmLst xmlns:a="http://schemas.openxmlformats.org/drawingml/2006/main" xmlns:r="http://schemas.openxmlformats.org/officeDocument/2006/relationships" xmlns:p188="http://schemas.microsoft.com/office/powerpoint/2018/8/main">
  <p188:cm id="{65203674-6207-4D0C-B505-74AC9F921D6D}" authorId="{A2D88C7B-F911-1FC8-4C7B-557F6BE0D536}" created="2025-11-28T10:15:33.545">
    <pc:sldMkLst xmlns:pc="http://schemas.microsoft.com/office/powerpoint/2013/main/command">
      <pc:docMk/>
      <pc:sldMk cId="817820870" sldId="454"/>
    </pc:sldMkLst>
    <p188:txBody>
      <a:bodyPr/>
      <a:lstStyle/>
      <a:p>
        <a:r>
          <a:rPr lang="de-DE"/>
          <a:t>Folien zusammengefügt und kästchen geändert</a:t>
        </a:r>
      </a:p>
    </p188:txBody>
  </p188:cm>
  <p188:cm id="{279FB47F-0398-4405-ABA3-203B5CFF4A4D}" authorId="{F73FFFAA-7943-1894-DF3E-C6EFC07087C6}" created="2025-11-28T13:51:07.565">
    <ac:deMkLst xmlns:ac="http://schemas.microsoft.com/office/drawing/2013/main/command">
      <pc:docMk xmlns:pc="http://schemas.microsoft.com/office/powerpoint/2013/main/command"/>
      <pc:sldMk xmlns:pc="http://schemas.microsoft.com/office/powerpoint/2013/main/command" cId="817820870" sldId="454"/>
      <ac:spMk id="10" creationId="{1B9E1A16-924F-55F8-F507-DF601E99A88C}"/>
    </ac:deMkLst>
    <p188:txBody>
      <a:bodyPr/>
      <a:lstStyle/>
      <a:p>
        <a:r>
          <a:rPr lang="en-US"/>
          <a:t>variieren oder wie auf 22?</a:t>
        </a:r>
      </a:p>
    </p188:txBody>
  </p188:cm>
</p188:cmLst>
</file>

<file path=ppt/comments/modernComment_1C8_DDC2173E.xml><?xml version="1.0" encoding="utf-8"?>
<p188:cmLst xmlns:a="http://schemas.openxmlformats.org/drawingml/2006/main" xmlns:r="http://schemas.openxmlformats.org/officeDocument/2006/relationships" xmlns:p188="http://schemas.microsoft.com/office/powerpoint/2018/8/main">
  <p188:cm id="{EF00B861-EE7C-4F73-990C-9DE3FB08CCB6}" authorId="{A2D88C7B-F911-1FC8-4C7B-557F6BE0D536}" created="2025-11-27T13:59:00.755">
    <pc:sldMkLst xmlns:pc="http://schemas.microsoft.com/office/powerpoint/2013/main/command">
      <pc:docMk/>
      <pc:sldMk cId="3720484670" sldId="456"/>
    </pc:sldMkLst>
    <p188:txBody>
      <a:bodyPr/>
      <a:lstStyle/>
      <a:p>
        <a:r>
          <a:rPr lang="de-DE"/>
          <a:t>Grund konzept gelassen text leicht geändert </a:t>
        </a:r>
      </a:p>
    </p188:txBody>
  </p188:cm>
</p188:cmLst>
</file>

<file path=ppt/comments/modernComment_1CA_15544CD3.xml><?xml version="1.0" encoding="utf-8"?>
<p188:cmLst xmlns:a="http://schemas.openxmlformats.org/drawingml/2006/main" xmlns:r="http://schemas.openxmlformats.org/officeDocument/2006/relationships" xmlns:p188="http://schemas.microsoft.com/office/powerpoint/2018/8/main">
  <p188:cm id="{9943FDD5-9C1F-4BE2-90EE-EBB1A1C07876}" authorId="{A2D88C7B-F911-1FC8-4C7B-557F6BE0D536}" created="2025-11-27T14:19:49.136">
    <pc:sldMkLst xmlns:pc="http://schemas.microsoft.com/office/powerpoint/2013/main/command">
      <pc:docMk/>
      <pc:sldMk cId="357846227" sldId="458"/>
    </pc:sldMkLst>
    <p188:txBody>
      <a:bodyPr/>
      <a:lstStyle/>
      <a:p>
        <a:r>
          <a:rPr lang="de-DE"/>
          <a:t>Neu angeordnet
</a:t>
        </a:r>
      </a:p>
    </p188:txBody>
  </p188:cm>
  <p188:cm id="{DB9E2F78-8C9E-46B1-9B6D-EF71C670C897}" authorId="{F73FFFAA-7943-1894-DF3E-C6EFC07087C6}" status="resolved" created="2025-11-28T13:48:15.876" complete="100000">
    <pc:sldMkLst xmlns:pc="http://schemas.microsoft.com/office/powerpoint/2013/main/command">
      <pc:docMk/>
      <pc:sldMk cId="357846227" sldId="458"/>
    </pc:sldMkLst>
    <p188:txBody>
      <a:bodyPr/>
      <a:lstStyle/>
      <a:p>
        <a:r>
          <a:rPr lang="en-US"/>
          <a:t>Sehr tolle Slide: nur hier der Hinweis, die bilder sollten vom Format alle identisch groß sein und auch hier Achtung: Der Text der sieht so komisch aus weder mittig noch linksbündig.</a:t>
        </a:r>
      </a:p>
    </p188:txBody>
    <p188:extLst>
      <p:ext xmlns:p="http://schemas.openxmlformats.org/presentationml/2006/main" uri="{57CB4572-C831-44C2-8A1C-0ADB6CCDFE69}">
        <p223:reactions xmlns:p223="http://schemas.microsoft.com/office/powerpoint/2022/03/main">
          <p223:rxn type="👍">
            <p223:instance time="2025-11-30T08:41:07.489" authorId="{A2D88C7B-F911-1FC8-4C7B-557F6BE0D536}"/>
          </p223:rxn>
        </p223:reactions>
      </p:ext>
    </p188:extLst>
  </p188:cm>
</p188:cmLst>
</file>

<file path=ppt/comments/modernComment_1CB_5B4D149C.xml><?xml version="1.0" encoding="utf-8"?>
<p188:cmLst xmlns:a="http://schemas.openxmlformats.org/drawingml/2006/main" xmlns:r="http://schemas.openxmlformats.org/officeDocument/2006/relationships" xmlns:p188="http://schemas.microsoft.com/office/powerpoint/2018/8/main">
  <p188:cm id="{B74FED5C-D1E0-475A-85C3-40C58714B85E}" authorId="{A2D88C7B-F911-1FC8-4C7B-557F6BE0D536}" created="2025-11-27T13:21:59.477">
    <pc:sldMkLst xmlns:pc="http://schemas.microsoft.com/office/powerpoint/2013/main/command">
      <pc:docMk/>
      <pc:sldMk cId="1531778204" sldId="459"/>
    </pc:sldMkLst>
    <p188:txBody>
      <a:bodyPr/>
      <a:lstStyle/>
      <a:p>
        <a:r>
          <a:rPr lang="de-DE"/>
          <a:t>Hier habe ich nur die folie verändert</a:t>
        </a:r>
      </a:p>
    </p188:txBody>
  </p188:cm>
  <p188:cm id="{D7FC81A1-07F7-444F-93CB-C5B132E2E28A}" authorId="{F73FFFAA-7943-1894-DF3E-C6EFC07087C6}" created="2025-11-28T13:42:10.184">
    <pc:sldMkLst xmlns:pc="http://schemas.microsoft.com/office/powerpoint/2013/main/command">
      <pc:docMk/>
      <pc:sldMk cId="1531778204" sldId="459"/>
    </pc:sldMkLst>
    <p188:txBody>
      <a:bodyPr/>
      <a:lstStyle/>
      <a:p>
        <a:r>
          <a:rPr lang="en-US"/>
          <a:t>Wunderschöne Slide, nur hier die Frage: Machen wir Icons einheitlich grau bzw. schwarz oder grün?</a:t>
        </a:r>
      </a:p>
    </p188:txBody>
  </p188:cm>
</p188:cmLst>
</file>

<file path=ppt/comments/modernComment_1CC_CEDA7B78.xml><?xml version="1.0" encoding="utf-8"?>
<p188:cmLst xmlns:a="http://schemas.openxmlformats.org/drawingml/2006/main" xmlns:r="http://schemas.openxmlformats.org/officeDocument/2006/relationships" xmlns:p188="http://schemas.microsoft.com/office/powerpoint/2018/8/main">
  <p188:cm id="{677150B0-BA75-4712-ACFD-74C3F3BF3E7C}" authorId="{A2D88C7B-F911-1FC8-4C7B-557F6BE0D536}" created="2025-11-27T13:44:35.834">
    <pc:sldMkLst xmlns:pc="http://schemas.microsoft.com/office/powerpoint/2013/main/command">
      <pc:docMk/>
      <pc:sldMk cId="3470424952" sldId="460"/>
    </pc:sldMkLst>
    <p188:txBody>
      <a:bodyPr/>
      <a:lstStyle/>
      <a:p>
        <a:r>
          <a:rPr lang="de-DE"/>
          <a:t>Folie umgeändert mit icons und text bild mit eingefügt aus workbook</a:t>
        </a:r>
      </a:p>
    </p188:txBody>
  </p188:cm>
  <p188:cm id="{1C5E1051-179F-4038-8C32-9971F2A8147C}" authorId="{F73FFFAA-7943-1894-DF3E-C6EFC07087C6}" created="2025-11-28T13:44:15.405">
    <pc:sldMkLst xmlns:pc="http://schemas.microsoft.com/office/powerpoint/2013/main/command">
      <pc:docMk/>
      <pc:sldMk cId="3470424952" sldId="460"/>
    </pc:sldMkLst>
    <p188:txBody>
      <a:bodyPr/>
      <a:lstStyle/>
      <a:p>
        <a:r>
          <a:rPr lang="en-US"/>
          <a:t>Achtung hier das gleiche wie bei der Slide mit Measuring wind speed von der Formatierung bei der Task (habe Bindestrich groß gemacht). und es fehlte  noch ein Leerzeichen. Und oben ist manchmal eins zu viel. 
Bekomme es unten nicht bündig gezogen, deshalb gelb markiert.</a:t>
        </a:r>
      </a:p>
    </p188:txBody>
  </p188:cm>
  <p188:cm id="{0D998CDC-C483-4233-A7BB-4CCA0E51EE41}" authorId="{F73FFFAA-7943-1894-DF3E-C6EFC07087C6}" created="2025-11-28T13:45:25.499">
    <pc:sldMkLst xmlns:pc="http://schemas.microsoft.com/office/powerpoint/2013/main/command">
      <pc:docMk/>
      <pc:sldMk cId="3470424952" sldId="460"/>
    </pc:sldMkLst>
    <p188:txBody>
      <a:bodyPr/>
      <a:lstStyle/>
      <a:p>
        <a:r>
          <a:rPr lang="en-US"/>
          <a:t>Hatte jetzt nochmal geschaut, es muss überall Worksheet sein.</a:t>
        </a:r>
      </a:p>
    </p188:txBody>
  </p188:cm>
</p188:cmLst>
</file>

<file path=ppt/comments/modernComment_1D7_7FB955AD.xml><?xml version="1.0" encoding="utf-8"?>
<p188:cmLst xmlns:a="http://schemas.openxmlformats.org/drawingml/2006/main" xmlns:r="http://schemas.openxmlformats.org/officeDocument/2006/relationships" xmlns:p188="http://schemas.microsoft.com/office/powerpoint/2018/8/main">
  <p188:cm id="{68E1DDD6-61F0-459D-9E4F-A13798056EDE}" authorId="{A2D88C7B-F911-1FC8-4C7B-557F6BE0D536}" created="2025-11-28T10:16:30.206">
    <pc:sldMkLst xmlns:pc="http://schemas.microsoft.com/office/powerpoint/2013/main/command">
      <pc:docMk/>
      <pc:sldMk cId="2142852525" sldId="471"/>
    </pc:sldMkLst>
    <p188:txBody>
      <a:bodyPr/>
      <a:lstStyle/>
      <a:p>
        <a:r>
          <a:rPr lang="de-DE"/>
          <a:t>Learn about geändert</a:t>
        </a:r>
      </a:p>
    </p188:txBody>
  </p188:cm>
</p188:cmLst>
</file>

<file path=ppt/comments/modernComment_1D9_D8E7BF9B.xml><?xml version="1.0" encoding="utf-8"?>
<p188:cmLst xmlns:a="http://schemas.openxmlformats.org/drawingml/2006/main" xmlns:r="http://schemas.openxmlformats.org/officeDocument/2006/relationships" xmlns:p188="http://schemas.microsoft.com/office/powerpoint/2018/8/main">
  <p188:cm id="{579AA137-8EA7-41A5-9CD6-145C28A12AE3}" authorId="{A2D88C7B-F911-1FC8-4C7B-557F6BE0D536}" created="2025-11-28T10:49:51.239">
    <pc:sldMkLst xmlns:pc="http://schemas.microsoft.com/office/powerpoint/2013/main/command">
      <pc:docMk/>
      <pc:sldMk cId="3639066523" sldId="473"/>
    </pc:sldMkLst>
    <p188:txBody>
      <a:bodyPr/>
      <a:lstStyle/>
      <a:p>
        <a:r>
          <a:rPr lang="de-DE"/>
          <a:t>Folien zusammengeführt und gekürzt</a:t>
        </a:r>
      </a:p>
    </p188:txBody>
  </p188:cm>
  <p188:cm id="{674B3F75-7D00-4FF2-B5FB-5538E75642FF}" authorId="{F73FFFAA-7943-1894-DF3E-C6EFC07087C6}" created="2025-11-28T13:51:48.066">
    <ac:deMkLst xmlns:ac="http://schemas.microsoft.com/office/drawing/2013/main/command">
      <pc:docMk xmlns:pc="http://schemas.microsoft.com/office/powerpoint/2013/main/command"/>
      <pc:sldMk xmlns:pc="http://schemas.microsoft.com/office/powerpoint/2013/main/command" cId="3639066523" sldId="473"/>
      <ac:spMk id="2" creationId="{16A42130-DAF0-8E6B-9B40-53A9570296BF}"/>
    </ac:deMkLst>
    <p188:txBody>
      <a:bodyPr/>
      <a:lstStyle/>
      <a:p>
        <a:r>
          <a:rPr lang="en-US"/>
          <a:t>identisch wie auf 22?</a:t>
        </a:r>
      </a:p>
    </p188:txBody>
  </p188:cm>
  <p188:cm id="{8D9AEB1A-CF2F-43AB-85F2-D6524D1DD59C}" authorId="{F73FFFAA-7943-1894-DF3E-C6EFC07087C6}" created="2025-11-28T13:51:55.254">
    <ac:deMkLst xmlns:ac="http://schemas.microsoft.com/office/drawing/2013/main/command">
      <pc:docMk xmlns:pc="http://schemas.microsoft.com/office/powerpoint/2013/main/command"/>
      <pc:sldMk xmlns:pc="http://schemas.microsoft.com/office/powerpoint/2013/main/command" cId="3639066523" sldId="473"/>
      <ac:spMk id="6" creationId="{680AC909-2219-9FFE-36E6-02CC56581959}"/>
    </ac:deMkLst>
    <p188:txBody>
      <a:bodyPr/>
      <a:lstStyle/>
      <a:p>
        <a:r>
          <a:rPr lang="en-US"/>
          <a:t>Achtung formatierung.</a:t>
        </a:r>
      </a:p>
    </p188:txBody>
  </p188:cm>
  <p188:cm id="{CE3C1635-29CE-447B-927D-B90C1C7D15B8}" authorId="{F73FFFAA-7943-1894-DF3E-C6EFC07087C6}" created="2025-11-28T13:52:14.369">
    <ac:deMkLst xmlns:ac="http://schemas.microsoft.com/office/drawing/2013/main/command">
      <pc:docMk xmlns:pc="http://schemas.microsoft.com/office/powerpoint/2013/main/command"/>
      <pc:sldMk xmlns:pc="http://schemas.microsoft.com/office/powerpoint/2013/main/command" cId="3639066523" sldId="473"/>
      <ac:spMk id="3" creationId="{A68BB057-B8C6-3C0B-23E1-6E6A0F06BDF0}"/>
    </ac:deMkLst>
    <p188:txBody>
      <a:bodyPr/>
      <a:lstStyle/>
      <a:p>
        <a:r>
          <a:rPr lang="en-US"/>
          <a:t>habe es längs gezogen, sieht sonst komisch aus wenn ein oder zwei worte in die neue zeile gehen</a:t>
        </a:r>
      </a:p>
    </p188:txBody>
  </p188:cm>
</p188:cmLst>
</file>

<file path=ppt/comments/modernComment_1DA_1DA75C3E.xml><?xml version="1.0" encoding="utf-8"?>
<p188:cmLst xmlns:a="http://schemas.openxmlformats.org/drawingml/2006/main" xmlns:r="http://schemas.openxmlformats.org/officeDocument/2006/relationships" xmlns:p188="http://schemas.microsoft.com/office/powerpoint/2018/8/main">
  <p188:cm id="{D6F2E826-5DCA-47D7-92D2-FE25FEB4A6CB}" authorId="{D6905A2D-D2C3-201B-A946-8E354F0020AE}" status="resolved" created="2025-01-19T18:14:29.296" complete="100000">
    <ac:txMkLst xmlns:ac="http://schemas.microsoft.com/office/drawing/2013/main/command">
      <pc:docMk xmlns:pc="http://schemas.microsoft.com/office/powerpoint/2013/main/command"/>
      <pc:sldMk xmlns:pc="http://schemas.microsoft.com/office/powerpoint/2013/main/command" cId="497507390" sldId="474"/>
      <ac:spMk id="3" creationId="{A68BB057-B8C6-3C0B-23E1-6E6A0F06BDF0}"/>
      <ac:txMk cp="0">
        <ac:context len="126" hash="1828668239"/>
      </ac:txMk>
    </ac:txMkLst>
    <p188:txBody>
      <a:bodyPr/>
      <a:lstStyle/>
      <a:p>
        <a:r>
          <a:rPr lang="en-DE"/>
          <a:t>Talk about the assumption we made: Voltage could be used as a proxy for power</a:t>
        </a:r>
      </a:p>
    </p188:txBody>
  </p188:cm>
  <p188:cm id="{153F446B-BB19-4AC7-81DA-C756385E02DD}" authorId="{A2D88C7B-F911-1FC8-4C7B-557F6BE0D536}" created="2025-11-28T10:54:54.944">
    <pc:sldMkLst xmlns:pc="http://schemas.microsoft.com/office/powerpoint/2013/main/command">
      <pc:docMk/>
      <pc:sldMk cId="497507390" sldId="474"/>
    </pc:sldMkLst>
    <p188:txBody>
      <a:bodyPr/>
      <a:lstStyle/>
      <a:p>
        <a:r>
          <a:rPr lang="de-DE"/>
          <a:t>Icons hinzugefügt und gekürzt</a:t>
        </a:r>
      </a:p>
    </p188:txBody>
  </p188:cm>
  <p188:cm id="{FFB078CE-6121-46C6-A688-3AF063F5F0AE}" authorId="{F73FFFAA-7943-1894-DF3E-C6EFC07087C6}" status="resolved" created="2025-11-28T13:53:43.385" complete="100000">
    <pc:sldMkLst xmlns:pc="http://schemas.microsoft.com/office/powerpoint/2013/main/command">
      <pc:docMk/>
      <pc:sldMk cId="497507390" sldId="474"/>
    </pc:sldMkLst>
    <p188:txBody>
      <a:bodyPr/>
      <a:lstStyle/>
      <a:p>
        <a:r>
          <a:rPr lang="en-US"/>
          <a:t>Formatierung: Abstände der Icons stimmen nicht, Schriften noch wild und unterschiedliche Schriftart. Großer Bindestrich bei 3-4 machen und text in der neuen zeile bündig und Leertaste fehlt. </a:t>
        </a:r>
      </a:p>
    </p188:txBody>
  </p188:cm>
</p188:cmLst>
</file>

<file path=ppt/comments/modernComment_1DB_15415A8.xml><?xml version="1.0" encoding="utf-8"?>
<p188:cmLst xmlns:a="http://schemas.openxmlformats.org/drawingml/2006/main" xmlns:r="http://schemas.openxmlformats.org/officeDocument/2006/relationships" xmlns:p188="http://schemas.microsoft.com/office/powerpoint/2018/8/main">
  <p188:cm id="{458F3191-1183-440A-A469-3CC6BB5A9B7D}" authorId="{A2D88C7B-F911-1FC8-4C7B-557F6BE0D536}" created="2025-11-30T09:09:44.448">
    <pc:sldMkLst xmlns:pc="http://schemas.microsoft.com/office/powerpoint/2013/main/command">
      <pc:docMk/>
      <pc:sldMk cId="22287784" sldId="475"/>
    </pc:sldMkLst>
    <p188:txBody>
      <a:bodyPr/>
      <a:lstStyle/>
      <a:p>
        <a:r>
          <a:rPr lang="de-DE"/>
          <a:t>Folien zusammengefasst </a:t>
        </a:r>
      </a:p>
    </p188:txBody>
  </p188:cm>
</p188:cmLst>
</file>

<file path=ppt/comments/modernComment_1DF_934FFBDF.xml><?xml version="1.0" encoding="utf-8"?>
<p188:cmLst xmlns:a="http://schemas.openxmlformats.org/drawingml/2006/main" xmlns:r="http://schemas.openxmlformats.org/officeDocument/2006/relationships" xmlns:p188="http://schemas.microsoft.com/office/powerpoint/2018/8/main">
  <p188:cm id="{8273D376-E53F-4575-AE9E-CBB6804A58C7}" authorId="{A2D88C7B-F911-1FC8-4C7B-557F6BE0D536}" created="2025-11-30T09:29:11.699">
    <pc:sldMkLst xmlns:pc="http://schemas.microsoft.com/office/powerpoint/2013/main/command">
      <pc:docMk/>
      <pc:sldMk cId="2471492575" sldId="479"/>
    </pc:sldMkLst>
    <p188:txBody>
      <a:bodyPr/>
      <a:lstStyle/>
      <a:p>
        <a:r>
          <a:rPr lang="de-DE"/>
          <a:t>Folien zusammengefasst und tasks hinzugefügt</a:t>
        </a:r>
      </a:p>
    </p188:txBody>
  </p188:cm>
</p188:cmLst>
</file>

<file path=ppt/comments/modernComment_1E0_AD3EAD72.xml><?xml version="1.0" encoding="utf-8"?>
<p188:cmLst xmlns:a="http://schemas.openxmlformats.org/drawingml/2006/main" xmlns:r="http://schemas.openxmlformats.org/officeDocument/2006/relationships" xmlns:p188="http://schemas.microsoft.com/office/powerpoint/2018/8/main">
  <p188:cm id="{BEC2DB1A-A95D-4395-8984-FF2854307894}" authorId="{4A3C4C20-EA2F-D420-3E9A-718E7426B845}" status="resolved" created="2025-01-20T14:30:13.188" complete="100000">
    <pc:sldMkLst xmlns:pc="http://schemas.microsoft.com/office/powerpoint/2013/main/command">
      <pc:docMk/>
      <pc:sldMk cId="2906566002" sldId="480"/>
    </pc:sldMkLst>
    <p188:txBody>
      <a:bodyPr/>
      <a:lstStyle/>
      <a:p>
        <a:r>
          <a:rPr lang="en-US"/>
          <a:t>not the answers on the challenge sheet -&gt; make two, same for blade length</a:t>
        </a:r>
      </a:p>
    </p188:txBody>
  </p188:cm>
  <p188:cm id="{60D20F08-AEDE-4207-BF18-A0F73FE9703D}" authorId="{A2D88C7B-F911-1FC8-4C7B-557F6BE0D536}" created="2025-11-30T09:36:14.056">
    <pc:sldMkLst xmlns:pc="http://schemas.microsoft.com/office/powerpoint/2013/main/command">
      <pc:docMk/>
      <pc:sldMk cId="2906566002" sldId="480"/>
    </pc:sldMkLst>
    <p188:txBody>
      <a:bodyPr/>
      <a:lstStyle/>
      <a:p>
        <a:r>
          <a:rPr lang="de-DE"/>
          <a:t>Folie geändert und icons hinzugefügt</a:t>
        </a:r>
      </a:p>
    </p188:txBody>
  </p188:cm>
</p188:cmLst>
</file>

<file path=ppt/comments/modernComment_1E1_4338DF29.xml><?xml version="1.0" encoding="utf-8"?>
<p188:cmLst xmlns:a="http://schemas.openxmlformats.org/drawingml/2006/main" xmlns:r="http://schemas.openxmlformats.org/officeDocument/2006/relationships" xmlns:p188="http://schemas.microsoft.com/office/powerpoint/2018/8/main">
  <p188:cm id="{397EEDB4-8996-4B29-A2A2-FD5DBCA780D0}" authorId="{4A3C4C20-EA2F-D420-3E9A-718E7426B845}" status="resolved" created="2025-01-20T14:29:42.187" complete="100000">
    <ac:txMkLst xmlns:ac="http://schemas.microsoft.com/office/drawing/2013/main/command">
      <pc:docMk xmlns:pc="http://schemas.microsoft.com/office/powerpoint/2013/main/command"/>
      <pc:sldMk xmlns:pc="http://schemas.microsoft.com/office/powerpoint/2013/main/command" cId="1127800617" sldId="481"/>
      <ac:spMk id="3" creationId="{A68BB057-B8C6-3C0B-23E1-6E6A0F06BDF0}"/>
      <ac:txMk cp="257">
        <ac:context len="258" hash="3329590075"/>
      </ac:txMk>
    </ac:txMkLst>
    <p188:pos x="4162425" y="2190750"/>
    <p188:txBody>
      <a:bodyPr/>
      <a:lstStyle/>
      <a:p>
        <a:r>
          <a:rPr lang="en-US"/>
          <a:t>not the answer on the challenge sheet</a:t>
        </a:r>
      </a:p>
    </p188:txBody>
  </p188:cm>
  <p188:cm id="{C865BCC8-F807-4E03-8338-831FE18865B3}" authorId="{A2D88C7B-F911-1FC8-4C7B-557F6BE0D536}" created="2025-11-30T09:41:26.996">
    <pc:sldMkLst xmlns:pc="http://schemas.microsoft.com/office/powerpoint/2013/main/command">
      <pc:docMk/>
      <pc:sldMk cId="1127800617" sldId="481"/>
    </pc:sldMkLst>
    <p188:txBody>
      <a:bodyPr/>
      <a:lstStyle/>
      <a:p>
        <a:r>
          <a:rPr lang="de-DE"/>
          <a:t>Folie geändert und icons hinzugefügt</a:t>
        </a:r>
      </a:p>
    </p188:txBody>
  </p188:cm>
</p188:cmLst>
</file>

<file path=ppt/comments/modernComment_1F5_B9B5E1B8.xml><?xml version="1.0" encoding="utf-8"?>
<p188:cmLst xmlns:a="http://schemas.openxmlformats.org/drawingml/2006/main" xmlns:r="http://schemas.openxmlformats.org/officeDocument/2006/relationships" xmlns:p188="http://schemas.microsoft.com/office/powerpoint/2018/8/main">
  <p188:cm id="{D04D57CD-24A9-4806-9352-3333B5AF1EF3}" authorId="{A2D88C7B-F911-1FC8-4C7B-557F6BE0D536}" created="2025-11-30T13:01:07.926">
    <pc:sldMkLst xmlns:pc="http://schemas.microsoft.com/office/powerpoint/2013/main/command">
      <pc:docMk/>
      <pc:sldMk cId="3115704760" sldId="501"/>
    </pc:sldMkLst>
    <p188:txBody>
      <a:bodyPr/>
      <a:lstStyle/>
      <a:p>
        <a:r>
          <a:rPr lang="de-DE"/>
          <a:t>Folien zusammengefasst</a:t>
        </a:r>
      </a:p>
    </p188:txBody>
  </p188:cm>
</p188:cmLst>
</file>

<file path=ppt/comments/modernComment_1F8_5952905B.xml><?xml version="1.0" encoding="utf-8"?>
<p188:cmLst xmlns:a="http://schemas.openxmlformats.org/drawingml/2006/main" xmlns:r="http://schemas.openxmlformats.org/officeDocument/2006/relationships" xmlns:p188="http://schemas.microsoft.com/office/powerpoint/2018/8/main">
  <p188:cm id="{53AAE9E8-8C30-4B5A-AFBC-22EB991B3022}" authorId="{A2D88C7B-F911-1FC8-4C7B-557F6BE0D536}" created="2025-11-30T13:18:44.004">
    <pc:sldMkLst xmlns:pc="http://schemas.microsoft.com/office/powerpoint/2013/main/command">
      <pc:docMk/>
      <pc:sldMk cId="1498583131" sldId="504"/>
    </pc:sldMkLst>
    <p188:txBody>
      <a:bodyPr/>
      <a:lstStyle/>
      <a:p>
        <a:r>
          <a:rPr lang="de-DE"/>
          <a:t>Folien zusammengefügt</a:t>
        </a:r>
      </a:p>
    </p188:txBody>
  </p188:cm>
</p188:cmLst>
</file>

<file path=ppt/comments/modernComment_1F9_69E79BC7.xml><?xml version="1.0" encoding="utf-8"?>
<p188:cmLst xmlns:a="http://schemas.openxmlformats.org/drawingml/2006/main" xmlns:r="http://schemas.openxmlformats.org/officeDocument/2006/relationships" xmlns:p188="http://schemas.microsoft.com/office/powerpoint/2018/8/main">
  <p188:cm id="{1CC0F60F-0151-4963-B091-5F80CD4A4494}" authorId="{A2D88C7B-F911-1FC8-4C7B-557F6BE0D536}" created="2025-11-30T13:23:59.461">
    <pc:sldMkLst xmlns:pc="http://schemas.microsoft.com/office/powerpoint/2013/main/command">
      <pc:docMk/>
      <pc:sldMk cId="1776786375" sldId="505"/>
    </pc:sldMkLst>
    <p188:txBody>
      <a:bodyPr/>
      <a:lstStyle/>
      <a:p>
        <a:r>
          <a:rPr lang="de-DE"/>
          <a:t>Task hinzugefügt </a:t>
        </a:r>
      </a:p>
    </p188:txBody>
  </p188:cm>
</p188:cmLst>
</file>

<file path=ppt/comments/modernComment_1FC_999DD913.xml><?xml version="1.0" encoding="utf-8"?>
<p188:cmLst xmlns:a="http://schemas.openxmlformats.org/drawingml/2006/main" xmlns:r="http://schemas.openxmlformats.org/officeDocument/2006/relationships" xmlns:p188="http://schemas.microsoft.com/office/powerpoint/2018/8/main">
  <p188:cm id="{7C2B9D83-9C0D-4B22-BA08-303E7FE418AD}" authorId="{A2D88C7B-F911-1FC8-4C7B-557F6BE0D536}" created="2025-11-26T13:11:54.608">
    <ac:deMkLst xmlns:ac="http://schemas.microsoft.com/office/drawing/2013/main/command">
      <pc:docMk xmlns:pc="http://schemas.microsoft.com/office/powerpoint/2013/main/command"/>
      <pc:sldMk xmlns:pc="http://schemas.microsoft.com/office/powerpoint/2013/main/command" cId="2577258771" sldId="508"/>
      <ac:spMk id="2" creationId="{44B68612-41AC-C231-617E-7D2CD05A87B9}"/>
    </ac:deMkLst>
    <p188:txBody>
      <a:bodyPr/>
      <a:lstStyle/>
      <a:p>
        <a:r>
          <a:rPr lang="de-DE"/>
          <a:t>Diese Slide vorverschoben statt slide 28 slide 23</a:t>
        </a:r>
      </a:p>
    </p188:txBody>
  </p188:cm>
  <p188:cm id="{5D2CEB4D-4680-4A3F-B0E2-96A5316D7B9A}" authorId="{A2D88C7B-F911-1FC8-4C7B-557F6BE0D536}" created="2025-11-26T13:31:28.137">
    <pc:sldMkLst xmlns:pc="http://schemas.microsoft.com/office/powerpoint/2013/main/command">
      <pc:docMk/>
      <pc:sldMk cId="2577258771" sldId="508"/>
    </pc:sldMkLst>
    <p188:txBody>
      <a:bodyPr/>
      <a:lstStyle/>
      <a:p>
        <a:r>
          <a:rPr lang="de-DE"/>
          <a:t>Formatierung 
Slide komplett geändert bis auf den QR code und das Bild
Habe auch eine weitere folie die weiter vorne gewesen wäre mit einfließen lassen</a:t>
        </a:r>
      </a:p>
    </p188:txBody>
  </p188:cm>
  <p188:cm id="{A4859EB9-557F-421F-8799-10F63EE7A4EA}" authorId="{F73FFFAA-7943-1894-DF3E-C6EFC07087C6}" created="2025-11-28T13:39:06.773">
    <pc:sldMkLst xmlns:pc="http://schemas.microsoft.com/office/powerpoint/2013/main/command">
      <pc:docMk/>
      <pc:sldMk cId="2577258771" sldId="508"/>
    </pc:sldMkLst>
    <p188:txBody>
      <a:bodyPr/>
      <a:lstStyle/>
      <a:p>
        <a:r>
          <a:rPr lang="en-US"/>
          <a:t>Gefällt mir sehr gut die Slide. , Mir fällt nur auf, dass die Formatierung bei Experiment ein bisschen anders ist als bei Task auf der nächsten Slide.</a:t>
        </a:r>
      </a:p>
    </p188:txBody>
  </p188:cm>
</p188:cmLst>
</file>

<file path=ppt/comments/modernComment_1FD_B702F827.xml><?xml version="1.0" encoding="utf-8"?>
<p188:cmLst xmlns:a="http://schemas.openxmlformats.org/drawingml/2006/main" xmlns:r="http://schemas.openxmlformats.org/officeDocument/2006/relationships" xmlns:p188="http://schemas.microsoft.com/office/powerpoint/2018/8/main">
  <p188:cm id="{7F521B69-8988-4178-9AA2-9E32A59DB4B3}" authorId="{A2D88C7B-F911-1FC8-4C7B-557F6BE0D536}" created="2025-11-27T14:36:41.420">
    <pc:sldMkLst xmlns:pc="http://schemas.microsoft.com/office/powerpoint/2013/main/command">
      <pc:docMk/>
      <pc:sldMk cId="3070425127" sldId="509"/>
    </pc:sldMkLst>
    <p188:txBody>
      <a:bodyPr/>
      <a:lstStyle/>
      <a:p>
        <a:r>
          <a:rPr lang="de-DE"/>
          <a:t>Folie geändert zuerst wird bild gezeigt und dann alles erklärt</a:t>
        </a:r>
      </a:p>
    </p188:txBody>
  </p188:cm>
</p188:cmLst>
</file>

<file path=ppt/comments/modernComment_1FF_4F69172D.xml><?xml version="1.0" encoding="utf-8"?>
<p188:cmLst xmlns:a="http://schemas.openxmlformats.org/drawingml/2006/main" xmlns:r="http://schemas.openxmlformats.org/officeDocument/2006/relationships" xmlns:p188="http://schemas.microsoft.com/office/powerpoint/2018/8/main">
  <p188:cm id="{E6FFD812-D807-48D1-AE8B-BC9928FBBD1E}" authorId="{A2D88C7B-F911-1FC8-4C7B-557F6BE0D536}" created="2025-11-28T07:28:45.749">
    <pc:sldMkLst xmlns:pc="http://schemas.microsoft.com/office/powerpoint/2013/main/command">
      <pc:docMk/>
      <pc:sldMk cId="1332287277" sldId="511"/>
    </pc:sldMkLst>
    <p188:txBody>
      <a:bodyPr/>
      <a:lstStyle/>
      <a:p>
        <a:r>
          <a:rPr lang="de-DE"/>
          <a:t>Nehmen wir das mit rein
</a:t>
        </a:r>
      </a:p>
    </p188:txBody>
  </p188:cm>
  <p188:cm id="{021B058D-2394-4E4A-8859-CD04D5BFFD6E}" authorId="{F73FFFAA-7943-1894-DF3E-C6EFC07087C6}" created="2025-11-28T13:49:41.330">
    <ac:deMkLst xmlns:ac="http://schemas.microsoft.com/office/drawing/2013/main/command">
      <pc:docMk xmlns:pc="http://schemas.microsoft.com/office/powerpoint/2013/main/command"/>
      <pc:sldMk xmlns:pc="http://schemas.microsoft.com/office/powerpoint/2013/main/command" cId="1332287277" sldId="511"/>
      <ac:spMk id="6" creationId="{4C2409FD-8E8C-2C9F-B204-1408CACC42A7}"/>
    </ac:deMkLst>
    <p188:txBody>
      <a:bodyPr/>
      <a:lstStyle/>
      <a:p>
        <a:r>
          <a:rPr lang="en-US"/>
          <a:t>Auch hier: Kastenfarbe variieren, oder immer so wie auf Slide 22?</a:t>
        </a:r>
      </a:p>
    </p188:txBody>
  </p188:cm>
</p188:cmLst>
</file>

<file path=ppt/comments/modernComment_200_6F28246E.xml><?xml version="1.0" encoding="utf-8"?>
<p188:cmLst xmlns:a="http://schemas.openxmlformats.org/drawingml/2006/main" xmlns:r="http://schemas.openxmlformats.org/officeDocument/2006/relationships" xmlns:p188="http://schemas.microsoft.com/office/powerpoint/2018/8/main">
  <p188:cm id="{8686C471-3DE9-4512-AE87-157ECB38FBA1}" authorId="{A2D88C7B-F911-1FC8-4C7B-557F6BE0D536}" created="2025-11-27T15:13:05.223">
    <pc:sldMkLst xmlns:pc="http://schemas.microsoft.com/office/powerpoint/2013/main/command">
      <pc:docMk/>
      <pc:sldMk cId="1864901742" sldId="512"/>
    </pc:sldMkLst>
    <p188:txBody>
      <a:bodyPr/>
      <a:lstStyle/>
      <a:p>
        <a:r>
          <a:rPr lang="de-DE"/>
          <a:t>Folien zusammengefasst und schöner angeordnet</a:t>
        </a:r>
      </a:p>
    </p188:txBody>
  </p188:cm>
  <p188:cm id="{8B85391C-A172-4FED-84AA-043A391C82FD}" authorId="{F73FFFAA-7943-1894-DF3E-C6EFC07087C6}" created="2025-11-28T13:49:12.689">
    <pc:sldMkLst xmlns:pc="http://schemas.microsoft.com/office/powerpoint/2013/main/command">
      <pc:docMk/>
      <pc:sldMk cId="1864901742" sldId="512"/>
    </pc:sldMkLst>
    <p188:txBody>
      <a:bodyPr/>
      <a:lstStyle/>
      <a:p>
        <a:r>
          <a:rPr lang="en-US"/>
          <a:t>Sehr schöne Slide. Nur Achtung: Kasten unten links ist linksbündig. Der daneben ist mittig. Entscheide Dich für eines und die Kästen hatten wir sonst mal anders farblich formatiert, mit einem dunkelgrünen Rand, aber man kann ja auch varrieren. </a:t>
        </a:r>
      </a:p>
    </p188:txBody>
  </p188:cm>
</p188:cmLst>
</file>

<file path=ppt/comments/modernComment_203_CEB15DA5.xml><?xml version="1.0" encoding="utf-8"?>
<p188:cmLst xmlns:a="http://schemas.openxmlformats.org/drawingml/2006/main" xmlns:r="http://schemas.openxmlformats.org/officeDocument/2006/relationships" xmlns:p188="http://schemas.microsoft.com/office/powerpoint/2018/8/main">
  <p188:cm id="{537F1EF6-F013-4FC2-A22B-E7276ED17657}" authorId="{A2D88C7B-F911-1FC8-4C7B-557F6BE0D536}" created="2025-11-28T07:57:56.362">
    <pc:sldMkLst xmlns:pc="http://schemas.microsoft.com/office/powerpoint/2013/main/command">
      <pc:docMk/>
      <pc:sldMk cId="3467730341" sldId="515"/>
    </pc:sldMkLst>
    <p188:txBody>
      <a:bodyPr/>
      <a:lstStyle/>
      <a:p>
        <a:r>
          <a:rPr lang="de-DE"/>
          <a:t>Folien zusammengefasst</a:t>
        </a:r>
      </a:p>
    </p188:txBody>
  </p188:cm>
</p188:cmLst>
</file>

<file path=ppt/comments/modernComment_209_6C54738E.xml><?xml version="1.0" encoding="utf-8"?>
<p188:cmLst xmlns:a="http://schemas.openxmlformats.org/drawingml/2006/main" xmlns:r="http://schemas.openxmlformats.org/officeDocument/2006/relationships" xmlns:p188="http://schemas.microsoft.com/office/powerpoint/2018/8/main">
  <p188:cm id="{B550E392-4F04-421B-9AE2-839D17B0CA1D}" authorId="{D6905A2D-D2C3-201B-A946-8E354F0020AE}" status="resolved" created="2025-01-09T10:57:21.377" complete="100000">
    <ac:deMkLst xmlns:ac="http://schemas.microsoft.com/office/drawing/2013/main/command">
      <pc:docMk xmlns:pc="http://schemas.microsoft.com/office/powerpoint/2013/main/command"/>
      <pc:sldMk xmlns:pc="http://schemas.microsoft.com/office/powerpoint/2013/main/command" cId="97499985" sldId="466"/>
      <ac:spMk id="7" creationId="{093A833E-F483-48B3-840B-1348CCE3E9B7}"/>
    </ac:deMkLst>
    <p188:txBody>
      <a:bodyPr/>
      <a:lstStyle/>
      <a:p>
        <a:r>
          <a:rPr lang="en-US"/>
          <a:t>Use dice for every slide that is referring to the worksheet...Could be a sign that they need to check the worksheet here when they see the dice...ALso use the same word such as challenge for slides and task for worksheet. </a:t>
        </a:r>
      </a:p>
    </p188:txBody>
  </p188:cm>
  <p188:cm id="{71C61290-4874-4402-9916-C491A21200AD}" authorId="{A2D88C7B-F911-1FC8-4C7B-557F6BE0D536}" created="2025-11-28T08:58:01.610">
    <pc:sldMkLst xmlns:pc="http://schemas.microsoft.com/office/powerpoint/2013/main/command">
      <pc:docMk/>
      <pc:sldMk cId="1817473934" sldId="521"/>
    </pc:sldMkLst>
    <p188:txBody>
      <a:bodyPr/>
      <a:lstStyle/>
      <a:p>
        <a:r>
          <a:rPr lang="de-DE"/>
          <a:t>Folie neu formatiert mit icons</a:t>
        </a:r>
      </a:p>
    </p188:txBody>
  </p188:cm>
  <p188:cm id="{D1104D68-800F-4763-9109-A3CDF0C53C94}" authorId="{F73FFFAA-7943-1894-DF3E-C6EFC07087C6}" status="resolved" created="2025-11-28T13:50:53.080" complete="100000">
    <ac:txMkLst xmlns:ac="http://schemas.microsoft.com/office/drawing/2013/main/command">
      <pc:docMk xmlns:pc="http://schemas.microsoft.com/office/powerpoint/2013/main/command"/>
      <pc:sldMk xmlns:pc="http://schemas.microsoft.com/office/powerpoint/2013/main/command" cId="1817473934" sldId="521"/>
      <ac:spMk id="14" creationId="{F0448EC2-E589-7E47-A52F-9A50D2C4EDC2}"/>
      <ac:txMk cp="0" len="8">
        <ac:context len="137" hash="1163552084"/>
      </ac:txMk>
    </ac:txMkLst>
    <p188:pos x="967153" y="237392"/>
    <p188:txBody>
      <a:bodyPr/>
      <a:lstStyle/>
      <a:p>
        <a:r>
          <a:rPr lang="en-US"/>
          <a:t>Achtung: Bindestrich immer groß (habe ich schon gemacht) und dann stimmt die Formatierung sowohl oben bei Experiment nicht und bei Task unten auch nicht. </a:t>
        </a:r>
      </a:p>
    </p188:txBody>
  </p188:cm>
</p188:cmLst>
</file>

<file path=ppt/comments/modernComment_20B_67699012.xml><?xml version="1.0" encoding="utf-8"?>
<p188:cmLst xmlns:a="http://schemas.openxmlformats.org/drawingml/2006/main" xmlns:r="http://schemas.openxmlformats.org/officeDocument/2006/relationships" xmlns:p188="http://schemas.microsoft.com/office/powerpoint/2018/8/main">
  <p188:cm id="{C37F3B9B-560F-4FD9-84E6-E5F80507CDC5}" authorId="{A2D88C7B-F911-1FC8-4C7B-557F6BE0D536}" created="2025-11-28T10:13:16.340">
    <pc:sldMkLst xmlns:pc="http://schemas.microsoft.com/office/powerpoint/2013/main/command">
      <pc:docMk/>
      <pc:sldMk cId="1734971410" sldId="523"/>
    </pc:sldMkLst>
    <p188:txBody>
      <a:bodyPr/>
      <a:lstStyle/>
      <a:p>
        <a:r>
          <a:rPr lang="de-DE"/>
          <a:t>Folie in Task Lösung umgeändert</a:t>
        </a:r>
      </a:p>
    </p188:txBody>
  </p188:cm>
</p188:cmLst>
</file>

<file path=ppt/comments/modernComment_225_6D05CD23.xml><?xml version="1.0" encoding="utf-8"?>
<p188:cmLst xmlns:a="http://schemas.openxmlformats.org/drawingml/2006/main" xmlns:r="http://schemas.openxmlformats.org/officeDocument/2006/relationships" xmlns:p188="http://schemas.microsoft.com/office/powerpoint/2018/8/main">
  <p188:cm id="{E853BA8A-EB46-4E19-AA1F-A8B2796C7CD7}" authorId="{A2D88C7B-F911-1FC8-4C7B-557F6BE0D536}" created="2025-11-27T13:22:17.248">
    <pc:sldMkLst xmlns:pc="http://schemas.microsoft.com/office/powerpoint/2013/main/command">
      <pc:docMk/>
      <pc:sldMk cId="1829096739" sldId="549"/>
    </pc:sldMkLst>
    <p188:txBody>
      <a:bodyPr/>
      <a:lstStyle/>
      <a:p>
        <a:r>
          <a:rPr lang="de-DE"/>
          <a:t>Formatierung und 3 folien in eine gepackt </a:t>
        </a:r>
      </a:p>
    </p188:txBody>
  </p188:cm>
  <p188:cm id="{8F405113-2961-4010-B889-0BB6B1BC0054}" authorId="{F73FFFAA-7943-1894-DF3E-C6EFC07087C6}" created="2025-11-28T13:42:38.669">
    <pc:sldMkLst xmlns:pc="http://schemas.microsoft.com/office/powerpoint/2013/main/command">
      <pc:docMk/>
      <pc:sldMk cId="1829096739" sldId="549"/>
    </pc:sldMkLst>
    <p188:txBody>
      <a:bodyPr/>
      <a:lstStyle/>
      <a:p>
        <a:r>
          <a:rPr lang="en-US"/>
          <a:t>Viel besser als vorher, also Du hast total viel Eigenleistung, haben wir beide. Sehr gut.</a:t>
        </a:r>
      </a:p>
    </p188:txBody>
  </p188:cm>
</p188:cmLst>
</file>

<file path=ppt/comments/modernComment_226_3191E234.xml><?xml version="1.0" encoding="utf-8"?>
<p188:cmLst xmlns:a="http://schemas.openxmlformats.org/drawingml/2006/main" xmlns:r="http://schemas.openxmlformats.org/officeDocument/2006/relationships" xmlns:p188="http://schemas.microsoft.com/office/powerpoint/2018/8/main">
  <p188:cm id="{D7A6C33F-6509-4C7F-873B-B7E51880D72F}" authorId="{A2D88C7B-F911-1FC8-4C7B-557F6BE0D536}" created="2025-11-28T07:58:12.331">
    <pc:sldMkLst xmlns:pc="http://schemas.microsoft.com/office/powerpoint/2013/main/command">
      <pc:docMk/>
      <pc:sldMk cId="831644212" sldId="550"/>
    </pc:sldMkLst>
    <p188:txBody>
      <a:bodyPr/>
      <a:lstStyle/>
      <a:p>
        <a:r>
          <a:rPr lang="de-DE"/>
          <a:t>Example: hier eingefügt</a:t>
        </a:r>
      </a:p>
    </p188:txBody>
  </p188:cm>
</p188:cmLst>
</file>

<file path=ppt/comments/modernComment_227_8BB0C123.xml><?xml version="1.0" encoding="utf-8"?>
<p188:cmLst xmlns:a="http://schemas.openxmlformats.org/drawingml/2006/main" xmlns:r="http://schemas.openxmlformats.org/officeDocument/2006/relationships" xmlns:p188="http://schemas.microsoft.com/office/powerpoint/2018/8/main">
  <p188:cm id="{45267E0B-136F-48A6-8460-827C2E4D4C14}" authorId="{A2D88C7B-F911-1FC8-4C7B-557F6BE0D536}" created="2025-11-28T08:27:18.593">
    <pc:sldMkLst xmlns:pc="http://schemas.microsoft.com/office/powerpoint/2013/main/command">
      <pc:docMk/>
      <pc:sldMk cId="2343616803" sldId="551"/>
    </pc:sldMkLst>
    <p188:txBody>
      <a:bodyPr/>
      <a:lstStyle/>
      <a:p>
        <a:r>
          <a:rPr lang="de-DE"/>
          <a:t>Folie geändert  nicht als text mit stichpunkten untereinander eher in blöcke</a:t>
        </a:r>
      </a:p>
    </p188:txBody>
  </p188:cm>
  <p188:cm id="{16E7387E-619D-436E-A607-611992CF94FB}" authorId="{F73FFFAA-7943-1894-DF3E-C6EFC07087C6}" status="resolved" created="2025-11-28T13:51:30.002" complete="100000">
    <ac:deMkLst xmlns:ac="http://schemas.microsoft.com/office/drawing/2013/main/command">
      <pc:docMk xmlns:pc="http://schemas.microsoft.com/office/powerpoint/2013/main/command"/>
      <pc:sldMk xmlns:pc="http://schemas.microsoft.com/office/powerpoint/2013/main/command" cId="2343616803" sldId="551"/>
      <ac:spMk id="8" creationId="{EB46B5F9-E154-7C1F-0B18-1369BAF97475}"/>
    </ac:deMkLst>
    <p188:txBody>
      <a:bodyPr/>
      <a:lstStyle/>
      <a:p>
        <a:r>
          <a:rPr lang="en-US"/>
          <a:t>Achtung: Das Task Symbol ist verzerrt.</a:t>
        </a:r>
      </a:p>
    </p188:txBody>
  </p188:cm>
</p188:cmLst>
</file>

<file path=ppt/comments/modernComment_228_18AA7E2F.xml><?xml version="1.0" encoding="utf-8"?>
<p188:cmLst xmlns:a="http://schemas.openxmlformats.org/drawingml/2006/main" xmlns:r="http://schemas.openxmlformats.org/officeDocument/2006/relationships" xmlns:p188="http://schemas.microsoft.com/office/powerpoint/2018/8/main">
  <p188:cm id="{FF8B8B4F-27DD-4419-B5CB-7215C9B66143}" authorId="{A2D88C7B-F911-1FC8-4C7B-557F6BE0D536}" created="2025-11-28T10:50:04.086">
    <pc:sldMkLst xmlns:pc="http://schemas.microsoft.com/office/powerpoint/2013/main/command">
      <pc:docMk/>
      <pc:sldMk cId="413826607" sldId="552"/>
    </pc:sldMkLst>
    <p188:txBody>
      <a:bodyPr/>
      <a:lstStyle/>
      <a:p>
        <a:r>
          <a:rPr lang="de-DE"/>
          <a:t>Lösungs folie hinzugefügt</a:t>
        </a:r>
      </a:p>
    </p188:txBody>
  </p188:cm>
  <p188:cm id="{BE8F7F8A-8721-4C47-BD17-F41EAE099574}" authorId="{F73FFFAA-7943-1894-DF3E-C6EFC07087C6}" status="resolved" created="2025-11-28T13:52:41.194" complete="100000">
    <ac:deMkLst xmlns:ac="http://schemas.microsoft.com/office/drawing/2013/main/command">
      <pc:docMk xmlns:pc="http://schemas.microsoft.com/office/powerpoint/2013/main/command"/>
      <pc:sldMk xmlns:pc="http://schemas.microsoft.com/office/powerpoint/2013/main/command" cId="413826607" sldId="552"/>
      <ac:picMk id="8" creationId="{23AD467D-9CBB-C235-B786-3E0DE8AE17BC}"/>
    </ac:deMkLst>
    <p188:txBody>
      <a:bodyPr/>
      <a:lstStyle/>
      <a:p>
        <a:r>
          <a:rPr lang="en-US"/>
          <a:t>Achtung: Task sollte immer bünding sein, also das grüne zur überschrift</a:t>
        </a:r>
      </a:p>
    </p188:txBody>
  </p188:cm>
</p188:cmLst>
</file>

<file path=ppt/comments/modernComment_22B_9E884710.xml><?xml version="1.0" encoding="utf-8"?>
<p188:cmLst xmlns:a="http://schemas.openxmlformats.org/drawingml/2006/main" xmlns:r="http://schemas.openxmlformats.org/officeDocument/2006/relationships" xmlns:p188="http://schemas.microsoft.com/office/powerpoint/2018/8/main">
  <p188:cm id="{1587B125-3A81-4F75-9326-82BAF8FF2AE2}" authorId="{A2D88C7B-F911-1FC8-4C7B-557F6BE0D536}" created="2025-11-27T14:19:49.136">
    <pc:sldMkLst xmlns:pc="http://schemas.microsoft.com/office/powerpoint/2013/main/command">
      <pc:docMk/>
      <pc:sldMk cId="357846227" sldId="458"/>
    </pc:sldMkLst>
    <p188:txBody>
      <a:bodyPr/>
      <a:lstStyle/>
      <a:p>
        <a:r>
          <a:rPr lang="de-DE"/>
          <a:t>Neu angeordnet
</a:t>
        </a:r>
      </a:p>
    </p188:txBody>
  </p188:cm>
  <p188:cm id="{89892AB1-DE1D-4453-A365-8783CECDBFE6}" authorId="{F73FFFAA-7943-1894-DF3E-C6EFC07087C6}" status="resolved" created="2025-11-28T13:48:15.876">
    <pc:sldMkLst xmlns:pc="http://schemas.microsoft.com/office/powerpoint/2013/main/command">
      <pc:docMk/>
      <pc:sldMk cId="357846227" sldId="458"/>
    </pc:sldMkLst>
    <p188:txBody>
      <a:bodyPr/>
      <a:lstStyle/>
      <a:p>
        <a:r>
          <a:rPr lang="en-US"/>
          <a:t>Sehr tolle Slide: nur hier der Hinweis, die bilder sollten vom Format alle identisch groß sein und auch hier Achtung: Der Text der sieht so komisch aus weder mittig noch linksbündig.</a:t>
        </a:r>
      </a:p>
    </p188:txBody>
    <p188:extLst>
      <p:ext xmlns:p="http://schemas.openxmlformats.org/presentationml/2006/main" uri="{57CB4572-C831-44C2-8A1C-0ADB6CCDFE69}">
        <p223:reactions xmlns:p223="http://schemas.microsoft.com/office/powerpoint/2022/03/main">
          <p223:rxn type="👍">
            <p223:instance time="2025-11-30T08:41:07.489" authorId="{A2D88C7B-F911-1FC8-4C7B-557F6BE0D536}"/>
          </p223:rxn>
        </p223:reactions>
      </p:ext>
    </p188:extLst>
  </p188:cm>
  <p188:cm id="{5AD7251A-3029-4E4D-A4C5-6DD344F1C2BF}" authorId="{A2D88C7B-F911-1FC8-4C7B-557F6BE0D536}" created="2025-11-30T13:01:34.181">
    <pc:sldMkLst xmlns:pc="http://schemas.microsoft.com/office/powerpoint/2013/main/command">
      <pc:docMk/>
      <pc:sldMk cId="2659731216" sldId="555"/>
    </pc:sldMkLst>
    <p188:txBody>
      <a:bodyPr/>
      <a:lstStyle/>
      <a:p>
        <a:r>
          <a:rPr lang="de-DE"/>
          <a:t>Komplett neue folie statt einfache aufzählung
</a:t>
        </a:r>
      </a:p>
    </p188:txBody>
  </p188:cm>
</p188:cmLst>
</file>

<file path=ppt/comments/modernComment_246_6233E553.xml><?xml version="1.0" encoding="utf-8"?>
<p188:cmLst xmlns:a="http://schemas.openxmlformats.org/drawingml/2006/main" xmlns:r="http://schemas.openxmlformats.org/officeDocument/2006/relationships" xmlns:p188="http://schemas.microsoft.com/office/powerpoint/2018/8/main">
  <p188:cm id="{F355174C-EF5D-4065-99A4-4D1A1A9179EB}" authorId="{F73FFFAA-7943-1894-DF3E-C6EFC07087C6}" created="2026-01-25T19:14:35.371">
    <pc:sldMkLst xmlns:pc="http://schemas.microsoft.com/office/powerpoint/2013/main/command">
      <pc:docMk/>
      <pc:sldMk cId="1647568211" sldId="582"/>
    </pc:sldMkLst>
    <p188:txBody>
      <a:bodyPr/>
      <a:lstStyle/>
      <a:p>
        <a:r>
          <a:rPr lang="de-DE"/>
          <a:t>neu</a:t>
        </a:r>
      </a:p>
    </p188:txBody>
  </p188:cm>
</p188:cmLst>
</file>

<file path=ppt/comments/modernComment_247_6F15BA8.xml><?xml version="1.0" encoding="utf-8"?>
<p188:cmLst xmlns:a="http://schemas.openxmlformats.org/drawingml/2006/main" xmlns:r="http://schemas.openxmlformats.org/officeDocument/2006/relationships" xmlns:p188="http://schemas.microsoft.com/office/powerpoint/2018/8/main">
  <p188:cm id="{2103BDA7-EC0A-BB41-B26C-968CD9FEF54A}" authorId="{D6905A2D-D2C3-201B-A946-8E354F0020AE}" status="resolved" created="2025-01-19T18:14:29.296">
    <ac:txMkLst xmlns:ac="http://schemas.microsoft.com/office/drawing/2013/main/command">
      <pc:docMk xmlns:pc="http://schemas.microsoft.com/office/powerpoint/2013/main/command"/>
      <pc:sldMk xmlns:pc="http://schemas.microsoft.com/office/powerpoint/2013/main/command" cId="497507390" sldId="474"/>
      <ac:spMk id="3" creationId="{A68BB057-B8C6-3C0B-23E1-6E6A0F06BDF0}"/>
      <ac:txMk cp="0">
        <ac:context len="126" hash="1828668239"/>
      </ac:txMk>
    </ac:txMkLst>
    <p188:txBody>
      <a:bodyPr/>
      <a:lstStyle/>
      <a:p>
        <a:r>
          <a:rPr lang="en-DE"/>
          <a:t>Talk about the assumption we made: Voltage could be used as a proxy for power</a:t>
        </a:r>
      </a:p>
    </p188:txBody>
  </p188:cm>
  <p188:cm id="{F145F832-6275-C845-B9B0-D42938FCC9CD}" authorId="{A2D88C7B-F911-1FC8-4C7B-557F6BE0D536}" created="2025-11-28T10:54:54.944">
    <pc:sldMkLst xmlns:pc="http://schemas.microsoft.com/office/powerpoint/2013/main/command">
      <pc:docMk/>
      <pc:sldMk cId="497507390" sldId="474"/>
    </pc:sldMkLst>
    <p188:txBody>
      <a:bodyPr/>
      <a:lstStyle/>
      <a:p>
        <a:r>
          <a:rPr lang="de-DE"/>
          <a:t>Icons hinzugefügt und gekürzt</a:t>
        </a:r>
      </a:p>
    </p188:txBody>
  </p188:cm>
  <p188:cm id="{56E063D5-C4DC-8B4B-8179-798E4B331894}" authorId="{F73FFFAA-7943-1894-DF3E-C6EFC07087C6}" status="resolved" created="2025-11-28T13:53:43.385">
    <pc:sldMkLst xmlns:pc="http://schemas.microsoft.com/office/powerpoint/2013/main/command">
      <pc:docMk/>
      <pc:sldMk cId="497507390" sldId="474"/>
    </pc:sldMkLst>
    <p188:txBody>
      <a:bodyPr/>
      <a:lstStyle/>
      <a:p>
        <a:r>
          <a:rPr lang="en-US"/>
          <a:t>Formatierung: Abstände der Icons stimmen nicht, Schriften noch wild und unterschiedliche Schriftart. Großer Bindestrich bei 3-4 machen und text in der neuen zeile bündig und Leertaste fehlt. </a:t>
        </a:r>
      </a:p>
    </p188:txBody>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6T10:19:22.381"/>
    </inkml:context>
    <inkml:brush xml:id="br0">
      <inkml:brushProperty name="width" value="0.05" units="cm"/>
      <inkml:brushProperty name="height" value="0.05" units="cm"/>
      <inkml:brushProperty name="color" value="#006600"/>
    </inkml:brush>
  </inkml:definitions>
  <inkml:trace contextRef="#ctx0" brushRef="#br0">3 1 1288,'-2'3'9499,"2"-3"-9479,0-1-1,1 1 1,-1 0-1,0 0 1,0 0-1,1 0 1,-1 0-1,0-1 1,0 1-1,1 0 1,-1 0-1,0 0 1,1 0-1,-1 0 1,0 0-1,1 0 1,-1 0-1,0 0 1,0 0-1,1 0 1,-1 0-1,0 0 1,1 0-1,-1 0 1,0 0-1,1 0 1,-1 1-1,0-1 1,0 0-1,1 0 1,-1 0-1,0 0 1,0 0-1,1 1 1,-1-1-1,0 0 1,0 0-1,0 1 1,1-1-1,-1 0 1,0 0-1,0 1 1,0-1-1,24 18 10,-20-15-24,-1 0-1,1 1 1,-1-1-1,0 1 1,0 0-1,0-1 1,-1 1-1,1 1 1,-1-1-1,0 0 0,2 7 1,10 22-1029</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6T10:20:28.490"/>
    </inkml:context>
    <inkml:brush xml:id="br0">
      <inkml:brushProperty name="width" value="0.05" units="cm"/>
      <inkml:brushProperty name="height" value="0.05" units="cm"/>
      <inkml:brushProperty name="color" value="#006600"/>
    </inkml:brush>
  </inkml:definitions>
  <inkml:trace contextRef="#ctx0" brushRef="#br0">1 107 1544,'21'-20'6376,"2"-1"-4108,54-39-4194,-70 54-1231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6T10:20:37.290"/>
    </inkml:context>
    <inkml:brush xml:id="br0">
      <inkml:brushProperty name="width" value="0.05" units="cm"/>
      <inkml:brushProperty name="height" value="0.05" units="cm"/>
      <inkml:brushProperty name="color" value="#006600"/>
    </inkml:brush>
  </inkml:definitions>
  <inkml:trace contextRef="#ctx0" brushRef="#br0">1 0 808,'5'10'4409,"29"24"-4418,4-9 47,-22-16-42,-7-4-29</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6T10:20:41.499"/>
    </inkml:context>
    <inkml:brush xml:id="br0">
      <inkml:brushProperty name="width" value="0.05" units="cm"/>
      <inkml:brushProperty name="height" value="0.05" units="cm"/>
      <inkml:brushProperty name="color" value="#006600"/>
    </inkml:brush>
  </inkml:definitions>
  <inkml:trace contextRef="#ctx0" brushRef="#br0">0 94 480,'2'-2'6322,"4"-4"-3445,24-24-2251,-18 16-512,-10 10-126,1 1-1,-1 0 1,1-1 0,0 1 0,0 0 0,0 1-1,0-1 1,1 1 0,-1-1 0,1 1-1,-1 0 1,1 0 0,0 1 0,4-2 0,-5 2-1973</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6T10:20:47.794"/>
    </inkml:context>
    <inkml:brush xml:id="br0">
      <inkml:brushProperty name="width" value="0.05" units="cm"/>
      <inkml:brushProperty name="height" value="0.05" units="cm"/>
      <inkml:brushProperty name="color" value="#006600"/>
    </inkml:brush>
  </inkml:definitions>
  <inkml:trace contextRef="#ctx0" brushRef="#br0">1 2 584,'1'0'259,"-1"0"-1,1-1 1,-1 1-1,1 0 1,-1 0-1,1 0 1,0 0-1,-1 0 1,1 0-1,-1 0 1,1 0-1,0 0 1,-1 0 0,1 0-1,-1 0 1,1 0-1,-1 0 1,1 1-1,0-1 1,-1 0-1,1 1 1,11 13 277,-3 1-425,1-1 0,1 0-1,13 13 1,-2-7-499,-19-17-1322</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6T10:20:48.749"/>
    </inkml:context>
    <inkml:brush xml:id="br0">
      <inkml:brushProperty name="width" value="0.05" units="cm"/>
      <inkml:brushProperty name="height" value="0.05" units="cm"/>
      <inkml:brushProperty name="color" value="#006600"/>
    </inkml:brush>
  </inkml:definitions>
  <inkml:trace contextRef="#ctx0" brushRef="#br0">4 104 1536,'-4'1'6649,"9"-5"-5224,5-7-1444,-1 0 5,1 1-1,0 0 1,1 0-1,0 1 1,0 1-1,1 0 1,24-12-1,-28 16-1786</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6T10:20:54.247"/>
    </inkml:context>
    <inkml:brush xml:id="br0">
      <inkml:brushProperty name="width" value="0.05" units="cm"/>
      <inkml:brushProperty name="height" value="0.05" units="cm"/>
      <inkml:brushProperty name="color" value="#006600"/>
    </inkml:brush>
  </inkml:definitions>
  <inkml:trace contextRef="#ctx0" brushRef="#br0">0 0 1704,'5'11'7633,"29"47"-7428,-32-54-227,0-1-13,0 0-1,-1 0 1,1-1-1,0 1 1,0-1 0,1 1-1,-1-1 1,0 0-1,5 3 1,-3-3-1569</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6T10:20:54.997"/>
    </inkml:context>
    <inkml:brush xml:id="br0">
      <inkml:brushProperty name="width" value="0.05" units="cm"/>
      <inkml:brushProperty name="height" value="0.05" units="cm"/>
      <inkml:brushProperty name="color" value="#006600"/>
    </inkml:brush>
  </inkml:definitions>
  <inkml:trace contextRef="#ctx0" brushRef="#br0">1 88 1056,'5'2'6602,"-5"-2"-6444,13-5 1735,9-7-1453,-14 5-277,1 0 1,-1 0-1,0-1 1,7-10-1,2 0-116,-11 11-66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6T10:19:23.301"/>
    </inkml:context>
    <inkml:brush xml:id="br0">
      <inkml:brushProperty name="width" value="0.05" units="cm"/>
      <inkml:brushProperty name="height" value="0.05" units="cm"/>
      <inkml:brushProperty name="color" value="#006600"/>
    </inkml:brush>
  </inkml:definitions>
  <inkml:trace contextRef="#ctx0" brushRef="#br0">0 91 1856,'8'-3'4668,"8"-10"-3719,-2 1-571,-8 8-224,0-1 0,0 0-1,-1 0 1,1 0 0,5-8 0,13-12 249,-22 25-501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6T10:19:46.011"/>
    </inkml:context>
    <inkml:brush xml:id="br0">
      <inkml:brushProperty name="width" value="0.05" units="cm"/>
      <inkml:brushProperty name="height" value="0.05" units="cm"/>
      <inkml:brushProperty name="color" value="#006600"/>
    </inkml:brush>
  </inkml:definitions>
  <inkml:trace contextRef="#ctx0" brushRef="#br0">0 1 1024,'10'7'3932,"18"13"-4064,-4 6 204,-19-19-64,1 0 1,0-1-1,10 8 0,-6 2 34,0 0-655,-7-13-680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6T10:19:50.351"/>
    </inkml:context>
    <inkml:brush xml:id="br0">
      <inkml:brushProperty name="width" value="0.05" units="cm"/>
      <inkml:brushProperty name="height" value="0.05" units="cm"/>
      <inkml:brushProperty name="color" value="#006600"/>
    </inkml:brush>
  </inkml:definitions>
  <inkml:trace contextRef="#ctx0" brushRef="#br0">1 103 968,'13'-8'4626,"11"-15"-4779,-20 20 600,52-64 554,-54 66-1145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6T10:20:01.567"/>
    </inkml:context>
    <inkml:brush xml:id="br0">
      <inkml:brushProperty name="width" value="0.05" units="cm"/>
      <inkml:brushProperty name="height" value="0.05" units="cm"/>
      <inkml:brushProperty name="color" value="#006600"/>
    </inkml:brush>
  </inkml:definitions>
  <inkml:trace contextRef="#ctx0" brushRef="#br0">1 0 1208,'4'8'6587,"17"10"-5947,-6-4-668,6 7 71,-17-18-23,0 0 0,0 0 0,-1 1 1,1 0-1,-1 0 0,0 0 0,0 0 0,3 7 0,-5-7-1355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6T10:20:06.933"/>
    </inkml:context>
    <inkml:brush xml:id="br0">
      <inkml:brushProperty name="width" value="0.05" units="cm"/>
      <inkml:brushProperty name="height" value="0.05" units="cm"/>
      <inkml:brushProperty name="color" value="#006600"/>
    </inkml:brush>
  </inkml:definitions>
  <inkml:trace contextRef="#ctx0" brushRef="#br0">0 88 1872,'7'-12'7166,"7"1"-5832,17-4-1856,-25 12 445,0-1 0,0 1 1,-1-1-1,0 0 0,0 0 0,0 0 0,0-1 1,0 1-1,3-7 0,-5 8-1627</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6T10:20:21.151"/>
    </inkml:context>
    <inkml:brush xml:id="br0">
      <inkml:brushProperty name="width" value="0.05" units="cm"/>
      <inkml:brushProperty name="height" value="0.05" units="cm"/>
      <inkml:brushProperty name="color" value="#006600"/>
    </inkml:brush>
  </inkml:definitions>
  <inkml:trace contextRef="#ctx0" brushRef="#br0">2 7 1096,'0'0'92,"0"0"-1,-1 0 1,1 0-1,0 0 0,0 0 1,0 0-1,0-1 1,0 1-1,0 0 1,0 0-1,0 0 1,-1 0-1,1-1 0,0 1 1,0 0-1,0 0 1,0 0-1,0 0 1,0-1-1,0 1 1,0 0-1,0 0 1,0 0-1,0 0 0,0-1 1,0 1-1,0 0 1,0 0-1,0 0 1,1 0-1,-1-1 1,0 1-1,0 0 0,0 0 1,0 0-1,0 0 1,0 0-1,0-1 1,0 1-1,1 0 1,-1 0-1,0 0 0,0 0 1,0 0-1,0 0 1,0 0-1,1-1 1,-1 1-1,0 0 1,0 0-1,0 0 0,0 0 1,1 0-1,-1 0 1,0 0-1,0 0 1,0 0-1,0 0 1,1 0-1,-1 0 1,0 0-1,0 0 0,0 0 1,0 0-1,1 0 1,-1 0-1,0 1 1,14 0 436,-10 1-497,1 1-1,-1 0 1,0 0 0,0 0-1,0 1 1,0 0 0,-1-1-1,1 1 1,3 6 0,-4-5-47,1 0 1,0-1-1,0 0 1,0 1-1,1-1 1,-1-1-1,6 4 1,-7-5-977</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6T10:20:22.170"/>
    </inkml:context>
    <inkml:brush xml:id="br0">
      <inkml:brushProperty name="width" value="0.05" units="cm"/>
      <inkml:brushProperty name="height" value="0.05" units="cm"/>
      <inkml:brushProperty name="color" value="#006600"/>
    </inkml:brush>
  </inkml:definitions>
  <inkml:trace contextRef="#ctx0" brushRef="#br0">0 106 600,'19'-19'6892,"0"-1"-4512,42-42-2789,-55 57-140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6T10:20:27.688"/>
    </inkml:context>
    <inkml:brush xml:id="br0">
      <inkml:brushProperty name="width" value="0.05" units="cm"/>
      <inkml:brushProperty name="height" value="0.05" units="cm"/>
      <inkml:brushProperty name="color" value="#006600"/>
    </inkml:brush>
  </inkml:definitions>
  <inkml:trace contextRef="#ctx0" brushRef="#br0">1 0 1824,'5'8'4959,"-5"-6"-4891,1-1 1,-1 0-1,1 1 1,0-1-1,0 0 1,0 0 0,-1 0-1,1 1 1,0-1-1,1 0 1,-1 0-1,1 1 1,9 5-25,-1 2 1,-1-1-1,1 1 1,-1 1 0,-1-1-1,9 15 1,-11-13-125,-7-8-768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th.bing.com/th/id/R.cf01ae7779af262b63783b832d25c043?rik=6aXtW9gO1e90gQ&amp;riu=http%3a%2f%2fcdn.ebaumsworld.com%2fmediaFiles%2fpicture%2f2146605%2f82592521.jpg&amp;ehk=vTWLGpMZKGWYhT1EzorJhPh%2fMQpkOcBfGjl12DqmhYc%3d&amp;risl=&amp;pid=ImgRaw&amp;r=0"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jacana.de/assets/data/_resampled/CroppedImage14001000-Bild27138.jpg" TargetMode="External"/><Relationship Id="rId4" Type="http://schemas.openxmlformats.org/officeDocument/2006/relationships/hyperlink" Target="https://pixnio.com/free-images/2017/10/27/2017-10-27-06-36-32.jpg"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ationalgrid.com/stories/energy-explained/onshore-vs-offshore-wind-energy"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nationalgrid.com/stories/energy-explained/what-offshore-wind-power"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i.pinimg.com/originals/36/32/ea/3632ea56e4415244eb44fd078674ae1c.jpg"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onderfulengineering.com/wp-content/uploads/2014/09/wind-turbine-pictures-2.jpg" TargetMode="External"/><Relationship Id="rId4" Type="http://schemas.openxmlformats.org/officeDocument/2006/relationships/hyperlink" Target="https://th.bing.com/th/id/OIP.iGsyHNGh0JOFRnQa8SUstgAAAA?rs=1&amp;pid=ImgDetMain"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th.bing.com/th/id/R.ced053f2c812ca086332d36d151b3b99?rik=AHxeHtUSoU9x6g&amp;riu=http%3a%2f%2fsites.psu.edu%2fafr110%2fwp-content%2fuploads%2fsites%2f14793%2f2014%2f12%2fImage-3-.jpg&amp;ehk=npu%2bvD8vpZRqF4VRGTW%2bMcFo6uvLGCRrMmTf%2fZAHCe8%3d&amp;risl=&amp;pid=ImgRaw&amp;r=0"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s://www.jnpengineeringgh.com/wp-content/uploads/2016/01/Electrical-instrumentation-works-on-the-turbine-and-pipeline-1144x858.jpg" TargetMode="External"/><Relationship Id="rId4" Type="http://schemas.openxmlformats.org/officeDocument/2006/relationships/hyperlink" Target="https://ghanaembassy.at/wp-content/uploads/2021/02/president.jpg"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energy.gov/eere/wind/articles/airfoils-where-turbine-meets-wind"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visualcapitalist.com/animation-how-wind-turbines-work/"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visualcapitalist.com/animation-how-wind-turbines-work/"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visualcapitalist.com/animation-how-wind-turbines-work/"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visualcapitalist.com/animation-how-wind-turbines-work/"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youtube.com/watch?v=8TJQY_K5aEc"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lvl="0" indent="0" algn="l" rtl="0">
              <a:spcBef>
                <a:spcPts val="0"/>
              </a:spcBef>
              <a:spcAft>
                <a:spcPts val="0"/>
              </a:spcAft>
              <a:buNone/>
            </a:pPr>
            <a:endParaRPr lang="it-IT"/>
          </a:p>
        </p:txBody>
      </p:sp>
    </p:spTree>
    <p:extLst>
      <p:ext uri="{BB962C8B-B14F-4D97-AF65-F5344CB8AC3E}">
        <p14:creationId xmlns:p14="http://schemas.microsoft.com/office/powerpoint/2010/main" val="3443859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Sources: </a:t>
            </a:r>
            <a:r>
              <a:rPr lang="en-US">
                <a:hlinkClick r:id="rId3"/>
              </a:rPr>
              <a:t>https://th.bing.com/th/id/R.cf01ae7779af262b63783b832d25c043?rik=6aXtW9gO1e90gQ&amp;riu=http%3a%2f%2fcdn.ebaumsworld.com%2fmediaFiles%2fpicture%2f2146605%2f82592521.jpg&amp;ehk=vTWLGpMZKGWYhT1EzorJhPh%2fMQpkOcBfGjl12DqmhYc%3d&amp;risl=&amp;pid=ImgRaw&amp;r=0</a:t>
            </a:r>
            <a:endParaRPr lang="en-US">
              <a:latin typeface="Calibri"/>
              <a:ea typeface="Calibri"/>
              <a:cs typeface="Calibri"/>
            </a:endParaRPr>
          </a:p>
          <a:p>
            <a:pPr>
              <a:buNone/>
            </a:pPr>
            <a:r>
              <a:rPr lang="en-US">
                <a:hlinkClick r:id="rId4"/>
              </a:rPr>
              <a:t>https://pixnio.com/free-images/2017/10/27/2017-10-27-06-36-32.jpg</a:t>
            </a:r>
            <a:endParaRPr lang="en-US"/>
          </a:p>
          <a:p>
            <a:pPr>
              <a:buNone/>
            </a:pPr>
            <a:r>
              <a:rPr lang="en-US">
                <a:hlinkClick r:id="rId5"/>
              </a:rPr>
              <a:t>https://www.jacana.de/assets/data/_resampled/CroppedImage14001000-Bild27138.jpg</a:t>
            </a:r>
            <a:endParaRPr lang="en-US"/>
          </a:p>
          <a:p>
            <a:pPr>
              <a:buNone/>
            </a:pPr>
            <a:r>
              <a:rPr lang="en-US"/>
              <a:t>Copyright: © Will Rose / Greenpeace</a:t>
            </a:r>
          </a:p>
          <a:p>
            <a:pPr>
              <a:buNone/>
            </a:pPr>
            <a:endParaRPr lang="en-US"/>
          </a:p>
          <a:p>
            <a:pPr>
              <a:buNone/>
            </a:pPr>
            <a:endParaRPr lang="en-US"/>
          </a:p>
        </p:txBody>
      </p:sp>
    </p:spTree>
    <p:extLst>
      <p:ext uri="{BB962C8B-B14F-4D97-AF65-F5344CB8AC3E}">
        <p14:creationId xmlns:p14="http://schemas.microsoft.com/office/powerpoint/2010/main" val="2507898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14300" marR="0" lvl="0" indent="0" algn="l" defTabSz="914400" rtl="0" eaLnBrk="1" fontAlgn="auto" latinLnBrk="0" hangingPunct="1">
              <a:lnSpc>
                <a:spcPct val="114999"/>
              </a:lnSpc>
              <a:spcBef>
                <a:spcPts val="0"/>
              </a:spcBef>
              <a:spcAft>
                <a:spcPts val="0"/>
              </a:spcAft>
              <a:buClr>
                <a:srgbClr val="000000"/>
              </a:buClr>
              <a:buSzPts val="1100"/>
              <a:buFont typeface="Arial"/>
              <a:buNone/>
              <a:tabLst/>
              <a:defRPr/>
            </a:pPr>
            <a:r>
              <a:rPr lang="en-GB">
                <a:solidFill>
                  <a:schemeClr val="tx1"/>
                </a:solidFill>
                <a:sym typeface="Wingdings" panose="05000000000000000000" pitchFamily="2" charset="2"/>
              </a:rPr>
              <a:t></a:t>
            </a:r>
            <a:r>
              <a:rPr lang="en-GB" noProof="0">
                <a:solidFill>
                  <a:schemeClr val="tx1"/>
                </a:solidFill>
              </a:rPr>
              <a:t> Look at your worksheet on page 14 and complete the allocation of good and bad wind locations! </a:t>
            </a:r>
            <a:endParaRPr lang="en-US" sz="1100"/>
          </a:p>
          <a:p>
            <a:pPr marL="114300" indent="0">
              <a:lnSpc>
                <a:spcPct val="114999"/>
              </a:lnSpc>
            </a:pPr>
            <a:r>
              <a:rPr lang="en-US" sz="1100"/>
              <a:t>Match these places according to how windy they are. </a:t>
            </a:r>
          </a:p>
          <a:p>
            <a:pPr marL="114300" indent="0">
              <a:lnSpc>
                <a:spcPct val="114999"/>
              </a:lnSpc>
            </a:pPr>
            <a:r>
              <a:rPr lang="en-US" sz="1100"/>
              <a:t>Places with strong winds are good for producing energy, </a:t>
            </a:r>
          </a:p>
          <a:p>
            <a:pPr marL="114300" indent="0">
              <a:lnSpc>
                <a:spcPct val="114999"/>
              </a:lnSpc>
            </a:pPr>
            <a:r>
              <a:rPr lang="en-US" sz="1100"/>
              <a:t>while places with little wind are not.</a:t>
            </a:r>
            <a:endParaRPr lang="en-GB" sz="1100"/>
          </a:p>
          <a:p>
            <a:pPr marL="0" indent="0">
              <a:lnSpc>
                <a:spcPct val="114999"/>
              </a:lnSpc>
              <a:buNone/>
            </a:pPr>
            <a:endParaRPr lang="en-GB" b="1" noProof="0">
              <a:solidFill>
                <a:schemeClr val="tx1"/>
              </a:solidFill>
            </a:endParaRPr>
          </a:p>
          <a:p>
            <a:pPr marL="0" indent="0">
              <a:lnSpc>
                <a:spcPct val="114999"/>
              </a:lnSpc>
              <a:buNone/>
            </a:pPr>
            <a:r>
              <a:rPr lang="en-GB" b="1" noProof="0">
                <a:solidFill>
                  <a:schemeClr val="tx1"/>
                </a:solidFill>
              </a:rPr>
              <a:t>Additional question for the quick ones: </a:t>
            </a:r>
          </a:p>
          <a:p>
            <a:pPr marL="0" indent="0">
              <a:lnSpc>
                <a:spcPct val="114999"/>
              </a:lnSpc>
              <a:buNone/>
            </a:pPr>
            <a:r>
              <a:rPr lang="en-GB" noProof="0">
                <a:solidFill>
                  <a:schemeClr val="tx1"/>
                </a:solidFill>
                <a:cs typeface="Segoe UI"/>
              </a:rPr>
              <a:t>Explain why a certain area is good and what makes a certain area bad</a:t>
            </a:r>
            <a:endParaRPr lang="en-GB" b="1" noProof="0">
              <a:solidFill>
                <a:schemeClr val="tx1"/>
              </a:solidFill>
            </a:endParaRPr>
          </a:p>
          <a:p>
            <a:pPr marL="0" lvl="0" indent="0" algn="l" rtl="0">
              <a:spcBef>
                <a:spcPts val="0"/>
              </a:spcBef>
              <a:spcAft>
                <a:spcPts val="0"/>
              </a:spcAft>
              <a:buNone/>
            </a:pPr>
            <a:endParaRPr lang="it-IT"/>
          </a:p>
        </p:txBody>
      </p:sp>
    </p:spTree>
    <p:extLst>
      <p:ext uri="{BB962C8B-B14F-4D97-AF65-F5344CB8AC3E}">
        <p14:creationId xmlns:p14="http://schemas.microsoft.com/office/powerpoint/2010/main" val="39285355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D0DAE-D14F-F6E5-EBF4-E88F3973BAF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27FEDC8-10DE-D71A-0445-8B0B4DB3EBCD}"/>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EBD6948B-67D1-8650-7F18-89158A1D034F}"/>
              </a:ext>
            </a:extLst>
          </p:cNvPr>
          <p:cNvSpPr>
            <a:spLocks noGrp="1"/>
          </p:cNvSpPr>
          <p:nvPr>
            <p:ph type="body" idx="1"/>
          </p:nvPr>
        </p:nvSpPr>
        <p:spPr/>
        <p:txBody>
          <a:bodyPr/>
          <a:lstStyle/>
          <a:p>
            <a:pPr marL="0" lvl="0" indent="0" algn="l" rtl="0">
              <a:spcBef>
                <a:spcPts val="0"/>
              </a:spcBef>
              <a:spcAft>
                <a:spcPts val="0"/>
              </a:spcAft>
              <a:buNone/>
            </a:pPr>
            <a:r>
              <a:rPr lang="it-IT" err="1"/>
              <a:t>Showing</a:t>
            </a:r>
            <a:r>
              <a:rPr lang="it-IT"/>
              <a:t> </a:t>
            </a:r>
            <a:r>
              <a:rPr lang="it-IT" err="1"/>
              <a:t>solution</a:t>
            </a:r>
            <a:r>
              <a:rPr lang="it-IT"/>
              <a:t> </a:t>
            </a:r>
          </a:p>
        </p:txBody>
      </p:sp>
    </p:spTree>
    <p:extLst>
      <p:ext uri="{BB962C8B-B14F-4D97-AF65-F5344CB8AC3E}">
        <p14:creationId xmlns:p14="http://schemas.microsoft.com/office/powerpoint/2010/main" val="6067968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lvl="0" indent="0" algn="l" rtl="0">
              <a:spcBef>
                <a:spcPts val="0"/>
              </a:spcBef>
              <a:spcAft>
                <a:spcPts val="0"/>
              </a:spcAft>
              <a:buNone/>
            </a:pPr>
            <a:r>
              <a:rPr lang="it-IT" err="1"/>
              <a:t>Let</a:t>
            </a:r>
            <a:r>
              <a:rPr lang="it-IT"/>
              <a:t> me </a:t>
            </a:r>
            <a:r>
              <a:rPr lang="it-IT" err="1"/>
              <a:t>explain</a:t>
            </a:r>
            <a:r>
              <a:rPr lang="it-IT"/>
              <a:t> </a:t>
            </a:r>
            <a:r>
              <a:rPr lang="it-IT" err="1"/>
              <a:t>you</a:t>
            </a:r>
            <a:r>
              <a:rPr lang="it-IT"/>
              <a:t> the </a:t>
            </a:r>
            <a:r>
              <a:rPr lang="it-IT" err="1"/>
              <a:t>differences</a:t>
            </a:r>
            <a:r>
              <a:rPr lang="it-IT"/>
              <a:t>. </a:t>
            </a:r>
          </a:p>
        </p:txBody>
      </p:sp>
    </p:spTree>
    <p:extLst>
      <p:ext uri="{BB962C8B-B14F-4D97-AF65-F5344CB8AC3E}">
        <p14:creationId xmlns:p14="http://schemas.microsoft.com/office/powerpoint/2010/main" val="17745623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1DD1F-D38D-F146-7CFE-B029A98D36A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5E58D06-8EA6-F702-9F2D-9F24CB1B3FBC}"/>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C9221313-D4C1-7D36-3724-BA21F707B99C}"/>
              </a:ext>
            </a:extLst>
          </p:cNvPr>
          <p:cNvSpPr>
            <a:spLocks noGrp="1"/>
          </p:cNvSpPr>
          <p:nvPr>
            <p:ph type="body" idx="1"/>
          </p:nvPr>
        </p:nvSpPr>
        <p:spPr/>
        <p:txBody>
          <a:bodyPr/>
          <a:lstStyle/>
          <a:p>
            <a:pPr marL="0" lvl="0" indent="0" algn="l" rtl="0">
              <a:spcBef>
                <a:spcPts val="0"/>
              </a:spcBef>
              <a:spcAft>
                <a:spcPts val="0"/>
              </a:spcAft>
              <a:buNone/>
            </a:pPr>
            <a:endParaRPr lang="it-IT"/>
          </a:p>
        </p:txBody>
      </p:sp>
    </p:spTree>
    <p:extLst>
      <p:ext uri="{BB962C8B-B14F-4D97-AF65-F5344CB8AC3E}">
        <p14:creationId xmlns:p14="http://schemas.microsoft.com/office/powerpoint/2010/main" val="10204616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DB62E-22A5-AC1F-7774-ADC6C9D7E4F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4E7AA69-2CA7-B40C-3492-88EC21B47B07}"/>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68EB5619-BDA5-164E-6D8A-02D47E31B431}"/>
              </a:ext>
            </a:extLst>
          </p:cNvPr>
          <p:cNvSpPr>
            <a:spLocks noGrp="1"/>
          </p:cNvSpPr>
          <p:nvPr>
            <p:ph type="body" idx="1"/>
          </p:nvPr>
        </p:nvSpPr>
        <p:spPr/>
        <p:txBody>
          <a:bodyPr/>
          <a:lstStyle/>
          <a:p>
            <a:pPr marL="0" indent="0">
              <a:buNone/>
            </a:pPr>
            <a:r>
              <a:rPr lang="en-GB" err="1">
                <a:latin typeface="Calibri"/>
                <a:ea typeface="Calibri"/>
                <a:cs typeface="Calibri"/>
              </a:rPr>
              <a:t>Fragen</a:t>
            </a:r>
            <a:r>
              <a:rPr lang="en-GB">
                <a:latin typeface="Calibri"/>
                <a:ea typeface="Calibri"/>
                <a:cs typeface="Calibri"/>
              </a:rPr>
              <a:t>: Which ones are in the picture onshore and offshore wind turbines?</a:t>
            </a:r>
          </a:p>
          <a:p>
            <a:pPr marL="0" indent="0">
              <a:buNone/>
            </a:pPr>
            <a:r>
              <a:rPr lang="en-GB">
                <a:latin typeface="Calibri"/>
                <a:ea typeface="Calibri"/>
                <a:cs typeface="Calibri"/>
              </a:rPr>
              <a:t>Sources: </a:t>
            </a:r>
            <a:r>
              <a:rPr lang="en-GB">
                <a:hlinkClick r:id="rId3"/>
              </a:rPr>
              <a:t>https://www.nationalgrid.com/stories/energy-explained/onshore-vs-offshore-wind-energy</a:t>
            </a:r>
            <a:endParaRPr lang="en-GB">
              <a:latin typeface="Calibri" panose="020F0502020204030204" pitchFamily="34" charset="0"/>
              <a:ea typeface="Calibri" panose="020F0502020204030204" pitchFamily="34" charset="0"/>
              <a:cs typeface="Times New Roman" panose="02020603050405020304" pitchFamily="18" charset="0"/>
            </a:endParaRPr>
          </a:p>
          <a:p>
            <a:pPr>
              <a:buFont typeface="+mj-lt"/>
              <a:buNone/>
            </a:pPr>
            <a:r>
              <a:rPr lang="en-GB">
                <a:hlinkClick r:id="rId4"/>
              </a:rPr>
              <a:t>https://www.nationalgrid.com/stories/energy-explained/what-offshore-wind-power</a:t>
            </a:r>
            <a:endParaRPr lang="en-GB"/>
          </a:p>
          <a:p>
            <a:pPr marL="0" lvl="0" indent="0" algn="l" rtl="0">
              <a:spcBef>
                <a:spcPts val="0"/>
              </a:spcBef>
              <a:spcAft>
                <a:spcPts val="0"/>
              </a:spcAft>
              <a:buNone/>
            </a:pPr>
            <a:endParaRPr lang="it-IT"/>
          </a:p>
        </p:txBody>
      </p:sp>
    </p:spTree>
    <p:extLst>
      <p:ext uri="{BB962C8B-B14F-4D97-AF65-F5344CB8AC3E}">
        <p14:creationId xmlns:p14="http://schemas.microsoft.com/office/powerpoint/2010/main" val="154091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r>
              <a:rPr lang="de-DE"/>
              <a:t>Icons von: https://de.freepik.com/search?format=search&amp;iconType=standard&amp;last_filter=query&amp;last_value=region&amp;query=region&amp;type=icon</a:t>
            </a:r>
          </a:p>
          <a:p>
            <a:pPr marL="158750" indent="0">
              <a:buNone/>
            </a:pPr>
            <a:endParaRPr lang="de-DE"/>
          </a:p>
          <a:p>
            <a:pPr marL="158750" indent="0">
              <a:buNone/>
            </a:pPr>
            <a:endParaRPr lang="de-DE"/>
          </a:p>
        </p:txBody>
      </p:sp>
    </p:spTree>
    <p:extLst>
      <p:ext uri="{BB962C8B-B14F-4D97-AF65-F5344CB8AC3E}">
        <p14:creationId xmlns:p14="http://schemas.microsoft.com/office/powerpoint/2010/main" val="4117250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algn="l" rtl="0" fontAlgn="base">
              <a:lnSpc>
                <a:spcPts val="975"/>
              </a:lnSpc>
              <a:buFont typeface="+mj-lt"/>
              <a:buAutoNum type="arabicPeriod"/>
            </a:pPr>
            <a:r>
              <a:rPr lang="en-US" sz="1100" b="0" i="0" u="none" strike="noStrike">
                <a:solidFill>
                  <a:srgbClr val="333333"/>
                </a:solidFill>
                <a:effectLst/>
                <a:latin typeface="Sofia Sans" panose="020B0604020202020204" charset="0"/>
              </a:rPr>
              <a:t>Split the class into groups of 4–5 students.</a:t>
            </a:r>
            <a:r>
              <a:rPr lang="en-US" sz="1100" b="0" i="0">
                <a:solidFill>
                  <a:srgbClr val="333333"/>
                </a:solidFill>
                <a:effectLst/>
                <a:latin typeface="Sofia Sans" panose="020B0604020202020204" charset="0"/>
              </a:rPr>
              <a:t>​</a:t>
            </a:r>
            <a:endParaRPr lang="en-US" b="0" i="0">
              <a:solidFill>
                <a:srgbClr val="333333"/>
              </a:solidFill>
              <a:effectLst/>
              <a:latin typeface="Arial" panose="020B0604020202020204" pitchFamily="34" charset="0"/>
            </a:endParaRPr>
          </a:p>
          <a:p>
            <a:pPr algn="l" rtl="0" fontAlgn="base">
              <a:lnSpc>
                <a:spcPts val="975"/>
              </a:lnSpc>
              <a:buFont typeface="+mj-lt"/>
              <a:buAutoNum type="arabicPeriod"/>
            </a:pPr>
            <a:r>
              <a:rPr lang="en-US" sz="1100" b="0" i="0" u="none" strike="noStrike">
                <a:solidFill>
                  <a:srgbClr val="333333"/>
                </a:solidFill>
                <a:effectLst/>
                <a:latin typeface="Sofia Sans" panose="020B0604020202020204" charset="0"/>
              </a:rPr>
              <a:t>Visit the website below (you can use the QR code).</a:t>
            </a:r>
            <a:r>
              <a:rPr lang="en-US" sz="1100" b="0" i="0">
                <a:solidFill>
                  <a:srgbClr val="333333"/>
                </a:solidFill>
                <a:effectLst/>
                <a:latin typeface="Sofia Sans" panose="020B0604020202020204" charset="0"/>
              </a:rPr>
              <a:t>​</a:t>
            </a:r>
            <a:endParaRPr lang="en-US" b="0" i="0">
              <a:solidFill>
                <a:srgbClr val="333333"/>
              </a:solidFill>
              <a:effectLst/>
              <a:latin typeface="Arial" panose="020B0604020202020204" pitchFamily="34" charset="0"/>
            </a:endParaRPr>
          </a:p>
          <a:p>
            <a:pPr algn="l" rtl="0" fontAlgn="base">
              <a:lnSpc>
                <a:spcPts val="975"/>
              </a:lnSpc>
              <a:buFont typeface="+mj-lt"/>
              <a:buAutoNum type="arabicPeriod"/>
            </a:pPr>
            <a:r>
              <a:rPr lang="en-US" sz="1100" b="0" i="0" u="none" strike="noStrike">
                <a:solidFill>
                  <a:srgbClr val="333333"/>
                </a:solidFill>
                <a:effectLst/>
                <a:latin typeface="Sofia Sans" panose="020B0604020202020204" charset="0"/>
              </a:rPr>
              <a:t>Select “Countries And Regions” on the left-hand side and choose two countries that differ in climate or location – Ghana and Germany – and one more of your choice.</a:t>
            </a:r>
            <a:r>
              <a:rPr lang="en-US" sz="1100" b="0" i="0">
                <a:solidFill>
                  <a:srgbClr val="333333"/>
                </a:solidFill>
                <a:effectLst/>
                <a:latin typeface="Sofia Sans" panose="020B0604020202020204" charset="0"/>
              </a:rPr>
              <a:t>​</a:t>
            </a:r>
            <a:endParaRPr lang="en-US" b="0" i="0">
              <a:solidFill>
                <a:srgbClr val="333333"/>
              </a:solidFill>
              <a:effectLst/>
              <a:latin typeface="Arial" panose="020B0604020202020204" pitchFamily="34" charset="0"/>
            </a:endParaRPr>
          </a:p>
          <a:p>
            <a:pPr algn="l" rtl="0" fontAlgn="base">
              <a:lnSpc>
                <a:spcPts val="975"/>
              </a:lnSpc>
              <a:buFont typeface="+mj-lt"/>
              <a:buAutoNum type="arabicPeriod"/>
            </a:pPr>
            <a:r>
              <a:rPr lang="en-US" sz="1100" b="0" i="0" u="none" strike="noStrike">
                <a:solidFill>
                  <a:srgbClr val="333333"/>
                </a:solidFill>
                <a:effectLst/>
                <a:latin typeface="Sofia Sans" panose="020B0604020202020204" charset="0"/>
              </a:rPr>
              <a:t>On the right-hand side, make sure the height is set to 100 m.</a:t>
            </a:r>
            <a:r>
              <a:rPr lang="en-US" sz="1100" b="0" i="0">
                <a:solidFill>
                  <a:srgbClr val="333333"/>
                </a:solidFill>
                <a:effectLst/>
                <a:latin typeface="Sofia Sans" panose="020B0604020202020204" charset="0"/>
              </a:rPr>
              <a:t>​</a:t>
            </a:r>
            <a:endParaRPr lang="en-US" b="0" i="0">
              <a:solidFill>
                <a:srgbClr val="333333"/>
              </a:solidFill>
              <a:effectLst/>
              <a:latin typeface="Arial" panose="020B0604020202020204" pitchFamily="34" charset="0"/>
            </a:endParaRPr>
          </a:p>
          <a:p>
            <a:pPr algn="l" rtl="0" fontAlgn="base">
              <a:lnSpc>
                <a:spcPts val="975"/>
              </a:lnSpc>
              <a:buFont typeface="+mj-lt"/>
              <a:buAutoNum type="arabicPeriod"/>
            </a:pPr>
            <a:r>
              <a:rPr lang="en-US" sz="1100" b="0" i="0" u="none" strike="noStrike">
                <a:solidFill>
                  <a:srgbClr val="333333"/>
                </a:solidFill>
                <a:effectLst/>
                <a:latin typeface="Sofia Sans" panose="020B0604020202020204" charset="0"/>
              </a:rPr>
              <a:t>Compare the countries by their average power density (W/m²) and wind speed (m/s).</a:t>
            </a:r>
            <a:r>
              <a:rPr lang="en-US" sz="1100" b="0" i="0" u="none" strike="noStrike">
                <a:solidFill>
                  <a:srgbClr val="333333"/>
                </a:solidFill>
                <a:effectLst/>
                <a:highlight>
                  <a:srgbClr val="FFFF00"/>
                </a:highlight>
                <a:latin typeface="Sofia Sans" panose="020B0604020202020204" charset="0"/>
              </a:rPr>
              <a:t>    </a:t>
            </a:r>
            <a:r>
              <a:rPr lang="en-US" sz="1100" b="0" i="0">
                <a:solidFill>
                  <a:srgbClr val="333333"/>
                </a:solidFill>
                <a:effectLst/>
                <a:latin typeface="Sofia Sans" panose="020B0604020202020204" charset="0"/>
              </a:rPr>
              <a:t>​</a:t>
            </a:r>
            <a:endParaRPr lang="en-US" b="0" i="0">
              <a:solidFill>
                <a:srgbClr val="333333"/>
              </a:solidFill>
              <a:effectLst/>
              <a:latin typeface="Arial" panose="020B0604020202020204" pitchFamily="34" charset="0"/>
            </a:endParaRPr>
          </a:p>
          <a:p>
            <a:pPr algn="l" rtl="0" fontAlgn="base">
              <a:lnSpc>
                <a:spcPts val="975"/>
              </a:lnSpc>
              <a:buNone/>
            </a:pPr>
            <a:r>
              <a:rPr lang="en-GB" sz="1100" b="0" i="0">
                <a:solidFill>
                  <a:srgbClr val="333333"/>
                </a:solidFill>
                <a:effectLst/>
                <a:latin typeface="Sofia Sans" panose="020B0604020202020204" charset="0"/>
              </a:rPr>
              <a:t>​</a:t>
            </a:r>
            <a:endParaRPr lang="en-GB" b="0" i="0">
              <a:solidFill>
                <a:srgbClr val="333333"/>
              </a:solidFill>
              <a:effectLst/>
              <a:latin typeface="Segoe UI" panose="020B0502040204020203" pitchFamily="34" charset="0"/>
            </a:endParaRPr>
          </a:p>
          <a:p>
            <a:pPr algn="l" rtl="0" fontAlgn="base">
              <a:lnSpc>
                <a:spcPts val="975"/>
              </a:lnSpc>
              <a:buNone/>
            </a:pPr>
            <a:r>
              <a:rPr lang="en-GB" sz="1100" b="0" i="0">
                <a:solidFill>
                  <a:srgbClr val="333333"/>
                </a:solidFill>
                <a:effectLst/>
                <a:latin typeface="Sofia Sans" panose="020B0604020202020204" charset="0"/>
              </a:rPr>
              <a:t>​</a:t>
            </a:r>
            <a:endParaRPr lang="en-GB" b="0" i="0">
              <a:solidFill>
                <a:srgbClr val="333333"/>
              </a:solidFill>
              <a:effectLst/>
              <a:latin typeface="Segoe UI" panose="020B0502040204020203" pitchFamily="34" charset="0"/>
            </a:endParaRPr>
          </a:p>
          <a:p>
            <a:pPr marL="158750" indent="0">
              <a:buNone/>
            </a:pPr>
            <a:r>
              <a:rPr lang="de-DE" sz="1100" b="0" i="0" u="none" strike="noStrike" cap="none">
                <a:solidFill>
                  <a:srgbClr val="000000"/>
                </a:solidFill>
                <a:effectLst/>
                <a:latin typeface="Arial"/>
                <a:ea typeface="Arial"/>
                <a:cs typeface="Arial"/>
                <a:sym typeface="Arial"/>
              </a:rPr>
              <a:t> </a:t>
            </a:r>
            <a:endParaRPr lang="de-DE"/>
          </a:p>
        </p:txBody>
      </p:sp>
    </p:spTree>
    <p:extLst>
      <p:ext uri="{BB962C8B-B14F-4D97-AF65-F5344CB8AC3E}">
        <p14:creationId xmlns:p14="http://schemas.microsoft.com/office/powerpoint/2010/main" val="9984812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0705F-FD41-4AEB-EC06-7CE6A3C4334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6619F8D-AE84-4087-FD6D-A768A0D6B1EE}"/>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D8ABF814-FD73-5D49-D76A-B2F46FDCD798}"/>
              </a:ext>
            </a:extLst>
          </p:cNvPr>
          <p:cNvSpPr>
            <a:spLocks noGrp="1"/>
          </p:cNvSpPr>
          <p:nvPr>
            <p:ph type="body" idx="1"/>
          </p:nvPr>
        </p:nvSpPr>
        <p:spPr/>
        <p:txBody>
          <a:bodyPr/>
          <a:lstStyle/>
          <a:p>
            <a:pPr rtl="0" fontAlgn="base"/>
            <a:r>
              <a:rPr lang="en-US" sz="1100" b="0" i="0" u="none" strike="noStrike" cap="none">
                <a:solidFill>
                  <a:srgbClr val="000000"/>
                </a:solidFill>
                <a:effectLst/>
                <a:latin typeface="Arial"/>
                <a:ea typeface="Arial"/>
                <a:cs typeface="Arial"/>
                <a:sym typeface="Arial"/>
              </a:rPr>
              <a:t>What is your result from your comparison in Task 1?​</a:t>
            </a:r>
          </a:p>
          <a:p>
            <a:pPr rtl="0" fontAlgn="base"/>
            <a:r>
              <a:rPr lang="en-US" sz="1100" b="0" i="0" u="none" strike="noStrike" cap="none">
                <a:solidFill>
                  <a:srgbClr val="000000"/>
                </a:solidFill>
                <a:effectLst/>
                <a:latin typeface="Arial"/>
                <a:ea typeface="Arial"/>
                <a:cs typeface="Arial"/>
                <a:sym typeface="Arial"/>
              </a:rPr>
              <a:t>What does it tell you about the country’s potential for generating wind energy?</a:t>
            </a:r>
            <a:r>
              <a:rPr lang="en-GB" sz="1100" b="0" i="0" u="none" strike="noStrike" cap="none">
                <a:solidFill>
                  <a:srgbClr val="000000"/>
                </a:solidFill>
                <a:effectLst/>
                <a:latin typeface="Arial"/>
                <a:ea typeface="Arial"/>
                <a:cs typeface="Arial"/>
                <a:sym typeface="Arial"/>
              </a:rPr>
              <a:t>​</a:t>
            </a:r>
          </a:p>
          <a:p>
            <a:pPr marL="158750" indent="0" rtl="0" fontAlgn="base">
              <a:buNone/>
            </a:pPr>
            <a:endParaRPr lang="en-GB" sz="1100" b="0" i="0" u="none" strike="noStrike" cap="none">
              <a:solidFill>
                <a:srgbClr val="000000"/>
              </a:solidFill>
              <a:effectLst/>
              <a:latin typeface="Arial"/>
              <a:ea typeface="Arial"/>
              <a:cs typeface="Arial"/>
              <a:sym typeface="Arial"/>
            </a:endParaRPr>
          </a:p>
          <a:p>
            <a:pPr marL="158750" indent="0" rtl="0" fontAlgn="base">
              <a:buNone/>
            </a:pPr>
            <a:r>
              <a:rPr lang="en-GB" sz="1100" b="0" i="0" u="none" strike="noStrike" cap="none">
                <a:solidFill>
                  <a:srgbClr val="000000"/>
                </a:solidFill>
                <a:effectLst/>
                <a:latin typeface="Arial"/>
                <a:ea typeface="Arial"/>
                <a:cs typeface="Arial"/>
                <a:sym typeface="Arial"/>
              </a:rPr>
              <a:t>Solution: </a:t>
            </a:r>
          </a:p>
          <a:p>
            <a:pPr algn="l" rtl="0" fontAlgn="base">
              <a:lnSpc>
                <a:spcPts val="2250"/>
              </a:lnSpc>
              <a:buFont typeface="Arial" panose="020B0604020202020204" pitchFamily="34" charset="0"/>
              <a:buChar char="•"/>
            </a:pPr>
            <a:r>
              <a:rPr lang="en-GB" sz="1100" b="1" i="0" u="none" strike="noStrike">
                <a:solidFill>
                  <a:srgbClr val="FF0000"/>
                </a:solidFill>
                <a:effectLst/>
                <a:latin typeface="Sofia Sans" panose="020B0604020202020204" charset="0"/>
              </a:rPr>
              <a:t>Germany has higher power density</a:t>
            </a:r>
            <a:r>
              <a:rPr lang="en-GB" sz="1100" b="0" i="0" u="none" strike="noStrike">
                <a:solidFill>
                  <a:srgbClr val="FF0000"/>
                </a:solidFill>
                <a:effectLst/>
                <a:latin typeface="Sofia Sans" panose="020B0604020202020204" charset="0"/>
              </a:rPr>
              <a:t> than Ghana, meaning it can generate more wind energy.</a:t>
            </a:r>
            <a:r>
              <a:rPr lang="en-US" sz="1100" b="0" i="0">
                <a:solidFill>
                  <a:srgbClr val="333333"/>
                </a:solidFill>
                <a:effectLst/>
                <a:latin typeface="Sofia Sans" panose="020B0604020202020204" charset="0"/>
              </a:rPr>
              <a:t>​</a:t>
            </a:r>
            <a:endParaRPr lang="en-US" b="0" i="0">
              <a:solidFill>
                <a:srgbClr val="333333"/>
              </a:solidFill>
              <a:effectLst/>
              <a:latin typeface="Arial" panose="020B0604020202020204" pitchFamily="34" charset="0"/>
            </a:endParaRPr>
          </a:p>
          <a:p>
            <a:pPr algn="l" rtl="0" fontAlgn="base">
              <a:lnSpc>
                <a:spcPts val="2250"/>
              </a:lnSpc>
              <a:buFont typeface="Arial" panose="020B0604020202020204" pitchFamily="34" charset="0"/>
              <a:buChar char="•"/>
            </a:pPr>
            <a:r>
              <a:rPr lang="en-GB" sz="1100" b="1" i="0" u="none" strike="noStrike">
                <a:solidFill>
                  <a:srgbClr val="FF0000"/>
                </a:solidFill>
                <a:effectLst/>
                <a:latin typeface="Sofia Sans" panose="020B0604020202020204" charset="0"/>
              </a:rPr>
              <a:t>Germany also has faster wind speeds</a:t>
            </a:r>
            <a:r>
              <a:rPr lang="en-GB" sz="1100" b="0" i="0" u="none" strike="noStrike">
                <a:solidFill>
                  <a:srgbClr val="FF0000"/>
                </a:solidFill>
                <a:effectLst/>
                <a:latin typeface="Sofia Sans" panose="020B0604020202020204" charset="0"/>
              </a:rPr>
              <a:t>, which increases energy output.</a:t>
            </a:r>
            <a:r>
              <a:rPr lang="en-US" sz="1100" b="0" i="0">
                <a:solidFill>
                  <a:srgbClr val="333333"/>
                </a:solidFill>
                <a:effectLst/>
                <a:latin typeface="Sofia Sans" panose="020B0604020202020204" charset="0"/>
              </a:rPr>
              <a:t>​</a:t>
            </a:r>
            <a:endParaRPr lang="en-US" b="0" i="0">
              <a:solidFill>
                <a:srgbClr val="333333"/>
              </a:solidFill>
              <a:effectLst/>
              <a:latin typeface="Arial" panose="020B0604020202020204" pitchFamily="34" charset="0"/>
            </a:endParaRPr>
          </a:p>
          <a:p>
            <a:pPr algn="l" rtl="0" fontAlgn="base">
              <a:lnSpc>
                <a:spcPts val="2250"/>
              </a:lnSpc>
              <a:buFont typeface="Arial" panose="020B0604020202020204" pitchFamily="34" charset="0"/>
              <a:buChar char="•"/>
            </a:pPr>
            <a:r>
              <a:rPr lang="en-GB" sz="1100" b="1" i="0" u="none" strike="noStrike">
                <a:solidFill>
                  <a:srgbClr val="FF0000"/>
                </a:solidFill>
                <a:effectLst/>
                <a:latin typeface="Sofia Sans" panose="020B0604020202020204" charset="0"/>
              </a:rPr>
              <a:t>Conclusion:</a:t>
            </a:r>
            <a:r>
              <a:rPr lang="en-GB" sz="1100" b="0" i="0" u="none" strike="noStrike">
                <a:solidFill>
                  <a:srgbClr val="FF0000"/>
                </a:solidFill>
                <a:effectLst/>
                <a:latin typeface="Sofia Sans" panose="020B0604020202020204" charset="0"/>
              </a:rPr>
              <a:t> Germany is better suited for </a:t>
            </a:r>
            <a:r>
              <a:rPr lang="en-GB" sz="1100" b="1" i="0" u="none" strike="noStrike">
                <a:solidFill>
                  <a:srgbClr val="FF0000"/>
                </a:solidFill>
                <a:effectLst/>
                <a:latin typeface="Sofia Sans" panose="020B0604020202020204" charset="0"/>
              </a:rPr>
              <a:t>wind energy production</a:t>
            </a:r>
            <a:r>
              <a:rPr lang="en-GB" sz="1100" b="0" i="0" u="none" strike="noStrike">
                <a:solidFill>
                  <a:srgbClr val="FF0000"/>
                </a:solidFill>
                <a:effectLst/>
                <a:latin typeface="Sofia Sans" panose="020B0604020202020204" charset="0"/>
              </a:rPr>
              <a:t> due to these favourable conditions.</a:t>
            </a:r>
            <a:r>
              <a:rPr lang="en-US" sz="1100" b="0" i="0">
                <a:solidFill>
                  <a:srgbClr val="333333"/>
                </a:solidFill>
                <a:effectLst/>
                <a:latin typeface="Sofia Sans" panose="020B0604020202020204" charset="0"/>
              </a:rPr>
              <a:t>​</a:t>
            </a:r>
            <a:endParaRPr lang="en-US" b="0" i="0">
              <a:solidFill>
                <a:srgbClr val="333333"/>
              </a:solidFill>
              <a:effectLst/>
              <a:latin typeface="Arial" panose="020B0604020202020204" pitchFamily="34" charset="0"/>
            </a:endParaRPr>
          </a:p>
          <a:p>
            <a:pPr algn="l" rtl="0" fontAlgn="base">
              <a:lnSpc>
                <a:spcPts val="2250"/>
              </a:lnSpc>
              <a:buFont typeface="Arial" panose="020B0604020202020204" pitchFamily="34" charset="0"/>
              <a:buChar char="•"/>
            </a:pPr>
            <a:r>
              <a:rPr lang="en-GB" sz="1100" b="0" i="0" u="none" strike="noStrike">
                <a:solidFill>
                  <a:srgbClr val="FF0000"/>
                </a:solidFill>
                <a:effectLst/>
                <a:latin typeface="Sofia Sans" panose="020B0604020202020204" charset="0"/>
              </a:rPr>
              <a:t>BUT: This is just a comparison; </a:t>
            </a:r>
            <a:r>
              <a:rPr lang="en-GB" sz="1100" b="1" i="0" u="none" strike="noStrike">
                <a:solidFill>
                  <a:srgbClr val="FF0000"/>
                </a:solidFill>
                <a:effectLst/>
                <a:latin typeface="Sofia Sans" panose="020B0604020202020204" charset="0"/>
              </a:rPr>
              <a:t>Ghana still has great potential to generate wind energy!</a:t>
            </a:r>
          </a:p>
          <a:p>
            <a:pPr algn="l" rtl="0" fontAlgn="base">
              <a:lnSpc>
                <a:spcPts val="2250"/>
              </a:lnSpc>
              <a:buFont typeface="Arial" panose="020B0604020202020204" pitchFamily="34" charset="0"/>
              <a:buChar char="•"/>
            </a:pPr>
            <a:r>
              <a:rPr lang="en-US"/>
              <a:t>Ghana still has good wind potential in several coastal and elevated regions, especially with modern wind turbines.</a:t>
            </a:r>
            <a:endParaRPr lang="en-GB" b="0" i="0">
              <a:solidFill>
                <a:srgbClr val="333333"/>
              </a:solidFill>
              <a:effectLst/>
              <a:latin typeface="Arial" panose="020B0604020202020204" pitchFamily="34" charset="0"/>
            </a:endParaRPr>
          </a:p>
          <a:p>
            <a:pPr marL="158750" indent="0" rtl="0" fontAlgn="base">
              <a:buNone/>
            </a:pPr>
            <a:endParaRPr lang="en-GB" sz="1100" b="0" i="0" u="none" strike="noStrike" cap="none">
              <a:solidFill>
                <a:srgbClr val="000000"/>
              </a:solidFill>
              <a:effectLst/>
              <a:latin typeface="Arial"/>
              <a:ea typeface="Arial"/>
              <a:cs typeface="Arial"/>
              <a:sym typeface="Arial"/>
            </a:endParaRPr>
          </a:p>
          <a:p>
            <a:pPr marL="158750" indent="0" algn="l" rtl="0" fontAlgn="base">
              <a:lnSpc>
                <a:spcPts val="975"/>
              </a:lnSpc>
              <a:buFont typeface="+mj-lt"/>
              <a:buNone/>
            </a:pPr>
            <a:r>
              <a:rPr lang="en-US" sz="1100" b="0" i="0" u="none" strike="noStrike">
                <a:solidFill>
                  <a:srgbClr val="333333"/>
                </a:solidFill>
                <a:effectLst/>
                <a:highlight>
                  <a:srgbClr val="FFFF00"/>
                </a:highlight>
                <a:latin typeface="Sofia Sans" panose="020B0604020202020204" charset="0"/>
              </a:rPr>
              <a:t> </a:t>
            </a:r>
            <a:r>
              <a:rPr lang="en-US" sz="1100" b="0" i="0">
                <a:solidFill>
                  <a:srgbClr val="333333"/>
                </a:solidFill>
                <a:effectLst/>
                <a:latin typeface="Sofia Sans" panose="020B0604020202020204" charset="0"/>
              </a:rPr>
              <a:t>​</a:t>
            </a:r>
            <a:endParaRPr lang="en-US" b="0" i="0">
              <a:solidFill>
                <a:srgbClr val="333333"/>
              </a:solidFill>
              <a:effectLst/>
              <a:latin typeface="Arial" panose="020B0604020202020204" pitchFamily="34" charset="0"/>
            </a:endParaRPr>
          </a:p>
          <a:p>
            <a:pPr algn="l" rtl="0" fontAlgn="base">
              <a:lnSpc>
                <a:spcPts val="975"/>
              </a:lnSpc>
              <a:buNone/>
            </a:pPr>
            <a:r>
              <a:rPr lang="en-GB" sz="1100" b="0" i="0">
                <a:solidFill>
                  <a:srgbClr val="333333"/>
                </a:solidFill>
                <a:effectLst/>
                <a:latin typeface="Sofia Sans" panose="020B0604020202020204" charset="0"/>
              </a:rPr>
              <a:t>​</a:t>
            </a:r>
            <a:endParaRPr lang="en-GB" b="0" i="0">
              <a:solidFill>
                <a:srgbClr val="333333"/>
              </a:solidFill>
              <a:effectLst/>
              <a:latin typeface="Segoe UI" panose="020B0502040204020203" pitchFamily="34" charset="0"/>
            </a:endParaRPr>
          </a:p>
          <a:p>
            <a:pPr algn="l" rtl="0" fontAlgn="base">
              <a:lnSpc>
                <a:spcPts val="975"/>
              </a:lnSpc>
              <a:buNone/>
            </a:pPr>
            <a:r>
              <a:rPr lang="en-GB" sz="1100" b="0" i="0">
                <a:solidFill>
                  <a:srgbClr val="333333"/>
                </a:solidFill>
                <a:effectLst/>
                <a:latin typeface="Sofia Sans" panose="020B0604020202020204" charset="0"/>
              </a:rPr>
              <a:t>​</a:t>
            </a:r>
            <a:endParaRPr lang="en-GB" b="0" i="0">
              <a:solidFill>
                <a:srgbClr val="333333"/>
              </a:solidFill>
              <a:effectLst/>
              <a:latin typeface="Segoe UI" panose="020B0502040204020203" pitchFamily="34" charset="0"/>
            </a:endParaRPr>
          </a:p>
          <a:p>
            <a:pPr marL="158750" indent="0">
              <a:buNone/>
            </a:pPr>
            <a:r>
              <a:rPr lang="de-DE" sz="1100" b="0" i="0" u="none" strike="noStrike" cap="none">
                <a:solidFill>
                  <a:srgbClr val="000000"/>
                </a:solidFill>
                <a:effectLst/>
                <a:latin typeface="Arial"/>
                <a:ea typeface="Arial"/>
                <a:cs typeface="Arial"/>
                <a:sym typeface="Arial"/>
              </a:rPr>
              <a:t> </a:t>
            </a:r>
            <a:endParaRPr lang="de-DE"/>
          </a:p>
        </p:txBody>
      </p:sp>
    </p:spTree>
    <p:extLst>
      <p:ext uri="{BB962C8B-B14F-4D97-AF65-F5344CB8AC3E}">
        <p14:creationId xmlns:p14="http://schemas.microsoft.com/office/powerpoint/2010/main" val="3888252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a:buNone/>
            </a:pPr>
            <a:r>
              <a:rPr lang="en-US">
                <a:hlinkClick r:id="rId3"/>
              </a:rPr>
              <a:t>https://i.pinimg.com/originals/36/32/ea/3632ea56e4415244eb44fd078674ae1c.jpg</a:t>
            </a:r>
            <a:endParaRPr lang="de-DE"/>
          </a:p>
          <a:p>
            <a:pPr>
              <a:buNone/>
            </a:pPr>
            <a:r>
              <a:rPr lang="en-US">
                <a:hlinkClick r:id="rId4"/>
              </a:rPr>
              <a:t>https://th.bing.com/th/id/OIP.iGsyHNGh0JOFRnQa8SUstgAAAA?rs=1&amp;pid=ImgDetMain</a:t>
            </a:r>
          </a:p>
          <a:p>
            <a:pPr>
              <a:buNone/>
            </a:pPr>
            <a:r>
              <a:rPr lang="en-US">
                <a:hlinkClick r:id="rId5"/>
              </a:rPr>
              <a:t>https://wonderfulengineering.com/wp-content/uploads/2014/09/wind-turbine-pictures-2.jpg</a:t>
            </a:r>
          </a:p>
          <a:p>
            <a:pPr>
              <a:buNone/>
            </a:pPr>
            <a:endParaRPr lang="en-US"/>
          </a:p>
        </p:txBody>
      </p:sp>
    </p:spTree>
    <p:extLst>
      <p:ext uri="{BB962C8B-B14F-4D97-AF65-F5344CB8AC3E}">
        <p14:creationId xmlns:p14="http://schemas.microsoft.com/office/powerpoint/2010/main" val="7615057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24E41-5F26-4788-8A93-5BD8C0F15C1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346AAA3-E28A-144A-BFB4-E62D72098017}"/>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ED68EC07-1871-6F02-EBBA-ACFA76143EF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GB" sz="1100" b="0" i="0" u="none" strike="noStrike" kern="0" cap="none" spc="0" normalizeH="0" baseline="0" noProof="0">
                <a:ln>
                  <a:noFill/>
                </a:ln>
                <a:solidFill>
                  <a:srgbClr val="333333"/>
                </a:solidFill>
                <a:effectLst/>
                <a:uLnTx/>
                <a:uFillTx/>
                <a:latin typeface="Sofia Sans" panose="020B0604020202020204" charset="0"/>
                <a:cs typeface="Arial"/>
                <a:sym typeface="Arial"/>
              </a:rPr>
              <a:t>​</a:t>
            </a:r>
            <a:r>
              <a:rPr lang="de-DE" b="1"/>
              <a:t>Hier seht ihr die Ergebnisse aus dem Global Wind Atlas! Und wie können wir die interpretieren? (Aufgabe 2)</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a:t>Deutschland hat im Vergleich zu Ghana eine </a:t>
            </a:r>
            <a:r>
              <a:rPr lang="de-DE" b="1"/>
              <a:t>höhere Leistungsdichte</a:t>
            </a:r>
            <a:r>
              <a:rPr lang="de-DE"/>
              <a:t> – also mehr Energie pro Quadratmeter – und auch eine </a:t>
            </a:r>
            <a:r>
              <a:rPr lang="de-DE" b="1"/>
              <a:t>höhere durchschnittliche Windgeschwindigkeit</a:t>
            </a:r>
            <a:r>
              <a:rPr lang="de-DE"/>
              <a:t>.</a:t>
            </a:r>
            <a:br>
              <a:rPr lang="de-DE"/>
            </a:br>
            <a:r>
              <a:rPr lang="de-DE"/>
              <a:t>Das bedeutet: </a:t>
            </a:r>
            <a:r>
              <a:rPr lang="de-DE" b="1"/>
              <a:t>Deutschland eignet sich besser für die Erzeugung von Windenergie</a:t>
            </a:r>
            <a:r>
              <a:rPr lang="de-DE"/>
              <a:t>, weil dort stärkere und gleichmäßigere Winde wehen.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b="1"/>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de-DE" b="1"/>
              <a:t>Aber Achtung:</a:t>
            </a:r>
            <a:r>
              <a:rPr lang="de-DE"/>
              <a:t> Das heißt nicht, dass Ghana kein Potenzial hat!</a:t>
            </a:r>
            <a:br>
              <a:rPr lang="de-DE"/>
            </a:br>
            <a:r>
              <a:rPr lang="de-DE"/>
              <a:t>Ghana hat </a:t>
            </a:r>
            <a:r>
              <a:rPr lang="de-DE" b="1"/>
              <a:t>gutes Windpotenzial</a:t>
            </a:r>
            <a:r>
              <a:rPr lang="de-DE"/>
              <a:t>, besonders in </a:t>
            </a:r>
            <a:r>
              <a:rPr lang="de-DE" b="1"/>
              <a:t>Küstenregionen</a:t>
            </a:r>
            <a:r>
              <a:rPr lang="de-DE"/>
              <a:t> oder </a:t>
            </a:r>
            <a:r>
              <a:rPr lang="de-DE" b="1"/>
              <a:t>erhöhten Lagen</a:t>
            </a:r>
            <a:r>
              <a:rPr lang="de-DE"/>
              <a:t>.</a:t>
            </a:r>
            <a:br>
              <a:rPr lang="de-DE"/>
            </a:br>
            <a:r>
              <a:rPr lang="de-DE"/>
              <a:t>Mit </a:t>
            </a:r>
            <a:r>
              <a:rPr lang="de-DE" b="1"/>
              <a:t>moderner Windtechnik</a:t>
            </a:r>
            <a:r>
              <a:rPr lang="de-DE"/>
              <a:t> kann dort ebenfalls </a:t>
            </a:r>
            <a:r>
              <a:rPr lang="de-DE" b="1"/>
              <a:t>viel Energie erzeugt</a:t>
            </a:r>
            <a:r>
              <a:rPr lang="de-DE"/>
              <a:t> werden.</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de-DE"/>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de-DE" b="1"/>
              <a:t>Was lernen wir daraus?</a:t>
            </a:r>
            <a:br>
              <a:rPr lang="de-DE"/>
            </a:br>
            <a:r>
              <a:rPr lang="de-DE"/>
              <a:t>Auch wenn ein Land auf den ersten Blick bessere Bedingungen hat, lohnt sich ein genauer Blick auf regionale Unterschiede und technische Möglichkeiten.</a:t>
            </a:r>
          </a:p>
          <a:p>
            <a:pPr marL="158750" indent="0" rtl="0" fontAlgn="base">
              <a:buNone/>
            </a:pPr>
            <a:endParaRPr lang="en-GB" sz="1100" b="0" i="0" u="none" strike="noStrike" cap="none">
              <a:solidFill>
                <a:srgbClr val="000000"/>
              </a:solidFill>
              <a:effectLst/>
              <a:latin typeface="Arial"/>
              <a:ea typeface="Arial"/>
              <a:cs typeface="Arial"/>
              <a:sym typeface="Arial"/>
            </a:endParaRPr>
          </a:p>
          <a:p>
            <a:pPr marL="158750" indent="0" algn="l" rtl="0" fontAlgn="base">
              <a:lnSpc>
                <a:spcPts val="975"/>
              </a:lnSpc>
              <a:buFont typeface="+mj-lt"/>
              <a:buNone/>
            </a:pPr>
            <a:r>
              <a:rPr lang="en-US" sz="1100" b="0" i="0" u="none" strike="noStrike">
                <a:solidFill>
                  <a:srgbClr val="333333"/>
                </a:solidFill>
                <a:effectLst/>
                <a:highlight>
                  <a:srgbClr val="FFFF00"/>
                </a:highlight>
                <a:latin typeface="Sofia Sans" panose="020B0604020202020204" charset="0"/>
              </a:rPr>
              <a:t> </a:t>
            </a:r>
            <a:r>
              <a:rPr lang="en-US" sz="1100" b="0" i="0">
                <a:solidFill>
                  <a:srgbClr val="333333"/>
                </a:solidFill>
                <a:effectLst/>
                <a:latin typeface="Sofia Sans" panose="020B0604020202020204" charset="0"/>
              </a:rPr>
              <a:t>​</a:t>
            </a:r>
            <a:endParaRPr lang="en-US" b="0" i="0">
              <a:solidFill>
                <a:srgbClr val="333333"/>
              </a:solidFill>
              <a:effectLst/>
              <a:latin typeface="Arial" panose="020B0604020202020204" pitchFamily="34" charset="0"/>
            </a:endParaRPr>
          </a:p>
          <a:p>
            <a:pPr algn="l" rtl="0" fontAlgn="base">
              <a:lnSpc>
                <a:spcPts val="975"/>
              </a:lnSpc>
              <a:buNone/>
            </a:pPr>
            <a:r>
              <a:rPr lang="en-GB" sz="1100" b="0" i="0">
                <a:solidFill>
                  <a:srgbClr val="333333"/>
                </a:solidFill>
                <a:effectLst/>
                <a:latin typeface="Sofia Sans" panose="020B0604020202020204" charset="0"/>
              </a:rPr>
              <a:t>​</a:t>
            </a:r>
            <a:endParaRPr lang="en-GB" b="0" i="0">
              <a:solidFill>
                <a:srgbClr val="333333"/>
              </a:solidFill>
              <a:effectLst/>
              <a:latin typeface="Segoe UI" panose="020B0502040204020203" pitchFamily="34" charset="0"/>
            </a:endParaRPr>
          </a:p>
          <a:p>
            <a:pPr algn="l" rtl="0" fontAlgn="base">
              <a:lnSpc>
                <a:spcPts val="975"/>
              </a:lnSpc>
              <a:buNone/>
            </a:pPr>
            <a:r>
              <a:rPr lang="en-GB" sz="1100" b="0" i="0">
                <a:solidFill>
                  <a:srgbClr val="333333"/>
                </a:solidFill>
                <a:effectLst/>
                <a:latin typeface="Sofia Sans" panose="020B0604020202020204" charset="0"/>
              </a:rPr>
              <a:t>​</a:t>
            </a:r>
            <a:endParaRPr lang="en-GB" b="0" i="0">
              <a:solidFill>
                <a:srgbClr val="333333"/>
              </a:solidFill>
              <a:effectLst/>
              <a:latin typeface="Segoe UI" panose="020B0502040204020203" pitchFamily="34" charset="0"/>
            </a:endParaRPr>
          </a:p>
          <a:p>
            <a:pPr marL="158750" indent="0">
              <a:buNone/>
            </a:pPr>
            <a:r>
              <a:rPr lang="de-DE" sz="1100" b="0" i="0" u="none" strike="noStrike" cap="none">
                <a:solidFill>
                  <a:srgbClr val="000000"/>
                </a:solidFill>
                <a:effectLst/>
                <a:latin typeface="Arial"/>
                <a:ea typeface="Arial"/>
                <a:cs typeface="Arial"/>
                <a:sym typeface="Arial"/>
              </a:rPr>
              <a:t> </a:t>
            </a:r>
            <a:endParaRPr lang="de-DE"/>
          </a:p>
        </p:txBody>
      </p:sp>
    </p:spTree>
    <p:extLst>
      <p:ext uri="{BB962C8B-B14F-4D97-AF65-F5344CB8AC3E}">
        <p14:creationId xmlns:p14="http://schemas.microsoft.com/office/powerpoint/2010/main" val="14045036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algn="l" rtl="0" fontAlgn="base">
              <a:lnSpc>
                <a:spcPts val="825"/>
              </a:lnSpc>
              <a:buFont typeface="+mj-lt"/>
              <a:buAutoNum type="arabicPeriod"/>
            </a:pPr>
            <a:r>
              <a:rPr lang="en-US" sz="1100" b="0" i="0" u="none" strike="noStrike">
                <a:solidFill>
                  <a:srgbClr val="333333"/>
                </a:solidFill>
                <a:effectLst/>
                <a:latin typeface="Sofia Sans" panose="020B0604020202020204" charset="0"/>
              </a:rPr>
              <a:t>Split the class into groups of 4–5 students.</a:t>
            </a:r>
            <a:r>
              <a:rPr lang="en-US" sz="1100" b="0" i="0">
                <a:solidFill>
                  <a:srgbClr val="333333"/>
                </a:solidFill>
                <a:effectLst/>
                <a:latin typeface="Sofia Sans" panose="020B0604020202020204" charset="0"/>
              </a:rPr>
              <a:t>​</a:t>
            </a:r>
            <a:endParaRPr lang="en-US" b="0" i="0">
              <a:solidFill>
                <a:srgbClr val="333333"/>
              </a:solidFill>
              <a:effectLst/>
              <a:latin typeface="Arial" panose="020B0604020202020204" pitchFamily="34" charset="0"/>
            </a:endParaRPr>
          </a:p>
          <a:p>
            <a:pPr algn="l" rtl="0" fontAlgn="base">
              <a:lnSpc>
                <a:spcPts val="825"/>
              </a:lnSpc>
              <a:buFont typeface="+mj-lt"/>
              <a:buAutoNum type="arabicPeriod"/>
            </a:pPr>
            <a:r>
              <a:rPr lang="en-US" sz="1100" b="0" i="0" u="none" strike="noStrike">
                <a:solidFill>
                  <a:srgbClr val="333333"/>
                </a:solidFill>
                <a:effectLst/>
                <a:latin typeface="Sofia Sans" panose="020B0604020202020204" charset="0"/>
              </a:rPr>
              <a:t>Each group represents a person who might be affected by a wind energy project and receives one of the following roles:</a:t>
            </a:r>
            <a:r>
              <a:rPr lang="en-US" sz="1100" b="0" i="0">
                <a:solidFill>
                  <a:srgbClr val="333333"/>
                </a:solidFill>
                <a:effectLst/>
                <a:latin typeface="Sofia Sans" panose="020B0604020202020204" charset="0"/>
              </a:rPr>
              <a:t>​</a:t>
            </a:r>
            <a:endParaRPr lang="en-US" b="0" i="0">
              <a:solidFill>
                <a:srgbClr val="333333"/>
              </a:solidFill>
              <a:effectLst/>
              <a:latin typeface="Arial" panose="020B0604020202020204" pitchFamily="34" charset="0"/>
            </a:endParaRPr>
          </a:p>
          <a:p>
            <a:pPr algn="l" rtl="0" fontAlgn="base">
              <a:lnSpc>
                <a:spcPts val="825"/>
              </a:lnSpc>
              <a:buFont typeface="Arial" panose="020B0604020202020204" pitchFamily="34" charset="0"/>
              <a:buChar char="•"/>
            </a:pPr>
            <a:r>
              <a:rPr lang="en-US" sz="1100" b="1" i="0" u="none" strike="noStrike">
                <a:solidFill>
                  <a:srgbClr val="333333"/>
                </a:solidFill>
                <a:effectLst/>
                <a:latin typeface="Sofia Sans" panose="020B0604020202020204" charset="0"/>
              </a:rPr>
              <a:t>Local farmer:</a:t>
            </a:r>
            <a:r>
              <a:rPr lang="en-US" sz="1100" b="0" i="0" u="none" strike="noStrike">
                <a:solidFill>
                  <a:srgbClr val="333333"/>
                </a:solidFill>
                <a:effectLst/>
                <a:latin typeface="Sofia Sans" panose="020B0604020202020204" charset="0"/>
              </a:rPr>
              <a:t> Worried about land use and noise from turbines.</a:t>
            </a:r>
            <a:r>
              <a:rPr lang="en-US" sz="1100" b="0" i="0">
                <a:solidFill>
                  <a:srgbClr val="333333"/>
                </a:solidFill>
                <a:effectLst/>
                <a:latin typeface="Sofia Sans" panose="020B0604020202020204" charset="0"/>
              </a:rPr>
              <a:t>​</a:t>
            </a:r>
            <a:endParaRPr lang="en-US" b="0" i="0">
              <a:solidFill>
                <a:srgbClr val="333333"/>
              </a:solidFill>
              <a:effectLst/>
              <a:latin typeface="Arial" panose="020B0604020202020204" pitchFamily="34" charset="0"/>
            </a:endParaRPr>
          </a:p>
          <a:p>
            <a:pPr algn="l" rtl="0" fontAlgn="base">
              <a:lnSpc>
                <a:spcPts val="825"/>
              </a:lnSpc>
              <a:buFont typeface="Arial" panose="020B0604020202020204" pitchFamily="34" charset="0"/>
              <a:buChar char="•"/>
            </a:pPr>
            <a:r>
              <a:rPr lang="en-US" sz="1100" b="1" i="0" u="none" strike="noStrike">
                <a:solidFill>
                  <a:srgbClr val="333333"/>
                </a:solidFill>
                <a:effectLst/>
                <a:latin typeface="Sofia Sans" panose="020B0604020202020204" charset="0"/>
              </a:rPr>
              <a:t>Government official:</a:t>
            </a:r>
            <a:r>
              <a:rPr lang="en-US" sz="1100" b="0" i="0" u="none" strike="noStrike">
                <a:solidFill>
                  <a:srgbClr val="333333"/>
                </a:solidFill>
                <a:effectLst/>
                <a:latin typeface="Sofia Sans" panose="020B0604020202020204" charset="0"/>
              </a:rPr>
              <a:t> Focused on promoting renewable energy.</a:t>
            </a:r>
            <a:r>
              <a:rPr lang="en-US" sz="1100" b="0" i="0">
                <a:solidFill>
                  <a:srgbClr val="333333"/>
                </a:solidFill>
                <a:effectLst/>
                <a:latin typeface="Sofia Sans" panose="020B0604020202020204" charset="0"/>
              </a:rPr>
              <a:t>​</a:t>
            </a:r>
            <a:endParaRPr lang="en-US" b="0" i="0">
              <a:solidFill>
                <a:srgbClr val="333333"/>
              </a:solidFill>
              <a:effectLst/>
              <a:latin typeface="Arial" panose="020B0604020202020204" pitchFamily="34" charset="0"/>
            </a:endParaRPr>
          </a:p>
          <a:p>
            <a:pPr algn="l" rtl="0" fontAlgn="base">
              <a:lnSpc>
                <a:spcPts val="825"/>
              </a:lnSpc>
              <a:buFont typeface="Arial" panose="020B0604020202020204" pitchFamily="34" charset="0"/>
              <a:buChar char="•"/>
            </a:pPr>
            <a:r>
              <a:rPr lang="en-US" sz="1100" b="1" i="0" u="none" strike="noStrike">
                <a:solidFill>
                  <a:srgbClr val="333333"/>
                </a:solidFill>
                <a:effectLst/>
                <a:latin typeface="Sofia Sans" panose="020B0604020202020204" charset="0"/>
              </a:rPr>
              <a:t>Engineer:</a:t>
            </a:r>
            <a:r>
              <a:rPr lang="en-US" sz="1100" b="0" i="0" u="none" strike="noStrike">
                <a:solidFill>
                  <a:srgbClr val="333333"/>
                </a:solidFill>
                <a:effectLst/>
                <a:latin typeface="Sofia Sans" panose="020B0604020202020204" charset="0"/>
              </a:rPr>
              <a:t> Explains how wind turbines work and key technical challenges.</a:t>
            </a:r>
            <a:r>
              <a:rPr lang="en-US" sz="1100" b="0" i="0">
                <a:solidFill>
                  <a:srgbClr val="333333"/>
                </a:solidFill>
                <a:effectLst/>
                <a:latin typeface="Sofia Sans" panose="020B0604020202020204" charset="0"/>
              </a:rPr>
              <a:t>​</a:t>
            </a:r>
            <a:endParaRPr lang="en-US" b="0" i="0">
              <a:solidFill>
                <a:srgbClr val="333333"/>
              </a:solidFill>
              <a:effectLst/>
              <a:latin typeface="Arial" panose="020B0604020202020204" pitchFamily="34" charset="0"/>
            </a:endParaRPr>
          </a:p>
          <a:p>
            <a:pPr algn="l" rtl="0" fontAlgn="base">
              <a:lnSpc>
                <a:spcPts val="825"/>
              </a:lnSpc>
              <a:buFont typeface="Arial" panose="020B0604020202020204" pitchFamily="34" charset="0"/>
              <a:buChar char="•"/>
            </a:pPr>
            <a:r>
              <a:rPr lang="en-US" sz="1100" b="1" i="0" u="none" strike="noStrike">
                <a:solidFill>
                  <a:srgbClr val="333333"/>
                </a:solidFill>
                <a:effectLst/>
                <a:latin typeface="Sofia Sans" panose="020B0604020202020204" charset="0"/>
              </a:rPr>
              <a:t>Student:</a:t>
            </a:r>
            <a:r>
              <a:rPr lang="en-US" sz="1100" b="0" i="0" u="none" strike="noStrike">
                <a:solidFill>
                  <a:srgbClr val="333333"/>
                </a:solidFill>
                <a:effectLst/>
                <a:latin typeface="Sofia Sans" panose="020B0604020202020204" charset="0"/>
              </a:rPr>
              <a:t> Curious about how wind energy affects jobs, the environment, and future opportunities.</a:t>
            </a:r>
            <a:r>
              <a:rPr lang="en-US" sz="1100" b="0" i="0">
                <a:solidFill>
                  <a:srgbClr val="333333"/>
                </a:solidFill>
                <a:effectLst/>
                <a:latin typeface="Sofia Sans" panose="020B0604020202020204" charset="0"/>
              </a:rPr>
              <a:t>​</a:t>
            </a:r>
            <a:endParaRPr lang="en-US" b="0" i="0">
              <a:solidFill>
                <a:srgbClr val="333333"/>
              </a:solidFill>
              <a:effectLst/>
              <a:latin typeface="Arial" panose="020B0604020202020204" pitchFamily="34" charset="0"/>
            </a:endParaRPr>
          </a:p>
          <a:p>
            <a:pPr algn="l" rtl="0" fontAlgn="base">
              <a:lnSpc>
                <a:spcPts val="825"/>
              </a:lnSpc>
              <a:buFont typeface="Arial" panose="020B0604020202020204" pitchFamily="34" charset="0"/>
              <a:buChar char="•"/>
            </a:pPr>
            <a:r>
              <a:rPr lang="en-US" sz="1100" b="1" i="0" u="none" strike="noStrike">
                <a:solidFill>
                  <a:srgbClr val="333333"/>
                </a:solidFill>
                <a:effectLst/>
                <a:latin typeface="Sofia Sans" panose="020B0604020202020204" charset="0"/>
              </a:rPr>
              <a:t>Environmentalist (optional):</a:t>
            </a:r>
            <a:r>
              <a:rPr lang="en-US" sz="1100" b="0" i="0" u="none" strike="noStrike">
                <a:solidFill>
                  <a:srgbClr val="333333"/>
                </a:solidFill>
                <a:effectLst/>
                <a:latin typeface="Sofia Sans" panose="020B0604020202020204" charset="0"/>
              </a:rPr>
              <a:t> Advocates for clean energy and nature care.</a:t>
            </a:r>
            <a:r>
              <a:rPr lang="en-US" sz="1100" b="0" i="0">
                <a:solidFill>
                  <a:srgbClr val="333333"/>
                </a:solidFill>
                <a:effectLst/>
                <a:latin typeface="Sofia Sans" panose="020B0604020202020204" charset="0"/>
              </a:rPr>
              <a:t>​​</a:t>
            </a:r>
            <a:endParaRPr lang="en-US" b="0" i="0">
              <a:solidFill>
                <a:srgbClr val="333333"/>
              </a:solidFill>
              <a:effectLst/>
              <a:latin typeface="Arial" panose="020B0604020202020204" pitchFamily="34" charset="0"/>
            </a:endParaRPr>
          </a:p>
          <a:p>
            <a:pPr algn="l" rtl="0" fontAlgn="base">
              <a:lnSpc>
                <a:spcPts val="825"/>
              </a:lnSpc>
              <a:buFont typeface="+mj-lt"/>
              <a:buAutoNum type="arabicPeriod" startAt="3"/>
            </a:pPr>
            <a:r>
              <a:rPr lang="en-US" sz="1100" b="0" i="0" u="none" strike="noStrike">
                <a:solidFill>
                  <a:srgbClr val="333333"/>
                </a:solidFill>
                <a:effectLst/>
                <a:latin typeface="Sofia Sans" panose="020B0604020202020204" charset="0"/>
              </a:rPr>
              <a:t>Write down arguments for your role below and discuss them afterwards.</a:t>
            </a:r>
            <a:r>
              <a:rPr lang="en-US" sz="1100" b="0" i="0">
                <a:solidFill>
                  <a:srgbClr val="333333"/>
                </a:solidFill>
                <a:effectLst/>
                <a:latin typeface="Sofia Sans" panose="020B0604020202020204" charset="0"/>
              </a:rPr>
              <a:t>​</a:t>
            </a:r>
          </a:p>
          <a:p>
            <a:pPr marL="158750" indent="0" algn="l" rtl="0" fontAlgn="base">
              <a:lnSpc>
                <a:spcPts val="825"/>
              </a:lnSpc>
              <a:buFont typeface="+mj-lt"/>
              <a:buNone/>
            </a:pPr>
            <a:endParaRPr lang="en-US" sz="1100" b="0" i="0">
              <a:solidFill>
                <a:srgbClr val="333333"/>
              </a:solidFill>
              <a:effectLst/>
              <a:latin typeface="Sofia Sans" panose="020B0604020202020204" charset="0"/>
            </a:endParaRPr>
          </a:p>
          <a:p>
            <a:pPr rtl="0" fontAlgn="base"/>
            <a:r>
              <a:rPr lang="en-GB" sz="1100" b="1" i="0" u="none" strike="noStrike" cap="none">
                <a:solidFill>
                  <a:srgbClr val="000000"/>
                </a:solidFill>
                <a:effectLst/>
                <a:latin typeface="Arial"/>
                <a:ea typeface="Arial"/>
                <a:cs typeface="Arial"/>
                <a:sym typeface="Arial"/>
              </a:rPr>
              <a:t>The goal is to discuss the benefits and challenges of wind energy </a:t>
            </a:r>
            <a:r>
              <a:rPr lang="en-US" sz="1100" b="0" i="0" u="none" strike="noStrike" cap="none">
                <a:solidFill>
                  <a:srgbClr val="000000"/>
                </a:solidFill>
                <a:effectLst/>
                <a:latin typeface="Arial"/>
                <a:ea typeface="Arial"/>
                <a:cs typeface="Arial"/>
                <a:sym typeface="Arial"/>
              </a:rPr>
              <a:t>​</a:t>
            </a:r>
            <a:r>
              <a:rPr lang="en-GB" sz="1100" b="1" i="0" u="none" strike="noStrike" cap="none">
                <a:solidFill>
                  <a:srgbClr val="000000"/>
                </a:solidFill>
                <a:effectLst/>
                <a:latin typeface="Arial"/>
                <a:ea typeface="Arial"/>
                <a:cs typeface="Arial"/>
                <a:sym typeface="Arial"/>
              </a:rPr>
              <a:t>while considering all perspectives!</a:t>
            </a:r>
            <a:r>
              <a:rPr lang="en-GB" sz="1100" b="0" i="0" u="none" strike="noStrike" cap="none">
                <a:solidFill>
                  <a:srgbClr val="000000"/>
                </a:solidFill>
                <a:effectLst/>
                <a:latin typeface="Arial"/>
                <a:ea typeface="Arial"/>
                <a:cs typeface="Arial"/>
                <a:sym typeface="Arial"/>
              </a:rPr>
              <a:t>​</a:t>
            </a:r>
          </a:p>
          <a:p>
            <a:pPr marL="457200" marR="0" lvl="0" indent="-298450" algn="l" defTabSz="914400" rtl="0" eaLnBrk="1" fontAlgn="base" latinLnBrk="0" hangingPunct="1">
              <a:lnSpc>
                <a:spcPct val="100000"/>
              </a:lnSpc>
              <a:spcBef>
                <a:spcPts val="0"/>
              </a:spcBef>
              <a:spcAft>
                <a:spcPts val="0"/>
              </a:spcAft>
              <a:buClr>
                <a:srgbClr val="000000"/>
              </a:buClr>
              <a:buSzPts val="1100"/>
              <a:buFont typeface="Arial"/>
              <a:buChar char="●"/>
              <a:tabLst/>
              <a:defRPr/>
            </a:pPr>
            <a:r>
              <a:rPr lang="en-US" sz="1100" b="0" i="0">
                <a:solidFill>
                  <a:srgbClr val="333333"/>
                </a:solidFill>
                <a:effectLst/>
                <a:latin typeface="Sofia Sans" panose="020B0604020202020204" charset="0"/>
              </a:rPr>
              <a:t>Who do you want to be?</a:t>
            </a:r>
          </a:p>
          <a:p>
            <a:pPr marL="158750" indent="0" rtl="0" fontAlgn="base">
              <a:buNone/>
            </a:pPr>
            <a:endParaRPr lang="en-GB" sz="1100" b="0" i="0" u="none" strike="noStrike" cap="none">
              <a:solidFill>
                <a:srgbClr val="000000"/>
              </a:solidFill>
              <a:effectLst/>
              <a:latin typeface="Arial"/>
              <a:ea typeface="Arial"/>
              <a:cs typeface="Arial"/>
              <a:sym typeface="Arial"/>
            </a:endParaRPr>
          </a:p>
          <a:p>
            <a:pPr rtl="0" fontAlgn="base"/>
            <a:endParaRPr lang="en-GB" sz="1100" b="0" i="0" u="none" strike="noStrike" cap="none">
              <a:solidFill>
                <a:srgbClr val="000000"/>
              </a:solidFill>
              <a:effectLst/>
              <a:latin typeface="Arial"/>
              <a:ea typeface="Arial"/>
              <a:cs typeface="Arial"/>
              <a:sym typeface="Arial"/>
            </a:endParaRPr>
          </a:p>
          <a:p>
            <a:pPr marL="158750" indent="0" rtl="0" fontAlgn="base">
              <a:buNone/>
            </a:pPr>
            <a:r>
              <a:rPr lang="en-GB" sz="1100" b="0" i="0" u="none" strike="noStrike" cap="none">
                <a:solidFill>
                  <a:srgbClr val="000000"/>
                </a:solidFill>
                <a:effectLst/>
                <a:latin typeface="Arial"/>
                <a:ea typeface="Arial"/>
                <a:cs typeface="Arial"/>
                <a:sym typeface="Arial"/>
              </a:rPr>
              <a:t>Finally explaining:</a:t>
            </a:r>
          </a:p>
          <a:p>
            <a:pPr marL="158750" indent="0" rtl="0" fontAlgn="base">
              <a:buNone/>
            </a:pPr>
            <a:r>
              <a:rPr lang="en-US" sz="1100" b="1" i="0" u="none" strike="noStrike" cap="none">
                <a:solidFill>
                  <a:srgbClr val="000000"/>
                </a:solidFill>
                <a:effectLst/>
                <a:latin typeface="Arial"/>
                <a:ea typeface="Arial"/>
                <a:cs typeface="Arial"/>
                <a:sym typeface="Arial"/>
              </a:rPr>
              <a:t>Wind energy has advantages and disadvantages.</a:t>
            </a:r>
            <a:r>
              <a:rPr lang="en-US" sz="1100" b="0" i="0" u="none" strike="noStrike" cap="none">
                <a:solidFill>
                  <a:srgbClr val="000000"/>
                </a:solidFill>
                <a:effectLst/>
                <a:latin typeface="Arial"/>
                <a:ea typeface="Arial"/>
                <a:cs typeface="Arial"/>
                <a:sym typeface="Arial"/>
              </a:rPr>
              <a:t>​​</a:t>
            </a:r>
          </a:p>
          <a:p>
            <a:pPr rtl="0" fontAlgn="base"/>
            <a:r>
              <a:rPr lang="en-US" sz="1100" b="0" i="0" u="none" strike="noStrike" cap="none">
                <a:solidFill>
                  <a:srgbClr val="000000"/>
                </a:solidFill>
                <a:effectLst/>
                <a:latin typeface="Arial"/>
                <a:ea typeface="Arial"/>
                <a:cs typeface="Arial"/>
                <a:sym typeface="Arial"/>
              </a:rPr>
              <a:t>It can produce clean electricity, but it also affects landscapes, nature, and local communities.​</a:t>
            </a:r>
          </a:p>
          <a:p>
            <a:pPr marL="158750" indent="0" rtl="0" fontAlgn="base">
              <a:buNone/>
            </a:pPr>
            <a:r>
              <a:rPr lang="en-US" sz="1100" b="1" i="0" u="none" strike="noStrike" cap="none">
                <a:solidFill>
                  <a:srgbClr val="000000"/>
                </a:solidFill>
                <a:effectLst/>
                <a:latin typeface="Arial"/>
                <a:ea typeface="Arial"/>
                <a:cs typeface="Arial"/>
                <a:sym typeface="Arial"/>
              </a:rPr>
              <a:t>Different groups care about different things.</a:t>
            </a:r>
            <a:r>
              <a:rPr lang="en-US" sz="1100" b="0" i="0" u="none" strike="noStrike" cap="none">
                <a:solidFill>
                  <a:srgbClr val="000000"/>
                </a:solidFill>
                <a:effectLst/>
                <a:latin typeface="Arial"/>
                <a:ea typeface="Arial"/>
                <a:cs typeface="Arial"/>
                <a:sym typeface="Arial"/>
              </a:rPr>
              <a:t>​</a:t>
            </a:r>
          </a:p>
          <a:p>
            <a:pPr rtl="0" fontAlgn="base"/>
            <a:r>
              <a:rPr lang="en-US" sz="1100" b="0" i="0" u="none" strike="noStrike" cap="none">
                <a:solidFill>
                  <a:srgbClr val="000000"/>
                </a:solidFill>
                <a:effectLst/>
                <a:latin typeface="Arial"/>
                <a:ea typeface="Arial"/>
                <a:cs typeface="Arial"/>
                <a:sym typeface="Arial"/>
              </a:rPr>
              <a:t>​Some think about jobs or money, others about nature, technology, or daily life.​</a:t>
            </a:r>
          </a:p>
          <a:p>
            <a:pPr marL="158750" indent="0" rtl="0" fontAlgn="base">
              <a:buNone/>
            </a:pPr>
            <a:r>
              <a:rPr lang="en-US" sz="1100" b="1" i="0" u="none" strike="noStrike" cap="none">
                <a:solidFill>
                  <a:srgbClr val="000000"/>
                </a:solidFill>
                <a:effectLst/>
                <a:latin typeface="Arial"/>
                <a:ea typeface="Arial"/>
                <a:cs typeface="Arial"/>
                <a:sym typeface="Arial"/>
              </a:rPr>
              <a:t>There is no single “right” answer.</a:t>
            </a:r>
            <a:r>
              <a:rPr lang="en-US" sz="1100" b="0" i="0" u="none" strike="noStrike" cap="none">
                <a:solidFill>
                  <a:srgbClr val="000000"/>
                </a:solidFill>
                <a:effectLst/>
                <a:latin typeface="Arial"/>
                <a:ea typeface="Arial"/>
                <a:cs typeface="Arial"/>
                <a:sym typeface="Arial"/>
              </a:rPr>
              <a:t>​​</a:t>
            </a:r>
          </a:p>
          <a:p>
            <a:pPr rtl="0" fontAlgn="base"/>
            <a:r>
              <a:rPr lang="en-US" sz="1100" b="0" i="0" u="none" strike="noStrike" cap="none">
                <a:solidFill>
                  <a:srgbClr val="000000"/>
                </a:solidFill>
                <a:effectLst/>
                <a:latin typeface="Arial"/>
                <a:ea typeface="Arial"/>
                <a:cs typeface="Arial"/>
                <a:sym typeface="Arial"/>
              </a:rPr>
              <a:t>Good decisions often need balance – between energy needs, environmental protection, and local interests.</a:t>
            </a:r>
            <a:r>
              <a:rPr lang="en-GB" sz="1100" b="0" i="0" u="none" strike="noStrike" cap="none">
                <a:solidFill>
                  <a:srgbClr val="000000"/>
                </a:solidFill>
                <a:effectLst/>
                <a:latin typeface="Arial"/>
                <a:ea typeface="Arial"/>
                <a:cs typeface="Arial"/>
                <a:sym typeface="Arial"/>
              </a:rPr>
              <a:t>​</a:t>
            </a:r>
          </a:p>
          <a:p>
            <a:pPr marL="158750" indent="0" rtl="0" fontAlgn="base">
              <a:buNone/>
            </a:pPr>
            <a:endParaRPr lang="en-GB" sz="1100" b="0" i="0" u="none" strike="noStrike" cap="none">
              <a:solidFill>
                <a:srgbClr val="000000"/>
              </a:solidFill>
              <a:effectLst/>
              <a:latin typeface="Arial"/>
              <a:ea typeface="Arial"/>
              <a:cs typeface="Arial"/>
              <a:sym typeface="Arial"/>
            </a:endParaRPr>
          </a:p>
          <a:p>
            <a:pPr marL="158750" indent="0" algn="l" rtl="0" fontAlgn="base">
              <a:lnSpc>
                <a:spcPts val="825"/>
              </a:lnSpc>
              <a:buFont typeface="+mj-lt"/>
              <a:buNone/>
            </a:pPr>
            <a:endParaRPr lang="en-US" b="0" i="0">
              <a:solidFill>
                <a:srgbClr val="333333"/>
              </a:solidFill>
              <a:effectLst/>
              <a:latin typeface="Arial" panose="020B0604020202020204" pitchFamily="34" charset="0"/>
            </a:endParaRPr>
          </a:p>
          <a:p>
            <a:pPr marL="0" indent="0">
              <a:buNone/>
            </a:pPr>
            <a:endParaRPr lang="it-IT">
              <a:hlinkClick r:id="rId3"/>
            </a:endParaRPr>
          </a:p>
          <a:p>
            <a:pPr marL="0" indent="0">
              <a:buNone/>
            </a:pPr>
            <a:endParaRPr lang="it-IT"/>
          </a:p>
          <a:p>
            <a:pPr marL="0" lvl="0" indent="0" algn="l" rtl="0">
              <a:spcBef>
                <a:spcPts val="0"/>
              </a:spcBef>
              <a:spcAft>
                <a:spcPts val="0"/>
              </a:spcAft>
              <a:buNone/>
            </a:pPr>
            <a:r>
              <a:rPr lang="it-IT"/>
              <a:t>Sources:</a:t>
            </a:r>
          </a:p>
          <a:p>
            <a:pPr marL="0" indent="0">
              <a:buNone/>
            </a:pPr>
            <a:r>
              <a:rPr lang="it-IT"/>
              <a:t>https://th.bing.com/th/id/R.165e40ad2e8015844434d94b97bbddc2?rik=sqfzrM4lRhQIyw&amp;pid=ImgRaw&amp;r=0</a:t>
            </a:r>
          </a:p>
          <a:p>
            <a:pPr marL="0" indent="0">
              <a:buNone/>
            </a:pPr>
            <a:r>
              <a:rPr lang="it-IT">
                <a:hlinkClick r:id="rId4"/>
              </a:rPr>
              <a:t>https://ghanaembassy.at/wp-content/uploads/2021/02/president.jpg</a:t>
            </a:r>
          </a:p>
          <a:p>
            <a:pPr marL="0" indent="0">
              <a:buNone/>
            </a:pPr>
            <a:r>
              <a:rPr lang="it-IT">
                <a:hlinkClick r:id="rId5"/>
              </a:rPr>
              <a:t>https://www.jnpengineeringgh.com/wp-content/uploads/2016/01/Electrical-instrumentation-works-on-the-turbine-and-pipeline-1144x858.jpg</a:t>
            </a:r>
          </a:p>
          <a:p>
            <a:pPr marL="0" indent="0">
              <a:buNone/>
            </a:pPr>
            <a:r>
              <a:rPr lang="it-IT">
                <a:hlinkClick r:id="rId3"/>
              </a:rPr>
              <a:t>https://th.bing.com/th/id/R.ced053f2c812ca086332d36d151b3b99?rik=AHxeHtUSoU9x6g&amp;riu=http%3a%2f%2fsites.psu.edu%2fafr110%2fwp-content%2fuploads%2fsites%2f14793%2f2014%2f12%2fImage-3-.jpg&amp;ehk=npu%2bvD8vpZRqF4VRGTW%2bMcFo6uvLGCRrMmTf%2fZAHCe8%3d&amp;risl=&amp;pid=ImgRaw&amp;r=0</a:t>
            </a:r>
          </a:p>
          <a:p>
            <a:pPr marL="0" indent="0">
              <a:buNone/>
            </a:pPr>
            <a:endParaRPr lang="it-IT"/>
          </a:p>
        </p:txBody>
      </p:sp>
    </p:spTree>
    <p:extLst>
      <p:ext uri="{BB962C8B-B14F-4D97-AF65-F5344CB8AC3E}">
        <p14:creationId xmlns:p14="http://schemas.microsoft.com/office/powerpoint/2010/main" val="2621230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10749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a:t>https://www.youtube.com/watch?v=HN0GxOQMzME&amp;t=25s</a:t>
            </a:r>
          </a:p>
        </p:txBody>
      </p:sp>
    </p:spTree>
    <p:extLst>
      <p:ext uri="{BB962C8B-B14F-4D97-AF65-F5344CB8AC3E}">
        <p14:creationId xmlns:p14="http://schemas.microsoft.com/office/powerpoint/2010/main" val="41460747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lvl="0" indent="0" algn="l" rtl="0">
              <a:spcBef>
                <a:spcPts val="0"/>
              </a:spcBef>
              <a:spcAft>
                <a:spcPts val="0"/>
              </a:spcAft>
              <a:buNone/>
            </a:pPr>
            <a:endParaRPr lang="it-IT"/>
          </a:p>
        </p:txBody>
      </p:sp>
    </p:spTree>
    <p:extLst>
      <p:ext uri="{BB962C8B-B14F-4D97-AF65-F5344CB8AC3E}">
        <p14:creationId xmlns:p14="http://schemas.microsoft.com/office/powerpoint/2010/main" val="25145251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de-DE" b="1"/>
          </a:p>
          <a:p>
            <a:pPr marL="285750" indent="-285750">
              <a:buFont typeface="Calibri"/>
              <a:buChar char="-"/>
            </a:pPr>
            <a:r>
              <a:rPr lang="de-DE" b="1" err="1"/>
              <a:t>Faster</a:t>
            </a:r>
            <a:r>
              <a:rPr lang="de-DE" b="1"/>
              <a:t> wind </a:t>
            </a:r>
            <a:r>
              <a:rPr lang="de-DE" b="1" err="1"/>
              <a:t>generates</a:t>
            </a:r>
            <a:r>
              <a:rPr lang="de-DE" b="1"/>
              <a:t> </a:t>
            </a:r>
            <a:r>
              <a:rPr lang="de-DE" b="1" err="1"/>
              <a:t>more</a:t>
            </a:r>
            <a:r>
              <a:rPr lang="de-DE" b="1"/>
              <a:t> power </a:t>
            </a:r>
            <a:r>
              <a:rPr lang="de-DE"/>
              <a:t>The </a:t>
            </a:r>
            <a:r>
              <a:rPr lang="de-DE" err="1"/>
              <a:t>energy</a:t>
            </a:r>
            <a:r>
              <a:rPr lang="de-DE"/>
              <a:t> a wind </a:t>
            </a:r>
            <a:r>
              <a:rPr lang="de-DE" err="1"/>
              <a:t>turbine</a:t>
            </a:r>
            <a:r>
              <a:rPr lang="de-DE"/>
              <a:t> </a:t>
            </a:r>
            <a:r>
              <a:rPr lang="de-DE" err="1"/>
              <a:t>produces</a:t>
            </a:r>
            <a:r>
              <a:rPr lang="de-DE"/>
              <a:t> </a:t>
            </a:r>
            <a:r>
              <a:rPr lang="de-DE" err="1"/>
              <a:t>depends</a:t>
            </a:r>
            <a:r>
              <a:rPr lang="de-DE"/>
              <a:t> on </a:t>
            </a:r>
            <a:r>
              <a:rPr lang="de-DE" err="1"/>
              <a:t>the</a:t>
            </a:r>
            <a:r>
              <a:rPr lang="de-DE"/>
              <a:t> </a:t>
            </a:r>
            <a:r>
              <a:rPr lang="de-DE" err="1"/>
              <a:t>cube</a:t>
            </a:r>
            <a:r>
              <a:rPr lang="de-DE"/>
              <a:t> </a:t>
            </a:r>
            <a:r>
              <a:rPr lang="de-DE" err="1"/>
              <a:t>of</a:t>
            </a:r>
            <a:r>
              <a:rPr lang="de-DE"/>
              <a:t> </a:t>
            </a:r>
            <a:r>
              <a:rPr lang="de-DE" err="1"/>
              <a:t>the</a:t>
            </a:r>
            <a:r>
              <a:rPr lang="de-DE"/>
              <a:t> wind </a:t>
            </a:r>
            <a:r>
              <a:rPr lang="de-DE" err="1"/>
              <a:t>speed</a:t>
            </a:r>
            <a:r>
              <a:rPr lang="de-DE"/>
              <a:t>. </a:t>
            </a:r>
            <a:r>
              <a:rPr lang="de-DE" err="1"/>
              <a:t>For</a:t>
            </a:r>
            <a:r>
              <a:rPr lang="de-DE"/>
              <a:t> </a:t>
            </a:r>
            <a:r>
              <a:rPr lang="de-DE" err="1"/>
              <a:t>example</a:t>
            </a:r>
            <a:r>
              <a:rPr lang="de-DE"/>
              <a:t>, </a:t>
            </a:r>
            <a:r>
              <a:rPr lang="de-DE" err="1"/>
              <a:t>doubling</a:t>
            </a:r>
            <a:r>
              <a:rPr lang="de-DE"/>
              <a:t> </a:t>
            </a:r>
            <a:r>
              <a:rPr lang="de-DE" err="1"/>
              <a:t>the</a:t>
            </a:r>
            <a:r>
              <a:rPr lang="de-DE"/>
              <a:t> wind </a:t>
            </a:r>
            <a:r>
              <a:rPr lang="de-DE" err="1"/>
              <a:t>speed</a:t>
            </a:r>
            <a:r>
              <a:rPr lang="de-DE"/>
              <a:t> </a:t>
            </a:r>
            <a:r>
              <a:rPr lang="de-DE" err="1"/>
              <a:t>increases</a:t>
            </a:r>
            <a:r>
              <a:rPr lang="de-DE"/>
              <a:t> </a:t>
            </a:r>
            <a:r>
              <a:rPr lang="de-DE" err="1"/>
              <a:t>energy</a:t>
            </a:r>
            <a:r>
              <a:rPr lang="de-DE"/>
              <a:t> </a:t>
            </a:r>
            <a:r>
              <a:rPr lang="de-DE" err="1"/>
              <a:t>production</a:t>
            </a:r>
            <a:r>
              <a:rPr lang="de-DE"/>
              <a:t> </a:t>
            </a:r>
            <a:r>
              <a:rPr lang="de-DE" err="1"/>
              <a:t>by</a:t>
            </a:r>
            <a:r>
              <a:rPr lang="de-DE"/>
              <a:t> 8 </a:t>
            </a:r>
            <a:r>
              <a:rPr lang="de-DE" err="1"/>
              <a:t>times</a:t>
            </a:r>
            <a:r>
              <a:rPr lang="de-DE"/>
              <a:t>!</a:t>
            </a:r>
            <a:endParaRPr lang="en-US"/>
          </a:p>
          <a:p>
            <a:pPr marL="285750" marR="0" lvl="0" indent="-285750" algn="l" defTabSz="914400" rtl="0" eaLnBrk="1" fontAlgn="auto" latinLnBrk="0" hangingPunct="1">
              <a:lnSpc>
                <a:spcPct val="100000"/>
              </a:lnSpc>
              <a:spcBef>
                <a:spcPts val="0"/>
              </a:spcBef>
              <a:spcAft>
                <a:spcPts val="0"/>
              </a:spcAft>
              <a:buClr>
                <a:srgbClr val="000000"/>
              </a:buClr>
              <a:buSzPts val="1100"/>
              <a:buFont typeface="Calibri"/>
              <a:buChar char="-"/>
              <a:tabLst/>
              <a:defRPr/>
            </a:pPr>
            <a:r>
              <a:rPr lang="de-DE" b="1" err="1"/>
              <a:t>Consistent</a:t>
            </a:r>
            <a:r>
              <a:rPr lang="de-DE" b="1"/>
              <a:t> wind </a:t>
            </a:r>
            <a:r>
              <a:rPr lang="de-DE" b="1" err="1"/>
              <a:t>is</a:t>
            </a:r>
            <a:r>
              <a:rPr lang="de-DE" b="1"/>
              <a:t> </a:t>
            </a:r>
            <a:r>
              <a:rPr lang="de-DE" b="1" err="1"/>
              <a:t>key</a:t>
            </a:r>
            <a:r>
              <a:rPr lang="de-DE" b="1"/>
              <a:t> </a:t>
            </a:r>
            <a:r>
              <a:rPr lang="de-DE" err="1"/>
              <a:t>Turbines</a:t>
            </a:r>
            <a:r>
              <a:rPr lang="de-DE"/>
              <a:t> </a:t>
            </a:r>
            <a:r>
              <a:rPr lang="de-DE" err="1"/>
              <a:t>require</a:t>
            </a:r>
            <a:r>
              <a:rPr lang="de-DE"/>
              <a:t> </a:t>
            </a:r>
            <a:r>
              <a:rPr lang="de-DE" err="1"/>
              <a:t>steady</a:t>
            </a:r>
            <a:r>
              <a:rPr lang="de-DE"/>
              <a:t> </a:t>
            </a:r>
            <a:r>
              <a:rPr lang="de-DE" err="1"/>
              <a:t>winds</a:t>
            </a:r>
            <a:r>
              <a:rPr lang="de-DE"/>
              <a:t> </a:t>
            </a:r>
            <a:r>
              <a:rPr lang="de-DE" err="1"/>
              <a:t>to</a:t>
            </a:r>
            <a:r>
              <a:rPr lang="de-DE"/>
              <a:t> perform </a:t>
            </a:r>
            <a:r>
              <a:rPr lang="de-DE" err="1"/>
              <a:t>effectively</a:t>
            </a:r>
            <a:endParaRPr lang="de-DE"/>
          </a:p>
          <a:p>
            <a:pPr marL="285750" marR="0" lvl="0" indent="-285750" algn="l" defTabSz="914400" rtl="0" eaLnBrk="1" fontAlgn="auto" latinLnBrk="0" hangingPunct="1">
              <a:lnSpc>
                <a:spcPct val="100000"/>
              </a:lnSpc>
              <a:spcBef>
                <a:spcPts val="0"/>
              </a:spcBef>
              <a:spcAft>
                <a:spcPts val="0"/>
              </a:spcAft>
              <a:buClr>
                <a:srgbClr val="000000"/>
              </a:buClr>
              <a:buSzPts val="1100"/>
              <a:buFont typeface="Calibri"/>
              <a:buChar char="-"/>
              <a:tabLst/>
              <a:defRPr/>
            </a:pPr>
            <a:r>
              <a:rPr lang="de-DE" b="1" err="1"/>
              <a:t>Why</a:t>
            </a:r>
            <a:r>
              <a:rPr lang="de-DE" b="1"/>
              <a:t> do </a:t>
            </a:r>
            <a:r>
              <a:rPr lang="de-DE" b="1" err="1"/>
              <a:t>we</a:t>
            </a:r>
            <a:r>
              <a:rPr lang="de-DE" b="1"/>
              <a:t> </a:t>
            </a:r>
            <a:r>
              <a:rPr lang="de-DE" b="1" err="1"/>
              <a:t>measure</a:t>
            </a:r>
            <a:r>
              <a:rPr lang="de-DE" b="1"/>
              <a:t> wind </a:t>
            </a:r>
            <a:r>
              <a:rPr lang="de-DE" b="1" err="1"/>
              <a:t>speed</a:t>
            </a:r>
            <a:r>
              <a:rPr lang="de-DE" b="1"/>
              <a:t>?</a:t>
            </a:r>
            <a:br>
              <a:rPr lang="de-DE"/>
            </a:br>
            <a:r>
              <a:rPr lang="de-DE" b="1"/>
              <a:t>Energy Potential: </a:t>
            </a:r>
            <a:r>
              <a:rPr lang="de-DE"/>
              <a:t>Wind </a:t>
            </a:r>
            <a:r>
              <a:rPr lang="de-DE" err="1"/>
              <a:t>turbines</a:t>
            </a:r>
            <a:r>
              <a:rPr lang="de-DE"/>
              <a:t> </a:t>
            </a:r>
            <a:r>
              <a:rPr lang="de-DE" err="1"/>
              <a:t>work</a:t>
            </a:r>
            <a:r>
              <a:rPr lang="de-DE"/>
              <a:t> </a:t>
            </a:r>
            <a:r>
              <a:rPr lang="de-DE" err="1"/>
              <a:t>best</a:t>
            </a:r>
            <a:r>
              <a:rPr lang="de-DE"/>
              <a:t> in </a:t>
            </a:r>
            <a:r>
              <a:rPr lang="de-DE" err="1"/>
              <a:t>areas</a:t>
            </a:r>
            <a:r>
              <a:rPr lang="de-DE"/>
              <a:t> </a:t>
            </a:r>
            <a:r>
              <a:rPr lang="de-DE" err="1"/>
              <a:t>with</a:t>
            </a:r>
            <a:r>
              <a:rPr lang="de-DE"/>
              <a:t> strong, </a:t>
            </a:r>
            <a:r>
              <a:rPr lang="de-DE" err="1"/>
              <a:t>steady</a:t>
            </a:r>
            <a:r>
              <a:rPr lang="de-DE"/>
              <a:t> </a:t>
            </a:r>
            <a:r>
              <a:rPr lang="de-DE" err="1"/>
              <a:t>winds</a:t>
            </a:r>
            <a:r>
              <a:rPr lang="de-DE"/>
              <a:t>.</a:t>
            </a:r>
            <a:br>
              <a:rPr lang="de-DE"/>
            </a:br>
            <a:r>
              <a:rPr lang="de-DE" err="1"/>
              <a:t>Example</a:t>
            </a:r>
            <a:r>
              <a:rPr lang="de-DE"/>
              <a:t>: Offshore wind </a:t>
            </a:r>
            <a:r>
              <a:rPr lang="de-DE" err="1"/>
              <a:t>farms</a:t>
            </a:r>
            <a:r>
              <a:rPr lang="de-DE"/>
              <a:t> </a:t>
            </a:r>
            <a:r>
              <a:rPr lang="de-DE" err="1"/>
              <a:t>benefit</a:t>
            </a:r>
            <a:r>
              <a:rPr lang="de-DE"/>
              <a:t> </a:t>
            </a:r>
            <a:r>
              <a:rPr lang="de-DE" err="1"/>
              <a:t>from</a:t>
            </a:r>
            <a:r>
              <a:rPr lang="de-DE"/>
              <a:t> </a:t>
            </a:r>
            <a:r>
              <a:rPr lang="de-DE" err="1"/>
              <a:t>consistent</a:t>
            </a:r>
            <a:r>
              <a:rPr lang="de-DE"/>
              <a:t> </a:t>
            </a:r>
            <a:r>
              <a:rPr lang="de-DE" err="1"/>
              <a:t>sea</a:t>
            </a:r>
            <a:r>
              <a:rPr lang="de-DE"/>
              <a:t> </a:t>
            </a:r>
            <a:r>
              <a:rPr lang="de-DE" err="1"/>
              <a:t>breezes</a:t>
            </a:r>
            <a:r>
              <a:rPr lang="de-DE"/>
              <a:t>.</a:t>
            </a:r>
            <a:br>
              <a:rPr lang="de-DE"/>
            </a:br>
            <a:r>
              <a:rPr lang="de-DE" b="1" err="1"/>
              <a:t>Turbulence</a:t>
            </a:r>
            <a:r>
              <a:rPr lang="de-DE" b="1"/>
              <a:t> and Height: </a:t>
            </a:r>
            <a:r>
              <a:rPr lang="de-DE"/>
              <a:t>Wind </a:t>
            </a:r>
            <a:r>
              <a:rPr lang="de-DE" err="1"/>
              <a:t>is</a:t>
            </a:r>
            <a:r>
              <a:rPr lang="de-DE"/>
              <a:t> </a:t>
            </a:r>
            <a:r>
              <a:rPr lang="de-DE" err="1"/>
              <a:t>stronger</a:t>
            </a:r>
            <a:r>
              <a:rPr lang="de-DE"/>
              <a:t> and </a:t>
            </a:r>
            <a:r>
              <a:rPr lang="de-DE" err="1"/>
              <a:t>steadier</a:t>
            </a:r>
            <a:r>
              <a:rPr lang="de-DE"/>
              <a:t> at </a:t>
            </a:r>
            <a:r>
              <a:rPr lang="de-DE" err="1"/>
              <a:t>higher</a:t>
            </a:r>
            <a:r>
              <a:rPr lang="de-DE"/>
              <a:t> </a:t>
            </a:r>
            <a:r>
              <a:rPr lang="de-DE" err="1"/>
              <a:t>altitudes</a:t>
            </a:r>
            <a:r>
              <a:rPr lang="de-DE"/>
              <a:t> </a:t>
            </a:r>
            <a:r>
              <a:rPr lang="de-DE" err="1"/>
              <a:t>because</a:t>
            </a:r>
            <a:r>
              <a:rPr lang="de-DE"/>
              <a:t> </a:t>
            </a:r>
            <a:r>
              <a:rPr lang="de-DE" err="1"/>
              <a:t>it</a:t>
            </a:r>
            <a:r>
              <a:rPr lang="de-DE"/>
              <a:t> </a:t>
            </a:r>
            <a:r>
              <a:rPr lang="de-DE" err="1"/>
              <a:t>faces</a:t>
            </a:r>
            <a:r>
              <a:rPr lang="de-DE"/>
              <a:t> </a:t>
            </a:r>
            <a:r>
              <a:rPr lang="de-DE" err="1"/>
              <a:t>less</a:t>
            </a:r>
            <a:r>
              <a:rPr lang="de-DE"/>
              <a:t> </a:t>
            </a:r>
            <a:r>
              <a:rPr lang="de-DE" err="1"/>
              <a:t>resistance</a:t>
            </a:r>
            <a:r>
              <a:rPr lang="de-DE"/>
              <a:t> </a:t>
            </a:r>
            <a:r>
              <a:rPr lang="de-DE" err="1"/>
              <a:t>from</a:t>
            </a:r>
            <a:r>
              <a:rPr lang="de-DE"/>
              <a:t> </a:t>
            </a:r>
            <a:r>
              <a:rPr lang="de-DE" err="1"/>
              <a:t>obstacles</a:t>
            </a:r>
            <a:r>
              <a:rPr lang="de-DE"/>
              <a:t> like </a:t>
            </a:r>
            <a:r>
              <a:rPr lang="de-DE" err="1"/>
              <a:t>buildings</a:t>
            </a:r>
            <a:r>
              <a:rPr lang="de-DE"/>
              <a:t> </a:t>
            </a:r>
            <a:r>
              <a:rPr lang="de-DE" err="1"/>
              <a:t>or</a:t>
            </a:r>
            <a:r>
              <a:rPr lang="de-DE"/>
              <a:t> </a:t>
            </a:r>
            <a:r>
              <a:rPr lang="de-DE" err="1"/>
              <a:t>trees</a:t>
            </a:r>
            <a:r>
              <a:rPr lang="de-DE" b="1"/>
              <a:t>.</a:t>
            </a:r>
            <a:br>
              <a:rPr lang="de-DE" b="1"/>
            </a:br>
            <a:r>
              <a:rPr lang="de-DE" b="1" err="1"/>
              <a:t>Did</a:t>
            </a:r>
            <a:r>
              <a:rPr lang="de-DE" i="1"/>
              <a:t> </a:t>
            </a:r>
            <a:r>
              <a:rPr lang="de-DE" i="1" err="1"/>
              <a:t>you</a:t>
            </a:r>
            <a:r>
              <a:rPr lang="de-DE" i="1"/>
              <a:t> </a:t>
            </a:r>
            <a:r>
              <a:rPr lang="de-DE" i="1" err="1"/>
              <a:t>know</a:t>
            </a:r>
            <a:r>
              <a:rPr lang="de-DE" i="1"/>
              <a:t>? Wind </a:t>
            </a:r>
            <a:r>
              <a:rPr lang="de-DE" i="1" err="1"/>
              <a:t>turbines</a:t>
            </a:r>
            <a:r>
              <a:rPr lang="de-DE" i="1"/>
              <a:t> </a:t>
            </a:r>
            <a:r>
              <a:rPr lang="de-DE" i="1" err="1"/>
              <a:t>are</a:t>
            </a:r>
            <a:r>
              <a:rPr lang="de-DE" i="1"/>
              <a:t> </a:t>
            </a:r>
            <a:r>
              <a:rPr lang="de-DE" i="1" err="1"/>
              <a:t>often</a:t>
            </a:r>
            <a:r>
              <a:rPr lang="de-DE" i="1"/>
              <a:t> </a:t>
            </a:r>
            <a:r>
              <a:rPr lang="de-DE" i="1" err="1"/>
              <a:t>taller</a:t>
            </a:r>
            <a:r>
              <a:rPr lang="de-DE" i="1"/>
              <a:t> </a:t>
            </a:r>
            <a:r>
              <a:rPr lang="de-DE" i="1" err="1"/>
              <a:t>than</a:t>
            </a:r>
            <a:r>
              <a:rPr lang="de-DE" i="1"/>
              <a:t> 100 </a:t>
            </a:r>
            <a:r>
              <a:rPr lang="de-DE" i="1" err="1"/>
              <a:t>meters</a:t>
            </a:r>
            <a:r>
              <a:rPr lang="de-DE" i="1"/>
              <a:t> </a:t>
            </a:r>
            <a:r>
              <a:rPr lang="de-DE" i="1" err="1"/>
              <a:t>to</a:t>
            </a:r>
            <a:r>
              <a:rPr lang="de-DE" i="1"/>
              <a:t> catch </a:t>
            </a:r>
            <a:r>
              <a:rPr lang="de-DE" i="1" err="1"/>
              <a:t>higher</a:t>
            </a:r>
            <a:r>
              <a:rPr lang="de-DE" i="1"/>
              <a:t> </a:t>
            </a:r>
            <a:r>
              <a:rPr lang="de-DE" i="1" err="1"/>
              <a:t>winds</a:t>
            </a:r>
            <a:r>
              <a:rPr lang="de-DE" i="1"/>
              <a:t>!</a:t>
            </a:r>
            <a:br>
              <a:rPr lang="de-DE" i="1"/>
            </a:br>
            <a:r>
              <a:rPr lang="de-DE" b="1" err="1"/>
              <a:t>Safety</a:t>
            </a:r>
            <a:r>
              <a:rPr lang="de-DE" b="1"/>
              <a:t>: </a:t>
            </a:r>
            <a:r>
              <a:rPr lang="de-DE" err="1"/>
              <a:t>Measuring</a:t>
            </a:r>
            <a:r>
              <a:rPr lang="de-DE"/>
              <a:t> wind </a:t>
            </a:r>
            <a:r>
              <a:rPr lang="de-DE" err="1"/>
              <a:t>helps</a:t>
            </a:r>
            <a:r>
              <a:rPr lang="de-DE"/>
              <a:t> </a:t>
            </a:r>
            <a:r>
              <a:rPr lang="de-DE" err="1"/>
              <a:t>predict</a:t>
            </a:r>
            <a:r>
              <a:rPr lang="de-DE"/>
              <a:t> extreme </a:t>
            </a:r>
            <a:r>
              <a:rPr lang="de-DE" err="1"/>
              <a:t>weather</a:t>
            </a:r>
            <a:r>
              <a:rPr lang="de-DE"/>
              <a:t> </a:t>
            </a:r>
            <a:r>
              <a:rPr lang="de-DE" err="1"/>
              <a:t>conditions</a:t>
            </a:r>
            <a:r>
              <a:rPr lang="de-DE"/>
              <a:t>, </a:t>
            </a:r>
            <a:r>
              <a:rPr lang="de-DE" err="1"/>
              <a:t>ensuring</a:t>
            </a:r>
            <a:r>
              <a:rPr lang="de-DE"/>
              <a:t> </a:t>
            </a:r>
            <a:r>
              <a:rPr lang="de-DE" err="1"/>
              <a:t>turbines</a:t>
            </a:r>
            <a:r>
              <a:rPr lang="de-DE"/>
              <a:t> </a:t>
            </a:r>
            <a:r>
              <a:rPr lang="de-DE" err="1"/>
              <a:t>can</a:t>
            </a:r>
            <a:r>
              <a:rPr lang="de-DE"/>
              <a:t> </a:t>
            </a:r>
            <a:r>
              <a:rPr lang="de-DE" err="1"/>
              <a:t>be</a:t>
            </a:r>
            <a:r>
              <a:rPr lang="de-DE"/>
              <a:t> </a:t>
            </a:r>
            <a:r>
              <a:rPr lang="de-DE" err="1"/>
              <a:t>safely</a:t>
            </a:r>
            <a:r>
              <a:rPr lang="de-DE"/>
              <a:t> </a:t>
            </a:r>
            <a:r>
              <a:rPr lang="de-DE" err="1"/>
              <a:t>shut</a:t>
            </a:r>
            <a:r>
              <a:rPr lang="de-DE"/>
              <a:t> down </a:t>
            </a:r>
            <a:r>
              <a:rPr lang="de-DE" err="1"/>
              <a:t>during</a:t>
            </a:r>
            <a:r>
              <a:rPr lang="de-DE"/>
              <a:t> </a:t>
            </a:r>
            <a:r>
              <a:rPr lang="de-DE" err="1"/>
              <a:t>storms</a:t>
            </a:r>
            <a:r>
              <a:rPr lang="de-DE"/>
              <a:t>.</a:t>
            </a:r>
            <a:endParaRPr lang="en-US"/>
          </a:p>
          <a:p>
            <a:pPr marL="285750" indent="-285750">
              <a:buFont typeface="Calibri"/>
              <a:buChar char="-"/>
            </a:pPr>
            <a:endParaRPr lang="de-DE"/>
          </a:p>
        </p:txBody>
      </p:sp>
    </p:spTree>
    <p:extLst>
      <p:ext uri="{BB962C8B-B14F-4D97-AF65-F5344CB8AC3E}">
        <p14:creationId xmlns:p14="http://schemas.microsoft.com/office/powerpoint/2010/main" val="32729126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de-DE"/>
              <a:t>After </a:t>
            </a:r>
            <a:r>
              <a:rPr lang="de-DE" err="1"/>
              <a:t>letting</a:t>
            </a:r>
            <a:r>
              <a:rPr lang="de-DE"/>
              <a:t> </a:t>
            </a:r>
            <a:r>
              <a:rPr lang="de-DE" err="1"/>
              <a:t>the</a:t>
            </a:r>
            <a:r>
              <a:rPr lang="de-DE"/>
              <a:t> </a:t>
            </a:r>
            <a:r>
              <a:rPr lang="de-DE" err="1"/>
              <a:t>students</a:t>
            </a:r>
            <a:r>
              <a:rPr lang="de-DE"/>
              <a:t> </a:t>
            </a:r>
            <a:r>
              <a:rPr lang="de-DE" err="1"/>
              <a:t>discuss</a:t>
            </a:r>
            <a:r>
              <a:rPr lang="de-DE"/>
              <a:t> </a:t>
            </a:r>
            <a:r>
              <a:rPr lang="de-DE" err="1"/>
              <a:t>for</a:t>
            </a:r>
            <a:r>
              <a:rPr lang="de-DE"/>
              <a:t> a </a:t>
            </a:r>
            <a:r>
              <a:rPr lang="de-DE" err="1"/>
              <a:t>while</a:t>
            </a:r>
            <a:r>
              <a:rPr lang="de-DE"/>
              <a:t>, </a:t>
            </a:r>
            <a:r>
              <a:rPr lang="de-DE" err="1"/>
              <a:t>some</a:t>
            </a:r>
            <a:r>
              <a:rPr lang="de-DE"/>
              <a:t> </a:t>
            </a:r>
            <a:r>
              <a:rPr lang="de-DE" err="1"/>
              <a:t>texts</a:t>
            </a:r>
            <a:r>
              <a:rPr lang="de-DE"/>
              <a:t> </a:t>
            </a:r>
            <a:r>
              <a:rPr lang="de-DE" err="1"/>
              <a:t>for</a:t>
            </a:r>
            <a:r>
              <a:rPr lang="de-DE"/>
              <a:t> </a:t>
            </a:r>
            <a:r>
              <a:rPr lang="de-DE" err="1"/>
              <a:t>the</a:t>
            </a:r>
            <a:r>
              <a:rPr lang="de-DE"/>
              <a:t> </a:t>
            </a:r>
            <a:r>
              <a:rPr lang="de-DE" err="1"/>
              <a:t>teachers</a:t>
            </a:r>
            <a:r>
              <a:rPr lang="de-DE"/>
              <a:t>: </a:t>
            </a:r>
            <a:r>
              <a:rPr lang="de-DE" err="1"/>
              <a:t>We’ve</a:t>
            </a:r>
            <a:r>
              <a:rPr lang="de-DE"/>
              <a:t> </a:t>
            </a:r>
            <a:r>
              <a:rPr lang="de-DE" err="1"/>
              <a:t>seen</a:t>
            </a:r>
            <a:r>
              <a:rPr lang="de-DE"/>
              <a:t> </a:t>
            </a:r>
            <a:r>
              <a:rPr lang="de-DE" err="1"/>
              <a:t>that</a:t>
            </a:r>
            <a:r>
              <a:rPr lang="de-DE"/>
              <a:t> </a:t>
            </a:r>
            <a:r>
              <a:rPr lang="de-DE" err="1"/>
              <a:t>faster</a:t>
            </a:r>
            <a:r>
              <a:rPr lang="de-DE"/>
              <a:t> and </a:t>
            </a:r>
            <a:r>
              <a:rPr lang="de-DE" err="1"/>
              <a:t>consistent</a:t>
            </a:r>
            <a:r>
              <a:rPr lang="de-DE"/>
              <a:t> </a:t>
            </a:r>
            <a:r>
              <a:rPr lang="de-DE" err="1"/>
              <a:t>winds</a:t>
            </a:r>
            <a:r>
              <a:rPr lang="de-DE"/>
              <a:t> </a:t>
            </a:r>
            <a:r>
              <a:rPr lang="de-DE" err="1"/>
              <a:t>are</a:t>
            </a:r>
            <a:r>
              <a:rPr lang="de-DE"/>
              <a:t> </a:t>
            </a:r>
            <a:r>
              <a:rPr lang="de-DE" err="1"/>
              <a:t>critical</a:t>
            </a:r>
            <a:r>
              <a:rPr lang="de-DE"/>
              <a:t> </a:t>
            </a:r>
            <a:r>
              <a:rPr lang="de-DE" err="1"/>
              <a:t>for</a:t>
            </a:r>
            <a:r>
              <a:rPr lang="de-DE"/>
              <a:t> wind </a:t>
            </a:r>
            <a:r>
              <a:rPr lang="de-DE" err="1"/>
              <a:t>energy</a:t>
            </a:r>
            <a:r>
              <a:rPr lang="de-DE"/>
              <a:t> </a:t>
            </a:r>
            <a:r>
              <a:rPr lang="de-DE" err="1"/>
              <a:t>generation</a:t>
            </a:r>
            <a:r>
              <a:rPr lang="de-DE"/>
              <a:t>. But </a:t>
            </a:r>
            <a:r>
              <a:rPr lang="de-DE" err="1"/>
              <a:t>how</a:t>
            </a:r>
            <a:r>
              <a:rPr lang="de-DE"/>
              <a:t> do </a:t>
            </a:r>
            <a:r>
              <a:rPr lang="de-DE" err="1"/>
              <a:t>we</a:t>
            </a:r>
            <a:r>
              <a:rPr lang="de-DE"/>
              <a:t> </a:t>
            </a:r>
            <a:r>
              <a:rPr lang="de-DE" err="1"/>
              <a:t>know</a:t>
            </a:r>
            <a:r>
              <a:rPr lang="de-DE"/>
              <a:t> </a:t>
            </a:r>
            <a:r>
              <a:rPr lang="de-DE" err="1"/>
              <a:t>which</a:t>
            </a:r>
            <a:r>
              <a:rPr lang="de-DE"/>
              <a:t> </a:t>
            </a:r>
            <a:r>
              <a:rPr lang="de-DE" err="1"/>
              <a:t>areas</a:t>
            </a:r>
            <a:r>
              <a:rPr lang="de-DE"/>
              <a:t> </a:t>
            </a:r>
            <a:r>
              <a:rPr lang="de-DE" err="1"/>
              <a:t>have</a:t>
            </a:r>
            <a:r>
              <a:rPr lang="de-DE"/>
              <a:t> </a:t>
            </a:r>
            <a:r>
              <a:rPr lang="de-DE" err="1"/>
              <a:t>the</a:t>
            </a:r>
            <a:r>
              <a:rPr lang="de-DE"/>
              <a:t> </a:t>
            </a:r>
            <a:r>
              <a:rPr lang="de-DE" err="1"/>
              <a:t>right</a:t>
            </a:r>
            <a:r>
              <a:rPr lang="de-DE"/>
              <a:t> </a:t>
            </a:r>
            <a:r>
              <a:rPr lang="de-DE" err="1"/>
              <a:t>conditions</a:t>
            </a:r>
            <a:r>
              <a:rPr lang="de-DE"/>
              <a:t>? </a:t>
            </a:r>
            <a:r>
              <a:rPr lang="de-DE" err="1"/>
              <a:t>Scientists</a:t>
            </a:r>
            <a:r>
              <a:rPr lang="de-DE"/>
              <a:t> </a:t>
            </a:r>
            <a:r>
              <a:rPr lang="de-DE" err="1"/>
              <a:t>can’t</a:t>
            </a:r>
            <a:r>
              <a:rPr lang="de-DE"/>
              <a:t> just </a:t>
            </a:r>
            <a:r>
              <a:rPr lang="de-DE" err="1"/>
              <a:t>guess</a:t>
            </a:r>
            <a:r>
              <a:rPr lang="de-DE"/>
              <a:t> – </a:t>
            </a:r>
            <a:r>
              <a:rPr lang="de-DE" err="1"/>
              <a:t>they</a:t>
            </a:r>
            <a:r>
              <a:rPr lang="de-DE"/>
              <a:t> </a:t>
            </a:r>
            <a:r>
              <a:rPr lang="de-DE" err="1"/>
              <a:t>need</a:t>
            </a:r>
            <a:r>
              <a:rPr lang="de-DE"/>
              <a:t> </a:t>
            </a:r>
            <a:r>
              <a:rPr lang="de-DE" err="1"/>
              <a:t>accurate</a:t>
            </a:r>
            <a:r>
              <a:rPr lang="de-DE"/>
              <a:t> </a:t>
            </a:r>
            <a:r>
              <a:rPr lang="de-DE" err="1"/>
              <a:t>data</a:t>
            </a:r>
            <a:r>
              <a:rPr lang="de-DE"/>
              <a:t>. Tools like </a:t>
            </a:r>
            <a:r>
              <a:rPr lang="de-DE" err="1"/>
              <a:t>anemometers</a:t>
            </a:r>
            <a:r>
              <a:rPr lang="de-DE"/>
              <a:t> </a:t>
            </a:r>
            <a:r>
              <a:rPr lang="de-DE" err="1"/>
              <a:t>help</a:t>
            </a:r>
            <a:r>
              <a:rPr lang="de-DE"/>
              <a:t> </a:t>
            </a:r>
            <a:r>
              <a:rPr lang="de-DE" err="1"/>
              <a:t>measure</a:t>
            </a:r>
            <a:r>
              <a:rPr lang="de-DE"/>
              <a:t> wind </a:t>
            </a:r>
            <a:r>
              <a:rPr lang="de-DE" err="1"/>
              <a:t>speed</a:t>
            </a:r>
            <a:r>
              <a:rPr lang="de-DE"/>
              <a:t> and </a:t>
            </a:r>
            <a:r>
              <a:rPr lang="de-DE" err="1"/>
              <a:t>provide</a:t>
            </a:r>
            <a:r>
              <a:rPr lang="de-DE"/>
              <a:t> essential </a:t>
            </a:r>
            <a:r>
              <a:rPr lang="de-DE" err="1"/>
              <a:t>information</a:t>
            </a:r>
            <a:r>
              <a:rPr lang="de-DE"/>
              <a:t>. </a:t>
            </a:r>
            <a:r>
              <a:rPr lang="de-DE" err="1"/>
              <a:t>Without</a:t>
            </a:r>
            <a:r>
              <a:rPr lang="de-DE"/>
              <a:t> </a:t>
            </a:r>
            <a:r>
              <a:rPr lang="de-DE" err="1"/>
              <a:t>accurate</a:t>
            </a:r>
            <a:r>
              <a:rPr lang="de-DE"/>
              <a:t> </a:t>
            </a:r>
            <a:r>
              <a:rPr lang="de-DE" err="1"/>
              <a:t>data</a:t>
            </a:r>
            <a:r>
              <a:rPr lang="de-DE"/>
              <a:t>, </a:t>
            </a:r>
            <a:r>
              <a:rPr lang="de-DE" err="1"/>
              <a:t>it’s</a:t>
            </a:r>
            <a:r>
              <a:rPr lang="de-DE"/>
              <a:t> impossible </a:t>
            </a:r>
            <a:r>
              <a:rPr lang="de-DE" err="1"/>
              <a:t>to</a:t>
            </a:r>
            <a:r>
              <a:rPr lang="de-DE"/>
              <a:t> </a:t>
            </a:r>
            <a:r>
              <a:rPr lang="de-DE" err="1"/>
              <a:t>identify</a:t>
            </a:r>
            <a:r>
              <a:rPr lang="de-DE"/>
              <a:t> </a:t>
            </a:r>
            <a:r>
              <a:rPr lang="de-DE" err="1"/>
              <a:t>the</a:t>
            </a:r>
            <a:r>
              <a:rPr lang="de-DE"/>
              <a:t> </a:t>
            </a:r>
            <a:r>
              <a:rPr lang="de-DE" err="1"/>
              <a:t>best</a:t>
            </a:r>
            <a:r>
              <a:rPr lang="de-DE"/>
              <a:t> </a:t>
            </a:r>
            <a:r>
              <a:rPr lang="de-DE" err="1"/>
              <a:t>locations</a:t>
            </a:r>
            <a:r>
              <a:rPr lang="de-DE"/>
              <a:t> </a:t>
            </a:r>
            <a:r>
              <a:rPr lang="de-DE" err="1"/>
              <a:t>for</a:t>
            </a:r>
            <a:r>
              <a:rPr lang="de-DE"/>
              <a:t> wind </a:t>
            </a:r>
            <a:r>
              <a:rPr lang="de-DE" err="1"/>
              <a:t>farms</a:t>
            </a:r>
            <a:r>
              <a:rPr lang="de-DE"/>
              <a:t> and </a:t>
            </a:r>
            <a:r>
              <a:rPr lang="de-DE" err="1"/>
              <a:t>ensure</a:t>
            </a:r>
            <a:r>
              <a:rPr lang="de-DE"/>
              <a:t> </a:t>
            </a:r>
            <a:r>
              <a:rPr lang="de-DE" err="1"/>
              <a:t>they</a:t>
            </a:r>
            <a:r>
              <a:rPr lang="de-DE"/>
              <a:t> </a:t>
            </a:r>
            <a:r>
              <a:rPr lang="de-DE" err="1"/>
              <a:t>produce</a:t>
            </a:r>
            <a:r>
              <a:rPr lang="de-DE"/>
              <a:t> </a:t>
            </a:r>
            <a:r>
              <a:rPr lang="de-DE" err="1"/>
              <a:t>enough</a:t>
            </a:r>
            <a:r>
              <a:rPr lang="de-DE"/>
              <a:t> </a:t>
            </a:r>
            <a:r>
              <a:rPr lang="de-DE" err="1"/>
              <a:t>energy</a:t>
            </a:r>
            <a:r>
              <a:rPr lang="de-DE"/>
              <a:t> </a:t>
            </a:r>
            <a:r>
              <a:rPr lang="de-DE" err="1"/>
              <a:t>efficiently</a:t>
            </a:r>
            <a:r>
              <a:rPr lang="de-DE"/>
              <a:t>. </a:t>
            </a:r>
            <a:r>
              <a:rPr lang="de-DE" err="1"/>
              <a:t>For</a:t>
            </a:r>
            <a:r>
              <a:rPr lang="de-DE"/>
              <a:t> </a:t>
            </a:r>
            <a:r>
              <a:rPr lang="de-DE" err="1"/>
              <a:t>example</a:t>
            </a:r>
            <a:r>
              <a:rPr lang="de-DE"/>
              <a:t>, </a:t>
            </a:r>
            <a:r>
              <a:rPr lang="de-DE" err="1"/>
              <a:t>imagine</a:t>
            </a:r>
            <a:r>
              <a:rPr lang="de-DE"/>
              <a:t> </a:t>
            </a:r>
            <a:r>
              <a:rPr lang="de-DE" err="1"/>
              <a:t>trying</a:t>
            </a:r>
            <a:r>
              <a:rPr lang="de-DE"/>
              <a:t> </a:t>
            </a:r>
            <a:r>
              <a:rPr lang="de-DE" err="1"/>
              <a:t>to</a:t>
            </a:r>
            <a:r>
              <a:rPr lang="de-DE"/>
              <a:t> power an </a:t>
            </a:r>
            <a:r>
              <a:rPr lang="de-DE" err="1"/>
              <a:t>entire</a:t>
            </a:r>
            <a:r>
              <a:rPr lang="de-DE"/>
              <a:t> </a:t>
            </a:r>
            <a:r>
              <a:rPr lang="de-DE" err="1"/>
              <a:t>city</a:t>
            </a:r>
            <a:r>
              <a:rPr lang="de-DE"/>
              <a:t> </a:t>
            </a:r>
            <a:r>
              <a:rPr lang="de-DE" err="1"/>
              <a:t>with</a:t>
            </a:r>
            <a:r>
              <a:rPr lang="de-DE"/>
              <a:t> </a:t>
            </a:r>
            <a:r>
              <a:rPr lang="de-DE" err="1"/>
              <a:t>turbines</a:t>
            </a:r>
            <a:r>
              <a:rPr lang="de-DE"/>
              <a:t> </a:t>
            </a:r>
            <a:r>
              <a:rPr lang="de-DE" err="1"/>
              <a:t>placed</a:t>
            </a:r>
            <a:r>
              <a:rPr lang="de-DE"/>
              <a:t> in </a:t>
            </a:r>
            <a:r>
              <a:rPr lang="de-DE" err="1"/>
              <a:t>low</a:t>
            </a:r>
            <a:r>
              <a:rPr lang="de-DE"/>
              <a:t>-wind </a:t>
            </a:r>
            <a:r>
              <a:rPr lang="de-DE" err="1"/>
              <a:t>areas</a:t>
            </a:r>
            <a:r>
              <a:rPr lang="de-DE"/>
              <a:t>. </a:t>
            </a:r>
            <a:r>
              <a:rPr lang="de-DE" err="1"/>
              <a:t>Without</a:t>
            </a:r>
            <a:r>
              <a:rPr lang="de-DE"/>
              <a:t> </a:t>
            </a:r>
            <a:r>
              <a:rPr lang="de-DE" err="1"/>
              <a:t>these</a:t>
            </a:r>
            <a:r>
              <a:rPr lang="de-DE"/>
              <a:t> </a:t>
            </a:r>
            <a:r>
              <a:rPr lang="de-DE" err="1"/>
              <a:t>measurements</a:t>
            </a:r>
            <a:r>
              <a:rPr lang="de-DE"/>
              <a:t>, </a:t>
            </a:r>
            <a:r>
              <a:rPr lang="de-DE" err="1"/>
              <a:t>it</a:t>
            </a:r>
            <a:r>
              <a:rPr lang="de-DE"/>
              <a:t> </a:t>
            </a:r>
            <a:r>
              <a:rPr lang="de-DE" err="1"/>
              <a:t>would</a:t>
            </a:r>
            <a:r>
              <a:rPr lang="de-DE"/>
              <a:t> </a:t>
            </a:r>
            <a:r>
              <a:rPr lang="de-DE" err="1"/>
              <a:t>lead</a:t>
            </a:r>
            <a:r>
              <a:rPr lang="de-DE"/>
              <a:t> </a:t>
            </a:r>
            <a:r>
              <a:rPr lang="de-DE" err="1"/>
              <a:t>to</a:t>
            </a:r>
            <a:r>
              <a:rPr lang="de-DE"/>
              <a:t> </a:t>
            </a:r>
            <a:r>
              <a:rPr lang="de-DE" err="1"/>
              <a:t>wasted</a:t>
            </a:r>
            <a:r>
              <a:rPr lang="de-DE"/>
              <a:t> </a:t>
            </a:r>
            <a:r>
              <a:rPr lang="de-DE" err="1"/>
              <a:t>resources</a:t>
            </a:r>
            <a:r>
              <a:rPr lang="de-DE"/>
              <a:t> and </a:t>
            </a:r>
            <a:r>
              <a:rPr lang="de-DE" err="1"/>
              <a:t>failed</a:t>
            </a:r>
            <a:r>
              <a:rPr lang="de-DE"/>
              <a:t> </a:t>
            </a:r>
            <a:r>
              <a:rPr lang="de-DE" err="1"/>
              <a:t>projects</a:t>
            </a:r>
            <a:r>
              <a:rPr lang="de-DE"/>
              <a:t>. Fun </a:t>
            </a:r>
            <a:r>
              <a:rPr lang="de-DE" err="1"/>
              <a:t>fact</a:t>
            </a:r>
            <a:r>
              <a:rPr lang="de-DE"/>
              <a:t>: The </a:t>
            </a:r>
            <a:r>
              <a:rPr lang="de-DE" err="1"/>
              <a:t>world’s</a:t>
            </a:r>
            <a:r>
              <a:rPr lang="de-DE"/>
              <a:t> </a:t>
            </a:r>
            <a:r>
              <a:rPr lang="de-DE" err="1"/>
              <a:t>largest</a:t>
            </a:r>
            <a:r>
              <a:rPr lang="de-DE"/>
              <a:t> wind </a:t>
            </a:r>
            <a:r>
              <a:rPr lang="de-DE" err="1"/>
              <a:t>farms</a:t>
            </a:r>
            <a:r>
              <a:rPr lang="de-DE"/>
              <a:t> </a:t>
            </a:r>
            <a:r>
              <a:rPr lang="de-DE" err="1"/>
              <a:t>are</a:t>
            </a:r>
            <a:r>
              <a:rPr lang="de-DE"/>
              <a:t> </a:t>
            </a:r>
            <a:r>
              <a:rPr lang="de-DE" err="1"/>
              <a:t>located</a:t>
            </a:r>
            <a:r>
              <a:rPr lang="de-DE"/>
              <a:t> in </a:t>
            </a:r>
            <a:r>
              <a:rPr lang="de-DE" err="1"/>
              <a:t>places</a:t>
            </a:r>
            <a:r>
              <a:rPr lang="de-DE"/>
              <a:t> </a:t>
            </a:r>
            <a:r>
              <a:rPr lang="de-DE" err="1"/>
              <a:t>where</a:t>
            </a:r>
            <a:r>
              <a:rPr lang="de-DE"/>
              <a:t> </a:t>
            </a:r>
            <a:r>
              <a:rPr lang="de-DE" err="1"/>
              <a:t>scientists</a:t>
            </a:r>
            <a:r>
              <a:rPr lang="de-DE"/>
              <a:t> </a:t>
            </a:r>
            <a:r>
              <a:rPr lang="de-DE" err="1"/>
              <a:t>used</a:t>
            </a:r>
            <a:r>
              <a:rPr lang="de-DE"/>
              <a:t> </a:t>
            </a:r>
            <a:r>
              <a:rPr lang="de-DE" err="1"/>
              <a:t>anemometers</a:t>
            </a:r>
            <a:r>
              <a:rPr lang="de-DE"/>
              <a:t> </a:t>
            </a:r>
            <a:r>
              <a:rPr lang="de-DE" err="1"/>
              <a:t>to</a:t>
            </a:r>
            <a:r>
              <a:rPr lang="de-DE"/>
              <a:t> </a:t>
            </a:r>
            <a:r>
              <a:rPr lang="de-DE" err="1"/>
              <a:t>study</a:t>
            </a:r>
            <a:r>
              <a:rPr lang="de-DE"/>
              <a:t> wind </a:t>
            </a:r>
            <a:r>
              <a:rPr lang="de-DE" err="1"/>
              <a:t>speeds</a:t>
            </a:r>
            <a:r>
              <a:rPr lang="de-DE"/>
              <a:t> </a:t>
            </a:r>
            <a:r>
              <a:rPr lang="de-DE" err="1"/>
              <a:t>for</a:t>
            </a:r>
            <a:r>
              <a:rPr lang="de-DE"/>
              <a:t> </a:t>
            </a:r>
            <a:r>
              <a:rPr lang="de-DE" err="1"/>
              <a:t>years</a:t>
            </a:r>
            <a:r>
              <a:rPr lang="de-DE"/>
              <a:t> </a:t>
            </a:r>
            <a:r>
              <a:rPr lang="de-DE" err="1"/>
              <a:t>before</a:t>
            </a:r>
            <a:r>
              <a:rPr lang="de-DE"/>
              <a:t> </a:t>
            </a:r>
            <a:r>
              <a:rPr lang="de-DE" err="1"/>
              <a:t>starting</a:t>
            </a:r>
            <a:r>
              <a:rPr lang="de-DE"/>
              <a:t> </a:t>
            </a:r>
            <a:r>
              <a:rPr lang="de-DE" err="1"/>
              <a:t>construction</a:t>
            </a:r>
            <a:r>
              <a:rPr lang="de-DE"/>
              <a:t>. </a:t>
            </a:r>
            <a:endParaRPr lang="en-US"/>
          </a:p>
          <a:p>
            <a:pPr marL="0" indent="0">
              <a:buNone/>
            </a:pPr>
            <a:endParaRPr lang="de-DE"/>
          </a:p>
        </p:txBody>
      </p:sp>
    </p:spTree>
    <p:extLst>
      <p:ext uri="{BB962C8B-B14F-4D97-AF65-F5344CB8AC3E}">
        <p14:creationId xmlns:p14="http://schemas.microsoft.com/office/powerpoint/2010/main" val="25890359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lvl="0" indent="0" algn="l" rtl="0">
              <a:spcBef>
                <a:spcPts val="0"/>
              </a:spcBef>
              <a:spcAft>
                <a:spcPts val="0"/>
              </a:spcAft>
              <a:buNone/>
            </a:pPr>
            <a:endParaRPr lang="it-IT"/>
          </a:p>
        </p:txBody>
      </p:sp>
    </p:spTree>
    <p:extLst>
      <p:ext uri="{BB962C8B-B14F-4D97-AF65-F5344CB8AC3E}">
        <p14:creationId xmlns:p14="http://schemas.microsoft.com/office/powerpoint/2010/main" val="37276350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95AA2-F860-F522-825B-B766A577755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A1011C8-6C18-B7E7-DB79-CF58899291D5}"/>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0006E145-B4CC-EE86-C138-B9C556F8E238}"/>
              </a:ext>
            </a:extLst>
          </p:cNvPr>
          <p:cNvSpPr>
            <a:spLocks noGrp="1"/>
          </p:cNvSpPr>
          <p:nvPr>
            <p:ph type="body" idx="1"/>
          </p:nvPr>
        </p:nvSpPr>
        <p:spPr/>
        <p:txBody>
          <a:bodyPr/>
          <a:lstStyle/>
          <a:p>
            <a:pPr marL="0" indent="0">
              <a:lnSpc>
                <a:spcPct val="114999"/>
              </a:lnSpc>
              <a:buNone/>
            </a:pPr>
            <a:r>
              <a:rPr lang="en-GB"/>
              <a:t>Wind speed is not constant; it fluctuates over time due to variations in atmospheric pressure, temperature, and obstacles in its path.</a:t>
            </a:r>
          </a:p>
          <a:p>
            <a:pPr marL="0" indent="0">
              <a:lnSpc>
                <a:spcPct val="114999"/>
              </a:lnSpc>
              <a:buNone/>
            </a:pPr>
            <a:r>
              <a:rPr lang="en-GB"/>
              <a:t>Example: The wind near a building can suddenly increase or decrease depending on how it flows around the structure.</a:t>
            </a:r>
          </a:p>
          <a:p>
            <a:pPr marL="0" indent="0">
              <a:lnSpc>
                <a:spcPct val="114999"/>
              </a:lnSpc>
              <a:buNone/>
            </a:pPr>
            <a:r>
              <a:rPr lang="en-GB"/>
              <a:t>Wind is generally stronger and more consistent at higher altitudes because there are fewer obstacles (like trees and buildings) causing friction.</a:t>
            </a:r>
          </a:p>
          <a:p>
            <a:pPr marL="0" indent="0">
              <a:lnSpc>
                <a:spcPct val="114999"/>
              </a:lnSpc>
              <a:buNone/>
            </a:pPr>
            <a:r>
              <a:rPr lang="en-GB"/>
              <a:t>Example: A wind turbine on a tall tower captures more energy than one closer to the ground.</a:t>
            </a:r>
          </a:p>
          <a:p>
            <a:pPr marL="0" indent="0">
              <a:lnSpc>
                <a:spcPct val="114999"/>
              </a:lnSpc>
              <a:buNone/>
            </a:pPr>
            <a:endParaRPr lang="en-GB"/>
          </a:p>
          <a:p>
            <a:pPr>
              <a:lnSpc>
                <a:spcPct val="114999"/>
              </a:lnSpc>
              <a:buFont typeface="Wingdings" panose="05000000000000000000" pitchFamily="2" charset="2"/>
              <a:buChar char="Ø"/>
            </a:pPr>
            <a:r>
              <a:rPr lang="en-GB" noProof="0"/>
              <a:t>Wind speeds increase unpredictably, and directions can change rapidly.</a:t>
            </a:r>
          </a:p>
          <a:p>
            <a:pPr>
              <a:lnSpc>
                <a:spcPct val="114999"/>
              </a:lnSpc>
              <a:buFont typeface="Wingdings" panose="05000000000000000000" pitchFamily="2" charset="2"/>
              <a:buChar char="Ø"/>
            </a:pPr>
            <a:r>
              <a:rPr lang="en-GB" noProof="0"/>
              <a:t>This makes it challenging to maintain steady power generation from wind turbines.</a:t>
            </a:r>
          </a:p>
          <a:p>
            <a:pPr>
              <a:lnSpc>
                <a:spcPct val="114999"/>
              </a:lnSpc>
            </a:pPr>
            <a:endParaRPr lang="en-GB" noProof="0"/>
          </a:p>
          <a:p>
            <a:pPr marL="139700" indent="0">
              <a:lnSpc>
                <a:spcPct val="114999"/>
              </a:lnSpc>
              <a:buNone/>
            </a:pPr>
            <a:r>
              <a:rPr lang="en-GB" b="1" noProof="0"/>
              <a:t>Impact on turbines:</a:t>
            </a:r>
            <a:endParaRPr lang="en-GB" noProof="0"/>
          </a:p>
          <a:p>
            <a:pPr>
              <a:lnSpc>
                <a:spcPct val="114999"/>
              </a:lnSpc>
              <a:buFont typeface="Wingdings" panose="05000000000000000000" pitchFamily="2" charset="2"/>
              <a:buChar char="Ø"/>
            </a:pPr>
            <a:r>
              <a:rPr lang="en-GB" noProof="0"/>
              <a:t>Strong gusts can damage turbine blades or structures if not designed to withstand high winds.</a:t>
            </a:r>
          </a:p>
          <a:p>
            <a:pPr>
              <a:lnSpc>
                <a:spcPct val="114999"/>
              </a:lnSpc>
              <a:buFont typeface="Wingdings" panose="05000000000000000000" pitchFamily="2" charset="2"/>
              <a:buChar char="Ø"/>
            </a:pPr>
            <a:r>
              <a:rPr lang="en-GB" noProof="0"/>
              <a:t>Turbines often have mechanisms to shut down during storms for safety.</a:t>
            </a:r>
          </a:p>
          <a:p>
            <a:pPr marL="139700" indent="0">
              <a:lnSpc>
                <a:spcPct val="114999"/>
              </a:lnSpc>
              <a:buNone/>
            </a:pPr>
            <a:r>
              <a:rPr lang="en-US" b="1"/>
              <a:t>Obstacles: Buildings, trees, and hills disrupt smooth wind flow.</a:t>
            </a:r>
            <a:endParaRPr lang="en-US"/>
          </a:p>
          <a:p>
            <a:pPr marL="139700" indent="0">
              <a:lnSpc>
                <a:spcPct val="114999"/>
              </a:lnSpc>
              <a:buNone/>
            </a:pPr>
            <a:r>
              <a:rPr lang="en-US" b="1"/>
              <a:t>Changing Wind Directions: When wind changes direction quickly, it creates chaotic patterns.</a:t>
            </a:r>
            <a:endParaRPr lang="en-US"/>
          </a:p>
          <a:p>
            <a:pPr marL="139700" indent="0">
              <a:lnSpc>
                <a:spcPct val="114999"/>
              </a:lnSpc>
              <a:buNone/>
            </a:pPr>
            <a:r>
              <a:rPr lang="en-US" b="1"/>
              <a:t>Temperature Differences: Uneven heating of the Earth's surface can create pockets of rising or falling air, adding to turbulence.</a:t>
            </a:r>
          </a:p>
          <a:p>
            <a:pPr marL="139700" indent="0">
              <a:lnSpc>
                <a:spcPct val="114999"/>
              </a:lnSpc>
              <a:buNone/>
            </a:pPr>
            <a:r>
              <a:rPr lang="en-US" b="1"/>
              <a:t>Question to think about:</a:t>
            </a:r>
          </a:p>
          <a:p>
            <a:pPr marL="139700" indent="0">
              <a:lnSpc>
                <a:spcPct val="114999"/>
              </a:lnSpc>
              <a:buNone/>
            </a:pPr>
            <a:r>
              <a:rPr lang="en-US" b="1"/>
              <a:t>This is due to turbulence created as the wind splits and swirls around the structure. Similarly, turbulence near wind turbines can reduce their efficiency by disrupting the steady flow of wind.</a:t>
            </a:r>
            <a:endParaRPr lang="en-US"/>
          </a:p>
          <a:p>
            <a:pPr marL="158750" indent="0">
              <a:lnSpc>
                <a:spcPct val="114999"/>
              </a:lnSpc>
              <a:buFont typeface="Wingdings" panose="05000000000000000000" pitchFamily="2" charset="2"/>
              <a:buNone/>
            </a:pPr>
            <a:endParaRPr lang="en-GB" noProof="0"/>
          </a:p>
          <a:p>
            <a:pPr marL="0" indent="0">
              <a:lnSpc>
                <a:spcPct val="114999"/>
              </a:lnSpc>
              <a:buNone/>
            </a:pPr>
            <a:endParaRPr lang="en-GB"/>
          </a:p>
          <a:p>
            <a:pPr marL="0" indent="0">
              <a:buNone/>
            </a:pPr>
            <a:endParaRPr lang="it-IT"/>
          </a:p>
        </p:txBody>
      </p:sp>
    </p:spTree>
    <p:extLst>
      <p:ext uri="{BB962C8B-B14F-4D97-AF65-F5344CB8AC3E}">
        <p14:creationId xmlns:p14="http://schemas.microsoft.com/office/powerpoint/2010/main" val="38926424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lnSpc>
                <a:spcPct val="114999"/>
              </a:lnSpc>
              <a:buNone/>
            </a:pPr>
            <a:r>
              <a:rPr lang="en-GB" b="1" noProof="0">
                <a:solidFill>
                  <a:schemeClr val="tx1"/>
                </a:solidFill>
              </a:rPr>
              <a:t>Additional question for the quick ones: </a:t>
            </a:r>
          </a:p>
          <a:p>
            <a:pPr marL="0" indent="0">
              <a:lnSpc>
                <a:spcPct val="114999"/>
              </a:lnSpc>
              <a:buNone/>
            </a:pPr>
            <a:r>
              <a:rPr lang="en-GB" noProof="0">
                <a:solidFill>
                  <a:schemeClr val="tx1"/>
                </a:solidFill>
              </a:rPr>
              <a:t>Can the turbine lift heavier weights with stronger wind? </a:t>
            </a:r>
            <a:br>
              <a:rPr lang="en-GB" noProof="0">
                <a:solidFill>
                  <a:schemeClr val="tx1"/>
                </a:solidFill>
              </a:rPr>
            </a:br>
            <a:endParaRPr lang="en-GB" noProof="0">
              <a:solidFill>
                <a:schemeClr val="tx1"/>
              </a:solidFill>
            </a:endParaRPr>
          </a:p>
          <a:p>
            <a:pPr marL="0" indent="0">
              <a:lnSpc>
                <a:spcPct val="114999"/>
              </a:lnSpc>
              <a:buNone/>
            </a:pPr>
            <a:r>
              <a:rPr lang="en-GB" noProof="0">
                <a:solidFill>
                  <a:schemeClr val="tx1"/>
                </a:solidFill>
              </a:rPr>
              <a:t>Note: Answering only yes or no for the second question is enough. We will soon discuss more on this topic. </a:t>
            </a:r>
            <a:br>
              <a:rPr lang="en-GB" noProof="0">
                <a:solidFill>
                  <a:schemeClr val="tx1"/>
                </a:solidFill>
              </a:rPr>
            </a:br>
            <a:br>
              <a:rPr lang="en-GB" noProof="0">
                <a:solidFill>
                  <a:schemeClr val="tx1"/>
                </a:solidFill>
              </a:rPr>
            </a:br>
            <a:endParaRPr lang="en-GB" noProof="0">
              <a:solidFill>
                <a:schemeClr val="tx1"/>
              </a:solidFill>
            </a:endParaRPr>
          </a:p>
          <a:p>
            <a:pPr marL="0" indent="0">
              <a:buNone/>
            </a:pPr>
            <a:endParaRPr lang="de-DE" b="1"/>
          </a:p>
        </p:txBody>
      </p:sp>
    </p:spTree>
    <p:extLst>
      <p:ext uri="{BB962C8B-B14F-4D97-AF65-F5344CB8AC3E}">
        <p14:creationId xmlns:p14="http://schemas.microsoft.com/office/powerpoint/2010/main" val="738159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de-DE" b="1"/>
          </a:p>
        </p:txBody>
      </p:sp>
    </p:spTree>
    <p:extLst>
      <p:ext uri="{BB962C8B-B14F-4D97-AF65-F5344CB8AC3E}">
        <p14:creationId xmlns:p14="http://schemas.microsoft.com/office/powerpoint/2010/main" val="30286108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de-DE" b="1"/>
              <a:t>Windmills: </a:t>
            </a:r>
            <a:r>
              <a:rPr lang="en-US" b="1"/>
              <a:t>Windmills:</a:t>
            </a:r>
            <a:endParaRPr lang="en-US"/>
          </a:p>
          <a:p>
            <a:pPr>
              <a:buFont typeface="Arial" panose="020B0604020202020204" pitchFamily="34" charset="0"/>
              <a:buChar char="•"/>
            </a:pPr>
            <a:r>
              <a:rPr lang="en-US"/>
              <a:t>Historically, windmills were one of the earliest uses of wind energy.</a:t>
            </a:r>
          </a:p>
          <a:p>
            <a:pPr>
              <a:buFont typeface="Arial" panose="020B0604020202020204" pitchFamily="34" charset="0"/>
              <a:buChar char="•"/>
            </a:pPr>
            <a:r>
              <a:rPr lang="en-US"/>
              <a:t>They were primarily used to grind grain into flour or pump water for irrigation.</a:t>
            </a:r>
          </a:p>
          <a:p>
            <a:pPr>
              <a:buFont typeface="Arial" panose="020B0604020202020204" pitchFamily="34" charset="0"/>
              <a:buChar char="•"/>
            </a:pPr>
            <a:r>
              <a:rPr lang="en-US"/>
              <a:t>Windmills are still seen in many rural and agricultural settings, symbolizing a time when wind was a vital part of daily life.</a:t>
            </a:r>
          </a:p>
          <a:p>
            <a:pPr marL="0" indent="0">
              <a:buNone/>
            </a:pPr>
            <a:r>
              <a:rPr lang="de-DE" b="1"/>
              <a:t>Wind turbines: </a:t>
            </a:r>
            <a:r>
              <a:rPr lang="en-US"/>
              <a:t>Modern wind turbines convert wind energy into electrical </a:t>
            </a:r>
            <a:r>
              <a:rPr lang="en-US" err="1"/>
              <a:t>energy.These</a:t>
            </a:r>
            <a:r>
              <a:rPr lang="en-US"/>
              <a:t> turbines are essential in producing renewable energy for homes, schools, and </a:t>
            </a:r>
            <a:r>
              <a:rPr lang="en-US" err="1"/>
              <a:t>industries.Offshore</a:t>
            </a:r>
            <a:r>
              <a:rPr lang="en-US"/>
              <a:t> wind turbines, like the ones shown in the image, take advantage of strong and consistent winds over oceans.</a:t>
            </a:r>
            <a:br>
              <a:rPr lang="en-US"/>
            </a:br>
            <a:r>
              <a:rPr lang="en-US"/>
              <a:t>Sailboats: Sailboats are another example of wind doing work in </a:t>
            </a:r>
            <a:r>
              <a:rPr lang="en-US" err="1"/>
              <a:t>transportation.Wind</a:t>
            </a:r>
            <a:r>
              <a:rPr lang="en-US"/>
              <a:t> fills the sails, propelling the boat forward and enabling travel and trade long before engines were </a:t>
            </a:r>
            <a:r>
              <a:rPr lang="en-US" err="1"/>
              <a:t>developed.Even</a:t>
            </a:r>
            <a:r>
              <a:rPr lang="en-US"/>
              <a:t> today, sailboats are used for recreation and eco-friendly transportation.</a:t>
            </a:r>
            <a:br>
              <a:rPr lang="en-US"/>
            </a:br>
            <a:r>
              <a:rPr lang="en-US"/>
              <a:t>Wind-powered water pumps: These pumps are commonly used in farming to draw water from wells or bring water to </a:t>
            </a:r>
            <a:r>
              <a:rPr lang="en-US" err="1"/>
              <a:t>crops.They</a:t>
            </a:r>
            <a:r>
              <a:rPr lang="en-US"/>
              <a:t> are particularly useful in remote areas where electrical access is </a:t>
            </a:r>
            <a:r>
              <a:rPr lang="en-US" err="1"/>
              <a:t>limited.This</a:t>
            </a:r>
            <a:r>
              <a:rPr lang="en-US"/>
              <a:t> application demonstrates how wind energy can directly benefit small-scale, localized needs.</a:t>
            </a:r>
            <a:endParaRPr lang="de-DE" b="1"/>
          </a:p>
        </p:txBody>
      </p:sp>
    </p:spTree>
    <p:extLst>
      <p:ext uri="{BB962C8B-B14F-4D97-AF65-F5344CB8AC3E}">
        <p14:creationId xmlns:p14="http://schemas.microsoft.com/office/powerpoint/2010/main" val="12070385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B53E9-87AC-E5A0-7963-4756FFF474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90ADEC-D30A-F081-7BE4-0D21330D59C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AF7396E-B1D3-9F55-C712-81FDBECA2232}"/>
              </a:ext>
            </a:extLst>
          </p:cNvPr>
          <p:cNvSpPr>
            <a:spLocks noGrp="1"/>
          </p:cNvSpPr>
          <p:nvPr>
            <p:ph type="body" idx="1"/>
          </p:nvPr>
        </p:nvSpPr>
        <p:spPr/>
        <p:txBody>
          <a:bodyPr/>
          <a:lstStyle/>
          <a:p>
            <a:r>
              <a:rPr lang="en-US"/>
              <a:t>Start by asking the class, "Have you ever heard of a generator?" Then explain:</a:t>
            </a:r>
          </a:p>
          <a:p>
            <a:pPr>
              <a:buFont typeface="Arial" panose="020B0604020202020204" pitchFamily="34" charset="0"/>
              <a:buChar char="•"/>
            </a:pPr>
            <a:r>
              <a:rPr lang="en-US"/>
              <a:t>A generator is a machine that takes mechanical energy (like motion) and turns it into electrical energy.</a:t>
            </a:r>
          </a:p>
          <a:p>
            <a:pPr>
              <a:buFont typeface="Arial" panose="020B0604020202020204" pitchFamily="34" charset="0"/>
              <a:buChar char="•"/>
            </a:pPr>
            <a:r>
              <a:rPr lang="en-US"/>
              <a:t>This process powers most of the devices and equipment we use in our daily lives.</a:t>
            </a:r>
          </a:p>
          <a:p>
            <a:r>
              <a:rPr lang="en-US" b="1"/>
              <a:t>Explain Key Components</a:t>
            </a:r>
            <a:r>
              <a:rPr lang="en-US"/>
              <a:t>:</a:t>
            </a:r>
          </a:p>
          <a:p>
            <a:pPr>
              <a:buFont typeface="+mj-lt"/>
              <a:buAutoNum type="arabicPeriod"/>
            </a:pPr>
            <a:r>
              <a:rPr lang="en-US" b="1"/>
              <a:t>Rotor</a:t>
            </a:r>
            <a:r>
              <a:rPr lang="en-US"/>
              <a:t>: Highlight that this is the rotating part connected to the turbine shaft. The wind turns this part when the blades move.</a:t>
            </a:r>
          </a:p>
          <a:p>
            <a:pPr>
              <a:buFont typeface="+mj-lt"/>
              <a:buAutoNum type="arabicPeriod"/>
            </a:pPr>
            <a:r>
              <a:rPr lang="en-US" b="1"/>
              <a:t>Stator</a:t>
            </a:r>
            <a:r>
              <a:rPr lang="en-US"/>
              <a:t>: The stationary part of the generator. It contains the wires or coils where electricity is produced.</a:t>
            </a:r>
          </a:p>
          <a:p>
            <a:pPr>
              <a:buFont typeface="+mj-lt"/>
              <a:buAutoNum type="arabicPeriod"/>
            </a:pPr>
            <a:r>
              <a:rPr lang="en-US" b="1"/>
              <a:t>Magnetic Field</a:t>
            </a:r>
            <a:r>
              <a:rPr lang="en-US"/>
              <a:t>: Mention that the magnetic field is essential for creating the force that generates electricity inside the stator.</a:t>
            </a:r>
          </a:p>
          <a:p>
            <a:r>
              <a:rPr lang="en-US" b="1"/>
              <a:t>Explain How It Works</a:t>
            </a:r>
            <a:r>
              <a:rPr lang="en-US"/>
              <a:t>:</a:t>
            </a:r>
          </a:p>
          <a:p>
            <a:pPr>
              <a:buFont typeface="Arial" panose="020B0604020202020204" pitchFamily="34" charset="0"/>
              <a:buChar char="•"/>
            </a:pPr>
            <a:r>
              <a:rPr lang="en-US"/>
              <a:t>A generator works using a principle called </a:t>
            </a:r>
            <a:r>
              <a:rPr lang="en-US" b="1"/>
              <a:t>electromagnetic induction</a:t>
            </a:r>
            <a:r>
              <a:rPr lang="en-US"/>
              <a:t>.</a:t>
            </a:r>
          </a:p>
          <a:p>
            <a:pPr>
              <a:buFont typeface="Arial" panose="020B0604020202020204" pitchFamily="34" charset="0"/>
              <a:buChar char="•"/>
            </a:pPr>
            <a:r>
              <a:rPr lang="en-US"/>
              <a:t>This means when a wire coil moves through a magnetic field, it produces an electric current.</a:t>
            </a:r>
          </a:p>
          <a:p>
            <a:pPr marL="158750" indent="0">
              <a:buFont typeface="Arial" panose="020B0604020202020204" pitchFamily="34" charset="0"/>
              <a:buNone/>
            </a:pPr>
            <a:endParaRPr lang="en-US"/>
          </a:p>
          <a:p>
            <a:pPr>
              <a:buFont typeface="+mj-lt"/>
              <a:buAutoNum type="arabicPeriod"/>
            </a:pPr>
            <a:endParaRPr lang="en-US"/>
          </a:p>
          <a:p>
            <a:pPr marL="0" indent="0">
              <a:buNone/>
            </a:pPr>
            <a:endParaRPr lang="de-DE" b="1"/>
          </a:p>
        </p:txBody>
      </p:sp>
    </p:spTree>
    <p:extLst>
      <p:ext uri="{BB962C8B-B14F-4D97-AF65-F5344CB8AC3E}">
        <p14:creationId xmlns:p14="http://schemas.microsoft.com/office/powerpoint/2010/main" val="9759349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23B69-B51B-7B3F-2E6C-F0F22B6863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23148A-C2F1-0841-899B-61BB1C1D295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1B3020B-E4BD-5B4E-1EB1-390FC3A3BC44}"/>
              </a:ext>
            </a:extLst>
          </p:cNvPr>
          <p:cNvSpPr>
            <a:spLocks noGrp="1"/>
          </p:cNvSpPr>
          <p:nvPr>
            <p:ph type="body" idx="1"/>
          </p:nvPr>
        </p:nvSpPr>
        <p:spPr/>
        <p:txBody>
          <a:bodyPr/>
          <a:lstStyle/>
          <a:p>
            <a:r>
              <a:rPr lang="en-US" b="1" dirty="0"/>
              <a:t>Explain How It Works</a:t>
            </a:r>
            <a:r>
              <a:rPr lang="en-US" dirty="0"/>
              <a:t>:</a:t>
            </a:r>
          </a:p>
          <a:p>
            <a:pPr>
              <a:buFont typeface="Arial" panose="020B0604020202020204" pitchFamily="34" charset="0"/>
              <a:buChar char="•"/>
            </a:pPr>
            <a:r>
              <a:rPr lang="en-US" dirty="0"/>
              <a:t>A generator works using a principle called </a:t>
            </a:r>
            <a:r>
              <a:rPr lang="en-US" b="1" dirty="0"/>
              <a:t>electromagnetic induction</a:t>
            </a:r>
            <a:r>
              <a:rPr lang="en-US" dirty="0"/>
              <a:t>.</a:t>
            </a:r>
          </a:p>
          <a:p>
            <a:pPr>
              <a:buFont typeface="Arial" panose="020B0604020202020204" pitchFamily="34" charset="0"/>
              <a:buChar char="•"/>
            </a:pPr>
            <a:r>
              <a:rPr lang="en-US" dirty="0"/>
              <a:t>This means when a wire coil moves through a magnetic field, it produces an electric current.</a:t>
            </a:r>
          </a:p>
          <a:p>
            <a:r>
              <a:rPr lang="en-US" dirty="0"/>
              <a:t>Reinforce that generators rely on external energy sources (like wind or motion) to produce electricity; they don’t create energy on their own.</a:t>
            </a:r>
          </a:p>
          <a:p>
            <a:pPr marL="158750" indent="0">
              <a:buFont typeface="Arial" panose="020B0604020202020204" pitchFamily="34" charset="0"/>
              <a:buNone/>
            </a:pPr>
            <a:endParaRPr lang="en-US" dirty="0"/>
          </a:p>
          <a:p>
            <a:pPr marL="0" indent="0">
              <a:buNone/>
            </a:pPr>
            <a:endParaRPr lang="de-DE" b="1" dirty="0"/>
          </a:p>
        </p:txBody>
      </p:sp>
    </p:spTree>
    <p:extLst>
      <p:ext uri="{BB962C8B-B14F-4D97-AF65-F5344CB8AC3E}">
        <p14:creationId xmlns:p14="http://schemas.microsoft.com/office/powerpoint/2010/main" val="33772145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39700" indent="0">
              <a:buNone/>
            </a:pPr>
            <a:endParaRPr lang="en-GB" noProof="0"/>
          </a:p>
          <a:p>
            <a:pPr>
              <a:buFont typeface="Wingdings" panose="05000000000000000000" pitchFamily="2" charset="2"/>
              <a:buChar char="Ø"/>
            </a:pPr>
            <a:r>
              <a:rPr lang="en-GB" b="1" noProof="0"/>
              <a:t>Example:  </a:t>
            </a:r>
            <a:r>
              <a:rPr lang="en-GB" noProof="0"/>
              <a:t>In bicycles, </a:t>
            </a:r>
            <a:r>
              <a:rPr lang="en-GB" noProof="0" err="1"/>
              <a:t>pedaling</a:t>
            </a:r>
            <a:r>
              <a:rPr lang="en-GB" noProof="0"/>
              <a:t> a smaller gear at the front and a larger gear at the back makes it easier to climb a hill (more torque, less speed). Conversely, a larger gear at the front and a smaller gear at the back increases speed on flat surfaces (more speed, less torque).</a:t>
            </a:r>
          </a:p>
          <a:p>
            <a:endParaRPr lang="de-DE"/>
          </a:p>
        </p:txBody>
      </p:sp>
    </p:spTree>
    <p:extLst>
      <p:ext uri="{BB962C8B-B14F-4D97-AF65-F5344CB8AC3E}">
        <p14:creationId xmlns:p14="http://schemas.microsoft.com/office/powerpoint/2010/main" val="16846904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5747E-0A4A-11AE-573F-67A1E0459F1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AFF33F3-25B1-DE7F-1C8D-8B34FBA4D1E8}"/>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0810C3AA-7F8E-C6F0-DEA7-4AA476AFF2EB}"/>
              </a:ext>
            </a:extLst>
          </p:cNvPr>
          <p:cNvSpPr>
            <a:spLocks noGrp="1"/>
          </p:cNvSpPr>
          <p:nvPr>
            <p:ph type="body" idx="1"/>
          </p:nvPr>
        </p:nvSpPr>
        <p:spPr/>
        <p:txBody>
          <a:bodyPr/>
          <a:lstStyle/>
          <a:p>
            <a:pPr marL="139700" indent="0">
              <a:buNone/>
            </a:pPr>
            <a:endParaRPr lang="en-GB" noProof="0"/>
          </a:p>
          <a:p>
            <a:pPr>
              <a:buFont typeface="Wingdings" panose="05000000000000000000" pitchFamily="2" charset="2"/>
              <a:buChar char="Ø"/>
            </a:pPr>
            <a:r>
              <a:rPr lang="en-GB" b="1" noProof="0"/>
              <a:t>Example:  </a:t>
            </a:r>
            <a:r>
              <a:rPr lang="en-GB" noProof="0"/>
              <a:t>In bicycles, </a:t>
            </a:r>
            <a:r>
              <a:rPr lang="en-GB" noProof="0" err="1"/>
              <a:t>pedaling</a:t>
            </a:r>
            <a:r>
              <a:rPr lang="en-GB" noProof="0"/>
              <a:t> a smaller gear at the front and a larger gear at the back makes it easier to climb a hill (more torque, less speed). Conversely, a larger gear at the front and a smaller gear at the back increases speed on flat surfaces (more speed, less torque).</a:t>
            </a:r>
          </a:p>
          <a:p>
            <a:endParaRPr lang="de-DE"/>
          </a:p>
        </p:txBody>
      </p:sp>
    </p:spTree>
    <p:extLst>
      <p:ext uri="{BB962C8B-B14F-4D97-AF65-F5344CB8AC3E}">
        <p14:creationId xmlns:p14="http://schemas.microsoft.com/office/powerpoint/2010/main" val="11101107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92192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a:buNone/>
            </a:pPr>
            <a:r>
              <a:rPr lang="en-US">
                <a:latin typeface="Calibri"/>
                <a:ea typeface="Calibri"/>
                <a:cs typeface="Calibri"/>
              </a:rPr>
              <a:t>Sources Pictures:</a:t>
            </a:r>
          </a:p>
          <a:p>
            <a:pPr>
              <a:buNone/>
            </a:pPr>
            <a:r>
              <a:rPr lang="en-US">
                <a:hlinkClick r:id="rId3"/>
              </a:rPr>
              <a:t>Airfoils, Where the Turbine Meets the Wind | Department of Energy</a:t>
            </a:r>
            <a:endParaRPr lang="en-US"/>
          </a:p>
          <a:p>
            <a:pPr>
              <a:buNone/>
            </a:pPr>
            <a:r>
              <a:rPr lang="en-US"/>
              <a:t>Air crafts, sail boats, ship propellers, helicopter, racing cars and wind turbines</a:t>
            </a:r>
          </a:p>
        </p:txBody>
      </p:sp>
    </p:spTree>
    <p:extLst>
      <p:ext uri="{BB962C8B-B14F-4D97-AF65-F5344CB8AC3E}">
        <p14:creationId xmlns:p14="http://schemas.microsoft.com/office/powerpoint/2010/main" val="10640503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a:buNone/>
            </a:pPr>
            <a:endParaRPr lang="en-US">
              <a:latin typeface="Calibri"/>
              <a:ea typeface="Calibri"/>
              <a:cs typeface="Calibri"/>
            </a:endParaRPr>
          </a:p>
        </p:txBody>
      </p:sp>
    </p:spTree>
    <p:extLst>
      <p:ext uri="{BB962C8B-B14F-4D97-AF65-F5344CB8AC3E}">
        <p14:creationId xmlns:p14="http://schemas.microsoft.com/office/powerpoint/2010/main" val="14237006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30D2B-20D6-FAA8-3E74-F888096C839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1A04F7E-99EE-CC7E-1205-B3FC383C3FB2}"/>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8E8A5EF3-0DB7-DD91-63CE-B1376EE86C51}"/>
              </a:ext>
            </a:extLst>
          </p:cNvPr>
          <p:cNvSpPr>
            <a:spLocks noGrp="1"/>
          </p:cNvSpPr>
          <p:nvPr>
            <p:ph type="body" idx="1"/>
          </p:nvPr>
        </p:nvSpPr>
        <p:spPr/>
        <p:txBody>
          <a:bodyPr/>
          <a:lstStyle/>
          <a:p>
            <a:pPr>
              <a:buNone/>
            </a:pPr>
            <a:r>
              <a:rPr lang="en-US">
                <a:latin typeface="Calibri"/>
                <a:ea typeface="Calibri"/>
                <a:cs typeface="Calibri"/>
              </a:rPr>
              <a:t>Es </a:t>
            </a:r>
            <a:r>
              <a:rPr lang="en-US" err="1">
                <a:latin typeface="Calibri"/>
                <a:ea typeface="Calibri"/>
                <a:cs typeface="Calibri"/>
              </a:rPr>
              <a:t>zeigt</a:t>
            </a:r>
            <a:r>
              <a:rPr lang="en-US">
                <a:latin typeface="Calibri"/>
                <a:ea typeface="Calibri"/>
                <a:cs typeface="Calibri"/>
              </a:rPr>
              <a:t> </a:t>
            </a:r>
            <a:r>
              <a:rPr lang="en-US" err="1">
                <a:latin typeface="Calibri"/>
                <a:ea typeface="Calibri"/>
                <a:cs typeface="Calibri"/>
              </a:rPr>
              <a:t>Auftrieb</a:t>
            </a:r>
            <a:r>
              <a:rPr lang="en-US">
                <a:latin typeface="Calibri"/>
                <a:ea typeface="Calibri"/>
                <a:cs typeface="Calibri"/>
              </a:rPr>
              <a:t> von </a:t>
            </a:r>
            <a:r>
              <a:rPr lang="en-US" err="1">
                <a:latin typeface="Calibri"/>
                <a:ea typeface="Calibri"/>
                <a:cs typeface="Calibri"/>
              </a:rPr>
              <a:t>Flügel</a:t>
            </a:r>
            <a:r>
              <a:rPr lang="en-US">
                <a:latin typeface="Calibri"/>
                <a:ea typeface="Calibri"/>
                <a:cs typeface="Calibri"/>
              </a:rPr>
              <a:t>, </a:t>
            </a:r>
            <a:r>
              <a:rPr lang="en-US" err="1">
                <a:latin typeface="Calibri"/>
                <a:ea typeface="Calibri"/>
                <a:cs typeface="Calibri"/>
              </a:rPr>
              <a:t>dass</a:t>
            </a:r>
            <a:r>
              <a:rPr lang="en-US">
                <a:latin typeface="Calibri"/>
                <a:ea typeface="Calibri"/>
                <a:cs typeface="Calibri"/>
              </a:rPr>
              <a:t> </a:t>
            </a:r>
            <a:r>
              <a:rPr lang="en-US" err="1">
                <a:latin typeface="Calibri"/>
                <a:ea typeface="Calibri"/>
                <a:cs typeface="Calibri"/>
              </a:rPr>
              <a:t>Bewegung</a:t>
            </a:r>
            <a:r>
              <a:rPr lang="en-US">
                <a:latin typeface="Calibri"/>
                <a:ea typeface="Calibri"/>
                <a:cs typeface="Calibri"/>
              </a:rPr>
              <a:t> </a:t>
            </a:r>
            <a:r>
              <a:rPr lang="en-US" err="1">
                <a:latin typeface="Calibri"/>
                <a:ea typeface="Calibri"/>
                <a:cs typeface="Calibri"/>
              </a:rPr>
              <a:t>reinkommt</a:t>
            </a:r>
            <a:r>
              <a:rPr lang="en-US">
                <a:latin typeface="Calibri"/>
                <a:ea typeface="Calibri"/>
                <a:cs typeface="Calibri"/>
              </a:rPr>
              <a:t>, </a:t>
            </a:r>
            <a:r>
              <a:rPr lang="en-US" err="1">
                <a:latin typeface="Calibri"/>
                <a:ea typeface="Calibri"/>
                <a:cs typeface="Calibri"/>
              </a:rPr>
              <a:t>obwohl</a:t>
            </a:r>
            <a:r>
              <a:rPr lang="en-US">
                <a:latin typeface="Calibri"/>
                <a:ea typeface="Calibri"/>
                <a:cs typeface="Calibri"/>
              </a:rPr>
              <a:t> es </a:t>
            </a:r>
            <a:r>
              <a:rPr lang="en-US" err="1">
                <a:latin typeface="Calibri"/>
                <a:ea typeface="Calibri"/>
                <a:cs typeface="Calibri"/>
              </a:rPr>
              <a:t>stationär</a:t>
            </a:r>
            <a:r>
              <a:rPr lang="en-US">
                <a:latin typeface="Calibri"/>
                <a:ea typeface="Calibri"/>
                <a:cs typeface="Calibri"/>
              </a:rPr>
              <a:t> </a:t>
            </a:r>
            <a:r>
              <a:rPr lang="en-US" err="1">
                <a:latin typeface="Calibri"/>
                <a:ea typeface="Calibri"/>
                <a:cs typeface="Calibri"/>
              </a:rPr>
              <a:t>ist</a:t>
            </a:r>
            <a:r>
              <a:rPr lang="en-US">
                <a:latin typeface="Calibri"/>
                <a:ea typeface="Calibri"/>
                <a:cs typeface="Calibri"/>
              </a:rPr>
              <a:t>. </a:t>
            </a:r>
          </a:p>
          <a:p>
            <a:pPr>
              <a:buNone/>
            </a:pPr>
            <a:r>
              <a:rPr lang="en-US">
                <a:latin typeface="Calibri"/>
                <a:ea typeface="Calibri"/>
                <a:cs typeface="Calibri"/>
              </a:rPr>
              <a:t>Das </a:t>
            </a:r>
            <a:r>
              <a:rPr lang="en-US" err="1">
                <a:latin typeface="Calibri"/>
                <a:ea typeface="Calibri"/>
                <a:cs typeface="Calibri"/>
              </a:rPr>
              <a:t>Rotorblatt</a:t>
            </a:r>
            <a:r>
              <a:rPr lang="en-US">
                <a:latin typeface="Calibri"/>
                <a:ea typeface="Calibri"/>
                <a:cs typeface="Calibri"/>
              </a:rPr>
              <a:t> </a:t>
            </a:r>
            <a:r>
              <a:rPr lang="en-US" err="1">
                <a:latin typeface="Calibri"/>
                <a:ea typeface="Calibri"/>
                <a:cs typeface="Calibri"/>
              </a:rPr>
              <a:t>wird</a:t>
            </a:r>
            <a:r>
              <a:rPr lang="en-US">
                <a:latin typeface="Calibri"/>
                <a:ea typeface="Calibri"/>
                <a:cs typeface="Calibri"/>
              </a:rPr>
              <a:t> </a:t>
            </a:r>
            <a:r>
              <a:rPr lang="en-US" err="1">
                <a:latin typeface="Calibri"/>
                <a:ea typeface="Calibri"/>
                <a:cs typeface="Calibri"/>
              </a:rPr>
              <a:t>nach</a:t>
            </a:r>
            <a:r>
              <a:rPr lang="en-US">
                <a:latin typeface="Calibri"/>
                <a:ea typeface="Calibri"/>
                <a:cs typeface="Calibri"/>
              </a:rPr>
              <a:t> </a:t>
            </a:r>
            <a:r>
              <a:rPr lang="en-US" err="1">
                <a:latin typeface="Calibri"/>
                <a:ea typeface="Calibri"/>
                <a:cs typeface="Calibri"/>
              </a:rPr>
              <a:t>oben</a:t>
            </a:r>
            <a:r>
              <a:rPr lang="en-US">
                <a:latin typeface="Calibri"/>
                <a:ea typeface="Calibri"/>
                <a:cs typeface="Calibri"/>
              </a:rPr>
              <a:t> </a:t>
            </a:r>
            <a:r>
              <a:rPr lang="en-US" err="1">
                <a:latin typeface="Calibri"/>
                <a:ea typeface="Calibri"/>
                <a:cs typeface="Calibri"/>
              </a:rPr>
              <a:t>gezogen</a:t>
            </a:r>
            <a:r>
              <a:rPr lang="en-US">
                <a:latin typeface="Calibri"/>
                <a:ea typeface="Calibri"/>
                <a:cs typeface="Calibri"/>
              </a:rPr>
              <a:t>. </a:t>
            </a:r>
          </a:p>
        </p:txBody>
      </p:sp>
    </p:spTree>
    <p:extLst>
      <p:ext uri="{BB962C8B-B14F-4D97-AF65-F5344CB8AC3E}">
        <p14:creationId xmlns:p14="http://schemas.microsoft.com/office/powerpoint/2010/main" val="1959780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68456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a:buNone/>
            </a:pPr>
            <a:r>
              <a:rPr lang="en-US">
                <a:latin typeface="Calibri"/>
                <a:ea typeface="Calibri"/>
                <a:cs typeface="Calibri"/>
              </a:rPr>
              <a:t>Sources Pictures:</a:t>
            </a:r>
          </a:p>
          <a:p>
            <a:pPr>
              <a:buNone/>
            </a:pPr>
            <a:r>
              <a:rPr lang="en-US">
                <a:hlinkClick r:id="rId3"/>
              </a:rPr>
              <a:t>Animation: How Wind Turbines Work</a:t>
            </a:r>
            <a:endParaRPr lang="en-US"/>
          </a:p>
        </p:txBody>
      </p:sp>
    </p:spTree>
    <p:extLst>
      <p:ext uri="{BB962C8B-B14F-4D97-AF65-F5344CB8AC3E}">
        <p14:creationId xmlns:p14="http://schemas.microsoft.com/office/powerpoint/2010/main" val="34180365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a:buNone/>
            </a:pPr>
            <a:r>
              <a:rPr lang="en-US">
                <a:latin typeface="Calibri"/>
                <a:ea typeface="Calibri"/>
                <a:cs typeface="Calibri"/>
              </a:rPr>
              <a:t>Sources Pictures:</a:t>
            </a:r>
          </a:p>
          <a:p>
            <a:pPr>
              <a:buNone/>
            </a:pPr>
            <a:r>
              <a:rPr lang="en-US">
                <a:hlinkClick r:id="rId3"/>
              </a:rPr>
              <a:t>Animation: How Wind Turbines Work</a:t>
            </a:r>
            <a:endParaRPr lang="en-US"/>
          </a:p>
        </p:txBody>
      </p:sp>
    </p:spTree>
    <p:extLst>
      <p:ext uri="{BB962C8B-B14F-4D97-AF65-F5344CB8AC3E}">
        <p14:creationId xmlns:p14="http://schemas.microsoft.com/office/powerpoint/2010/main" val="19212047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48065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indent="0">
              <a:buNone/>
            </a:pPr>
            <a:r>
              <a:rPr lang="it-IT"/>
              <a:t>Source: https://th.bing.com/th/id/OIP.dzhxLSfosp7s2vYOYskNAwAAAA?rs=1&amp;pid=ImgDetMain</a:t>
            </a:r>
          </a:p>
          <a:p>
            <a:pPr marL="0" indent="0">
              <a:lnSpc>
                <a:spcPct val="114999"/>
              </a:lnSpc>
              <a:buNone/>
            </a:pPr>
            <a:r>
              <a:rPr lang="en-GB" noProof="0">
                <a:solidFill>
                  <a:schemeClr val="tx1"/>
                </a:solidFill>
              </a:rPr>
              <a:t>To see the difference in the direction of wind, we are measuring the power output of the wind turbine in the following experiments. Therefore, we are using a </a:t>
            </a:r>
            <a:r>
              <a:rPr lang="en-GB" noProof="0" err="1">
                <a:solidFill>
                  <a:schemeClr val="tx1"/>
                </a:solidFill>
              </a:rPr>
              <a:t>multimeter</a:t>
            </a:r>
            <a:r>
              <a:rPr lang="en-GB" noProof="0">
                <a:solidFill>
                  <a:schemeClr val="tx1"/>
                </a:solidFill>
              </a:rPr>
              <a:t> to measure power, or to be more precise the voltage of the wind turbine (see worksheet on page 38 onwards). </a:t>
            </a:r>
            <a:endParaRPr lang="en-GB" b="1" noProof="0">
              <a:solidFill>
                <a:schemeClr val="tx1"/>
              </a:solidFill>
            </a:endParaRPr>
          </a:p>
          <a:p>
            <a:pPr marL="0" indent="0">
              <a:lnSpc>
                <a:spcPct val="114999"/>
              </a:lnSpc>
              <a:buNone/>
            </a:pPr>
            <a:endParaRPr lang="en-GB" noProof="0">
              <a:solidFill>
                <a:schemeClr val="tx1"/>
              </a:solidFill>
            </a:endParaRPr>
          </a:p>
          <a:p>
            <a:pPr marL="0" indent="0">
              <a:lnSpc>
                <a:spcPct val="114999"/>
              </a:lnSpc>
              <a:buNone/>
            </a:pPr>
            <a:r>
              <a:rPr lang="en-GB" b="1" noProof="0">
                <a:solidFill>
                  <a:schemeClr val="tx1"/>
                </a:solidFill>
              </a:rPr>
              <a:t>Why do we use voltage instead of power to measure the output of the wind turbine?</a:t>
            </a:r>
          </a:p>
          <a:p>
            <a:pPr marL="0" indent="0">
              <a:lnSpc>
                <a:spcPct val="114999"/>
              </a:lnSpc>
              <a:buNone/>
            </a:pPr>
            <a:endParaRPr lang="en-GB" noProof="0">
              <a:solidFill>
                <a:schemeClr val="tx1"/>
              </a:solidFill>
            </a:endParaRPr>
          </a:p>
          <a:p>
            <a:pPr marL="285750" indent="-285750">
              <a:lnSpc>
                <a:spcPct val="114999"/>
              </a:lnSpc>
              <a:buFont typeface="Wingdings" panose="05000000000000000000" pitchFamily="2" charset="2"/>
              <a:buChar char="Ø"/>
            </a:pPr>
            <a:r>
              <a:rPr lang="en-GB" b="1" noProof="0">
                <a:solidFill>
                  <a:schemeClr val="tx1"/>
                </a:solidFill>
              </a:rPr>
              <a:t>Power </a:t>
            </a:r>
            <a:r>
              <a:rPr lang="en-GB" noProof="0">
                <a:solidFill>
                  <a:schemeClr val="tx1"/>
                </a:solidFill>
              </a:rPr>
              <a:t>= is the energy produced or consumed over time, typically measured in watts (W)</a:t>
            </a:r>
          </a:p>
          <a:p>
            <a:pPr marL="285750" indent="-285750">
              <a:lnSpc>
                <a:spcPct val="114999"/>
              </a:lnSpc>
              <a:buFont typeface="Wingdings" panose="05000000000000000000" pitchFamily="2" charset="2"/>
              <a:buChar char="Ø"/>
            </a:pPr>
            <a:r>
              <a:rPr lang="en-GB" b="1" noProof="0">
                <a:solidFill>
                  <a:schemeClr val="tx1"/>
                </a:solidFill>
              </a:rPr>
              <a:t>Voltage </a:t>
            </a:r>
            <a:r>
              <a:rPr lang="en-GB" noProof="0">
                <a:solidFill>
                  <a:schemeClr val="tx1"/>
                </a:solidFill>
              </a:rPr>
              <a:t>= acts like the "pressure" in an electrical circuit, indicating how strongly electricity is pushed through wires. </a:t>
            </a:r>
          </a:p>
          <a:p>
            <a:pPr marL="0" indent="0">
              <a:lnSpc>
                <a:spcPct val="114999"/>
              </a:lnSpc>
              <a:buNone/>
            </a:pPr>
            <a:endParaRPr lang="en-GB" noProof="0">
              <a:solidFill>
                <a:schemeClr val="tx1"/>
              </a:solidFill>
            </a:endParaRPr>
          </a:p>
          <a:p>
            <a:pPr marL="0" indent="0">
              <a:lnSpc>
                <a:spcPct val="114999"/>
              </a:lnSpc>
              <a:buNone/>
            </a:pPr>
            <a:r>
              <a:rPr lang="en-GB" noProof="0">
                <a:solidFill>
                  <a:schemeClr val="tx1"/>
                </a:solidFill>
                <a:sym typeface="Wingdings" panose="05000000000000000000" pitchFamily="2" charset="2"/>
              </a:rPr>
              <a:t></a:t>
            </a:r>
            <a:r>
              <a:rPr lang="en-GB" noProof="0">
                <a:solidFill>
                  <a:schemeClr val="tx1"/>
                </a:solidFill>
              </a:rPr>
              <a:t> </a:t>
            </a:r>
            <a:r>
              <a:rPr lang="en-GB" b="1" noProof="0">
                <a:solidFill>
                  <a:schemeClr val="tx1"/>
                </a:solidFill>
              </a:rPr>
              <a:t>When a wind turbine generates more power, the voltage usually increases.</a:t>
            </a:r>
          </a:p>
          <a:p>
            <a:pPr marL="0" indent="0">
              <a:lnSpc>
                <a:spcPct val="114999"/>
              </a:lnSpc>
              <a:buNone/>
            </a:pPr>
            <a:r>
              <a:rPr lang="en-GB" noProof="0">
                <a:solidFill>
                  <a:schemeClr val="tx1"/>
                </a:solidFill>
              </a:rPr>
              <a:t>This relationship makes voltage a reliable way to estimate power output. </a:t>
            </a:r>
          </a:p>
          <a:p>
            <a:pPr marL="0" indent="0">
              <a:buNone/>
            </a:pPr>
            <a:endParaRPr lang="it-IT"/>
          </a:p>
        </p:txBody>
      </p:sp>
    </p:spTree>
    <p:extLst>
      <p:ext uri="{BB962C8B-B14F-4D97-AF65-F5344CB8AC3E}">
        <p14:creationId xmlns:p14="http://schemas.microsoft.com/office/powerpoint/2010/main" val="31091500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4FA11-0FD4-3EB6-311D-7950FCF05D8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D36F0B2-E08D-EBA1-A373-EAFB2801F0B1}"/>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6105D078-9907-EC74-2596-F8A1FD933D4D}"/>
              </a:ext>
            </a:extLst>
          </p:cNvPr>
          <p:cNvSpPr>
            <a:spLocks noGrp="1"/>
          </p:cNvSpPr>
          <p:nvPr>
            <p:ph type="body" idx="1"/>
          </p:nvPr>
        </p:nvSpPr>
        <p:spPr/>
        <p:txBody>
          <a:bodyPr/>
          <a:lstStyle/>
          <a:p>
            <a:pPr marL="0" indent="0">
              <a:buNone/>
            </a:pPr>
            <a:r>
              <a:rPr lang="it-IT"/>
              <a:t>Source: https://th.bing.com/th/id/OIP.dzhxLSfosp7s2vYOYskNAwAAAA?rs=1&amp;pid=ImgDetMain</a:t>
            </a:r>
          </a:p>
          <a:p>
            <a:pPr marL="0" indent="0">
              <a:lnSpc>
                <a:spcPct val="114999"/>
              </a:lnSpc>
              <a:buNone/>
            </a:pPr>
            <a:r>
              <a:rPr lang="en-GB" noProof="0">
                <a:solidFill>
                  <a:schemeClr val="tx1"/>
                </a:solidFill>
              </a:rPr>
              <a:t>To see the difference in the direction of wind, we are measuring the power output of the wind turbine in the following experiments. Therefore, we are using a </a:t>
            </a:r>
            <a:r>
              <a:rPr lang="en-GB" noProof="0" err="1">
                <a:solidFill>
                  <a:schemeClr val="tx1"/>
                </a:solidFill>
              </a:rPr>
              <a:t>multimeter</a:t>
            </a:r>
            <a:r>
              <a:rPr lang="en-GB" noProof="0">
                <a:solidFill>
                  <a:schemeClr val="tx1"/>
                </a:solidFill>
              </a:rPr>
              <a:t> to measure power, or to be more precise the voltage of the wind turbine (see worksheet on page 38 onwards). </a:t>
            </a:r>
            <a:endParaRPr lang="en-GB" b="1" noProof="0">
              <a:solidFill>
                <a:schemeClr val="tx1"/>
              </a:solidFill>
            </a:endParaRPr>
          </a:p>
          <a:p>
            <a:pPr marL="0" indent="0">
              <a:lnSpc>
                <a:spcPct val="114999"/>
              </a:lnSpc>
              <a:buNone/>
            </a:pPr>
            <a:endParaRPr lang="en-GB" noProof="0">
              <a:solidFill>
                <a:schemeClr val="tx1"/>
              </a:solidFill>
            </a:endParaRPr>
          </a:p>
          <a:p>
            <a:pPr marL="0" indent="0">
              <a:lnSpc>
                <a:spcPct val="114999"/>
              </a:lnSpc>
              <a:buNone/>
            </a:pPr>
            <a:r>
              <a:rPr lang="en-GB" b="1" noProof="0">
                <a:solidFill>
                  <a:schemeClr val="tx1"/>
                </a:solidFill>
              </a:rPr>
              <a:t>Why do we use voltage instead of power to measure the output of the wind turbine?</a:t>
            </a:r>
          </a:p>
          <a:p>
            <a:pPr marL="0" indent="0">
              <a:lnSpc>
                <a:spcPct val="114999"/>
              </a:lnSpc>
              <a:buNone/>
            </a:pPr>
            <a:endParaRPr lang="en-GB" noProof="0">
              <a:solidFill>
                <a:schemeClr val="tx1"/>
              </a:solidFill>
            </a:endParaRPr>
          </a:p>
          <a:p>
            <a:pPr marL="285750" indent="-285750">
              <a:lnSpc>
                <a:spcPct val="114999"/>
              </a:lnSpc>
              <a:buFont typeface="Wingdings" panose="05000000000000000000" pitchFamily="2" charset="2"/>
              <a:buChar char="Ø"/>
            </a:pPr>
            <a:r>
              <a:rPr lang="en-GB" b="1" noProof="0">
                <a:solidFill>
                  <a:schemeClr val="tx1"/>
                </a:solidFill>
              </a:rPr>
              <a:t>Power </a:t>
            </a:r>
            <a:r>
              <a:rPr lang="en-GB" noProof="0">
                <a:solidFill>
                  <a:schemeClr val="tx1"/>
                </a:solidFill>
              </a:rPr>
              <a:t>= is the energy produced or consumed over time, typically measured in watts (W)</a:t>
            </a:r>
          </a:p>
          <a:p>
            <a:pPr marL="285750" indent="-285750">
              <a:lnSpc>
                <a:spcPct val="114999"/>
              </a:lnSpc>
              <a:buFont typeface="Wingdings" panose="05000000000000000000" pitchFamily="2" charset="2"/>
              <a:buChar char="Ø"/>
            </a:pPr>
            <a:r>
              <a:rPr lang="en-GB" b="1" noProof="0">
                <a:solidFill>
                  <a:schemeClr val="tx1"/>
                </a:solidFill>
              </a:rPr>
              <a:t>Voltage </a:t>
            </a:r>
            <a:r>
              <a:rPr lang="en-GB" noProof="0">
                <a:solidFill>
                  <a:schemeClr val="tx1"/>
                </a:solidFill>
              </a:rPr>
              <a:t>= acts like the "pressure" in an electrical circuit, indicating how strongly electricity is pushed through wires. </a:t>
            </a:r>
          </a:p>
          <a:p>
            <a:pPr marL="0" indent="0">
              <a:lnSpc>
                <a:spcPct val="114999"/>
              </a:lnSpc>
              <a:buNone/>
            </a:pPr>
            <a:endParaRPr lang="en-GB" noProof="0">
              <a:solidFill>
                <a:schemeClr val="tx1"/>
              </a:solidFill>
            </a:endParaRPr>
          </a:p>
          <a:p>
            <a:pPr marL="0" indent="0">
              <a:lnSpc>
                <a:spcPct val="114999"/>
              </a:lnSpc>
              <a:buNone/>
            </a:pPr>
            <a:r>
              <a:rPr lang="en-GB" noProof="0">
                <a:solidFill>
                  <a:schemeClr val="tx1"/>
                </a:solidFill>
                <a:sym typeface="Wingdings" panose="05000000000000000000" pitchFamily="2" charset="2"/>
              </a:rPr>
              <a:t></a:t>
            </a:r>
            <a:r>
              <a:rPr lang="en-GB" noProof="0">
                <a:solidFill>
                  <a:schemeClr val="tx1"/>
                </a:solidFill>
              </a:rPr>
              <a:t> </a:t>
            </a:r>
            <a:r>
              <a:rPr lang="en-GB" b="1" noProof="0">
                <a:solidFill>
                  <a:schemeClr val="tx1"/>
                </a:solidFill>
              </a:rPr>
              <a:t>When a wind turbine generates more power, the voltage usually increases.</a:t>
            </a:r>
          </a:p>
          <a:p>
            <a:pPr marL="0" indent="0">
              <a:lnSpc>
                <a:spcPct val="114999"/>
              </a:lnSpc>
              <a:buNone/>
            </a:pPr>
            <a:r>
              <a:rPr lang="en-GB" noProof="0">
                <a:solidFill>
                  <a:schemeClr val="tx1"/>
                </a:solidFill>
              </a:rPr>
              <a:t>This relationship makes voltage a reliable way to estimate power output. </a:t>
            </a:r>
          </a:p>
          <a:p>
            <a:pPr marL="0" indent="0">
              <a:buNone/>
            </a:pPr>
            <a:endParaRPr lang="it-IT"/>
          </a:p>
        </p:txBody>
      </p:sp>
    </p:spTree>
    <p:extLst>
      <p:ext uri="{BB962C8B-B14F-4D97-AF65-F5344CB8AC3E}">
        <p14:creationId xmlns:p14="http://schemas.microsoft.com/office/powerpoint/2010/main" val="40604622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indent="0">
              <a:buNone/>
            </a:pPr>
            <a:r>
              <a:rPr lang="it-IT"/>
              <a:t>Source: https://thumbs.dreamstime.com/z/image-windy-day-trees-cloud-blowing-wind-cartoon-windy-day-trees-cloud-blowing-wind-110475663.jpg</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1" noProof="0">
                <a:solidFill>
                  <a:schemeClr val="tx1"/>
                </a:solidFill>
              </a:rPr>
              <a:t>Imagine you are running against the wind. It feels harder than running with the wind pushing you from behind. </a:t>
            </a:r>
            <a:r>
              <a:rPr lang="en-GB" noProof="0">
                <a:solidFill>
                  <a:schemeClr val="tx1"/>
                </a:solidFill>
              </a:rPr>
              <a:t>That’s the power of direct wind.</a:t>
            </a:r>
          </a:p>
          <a:p>
            <a:pPr marL="0" indent="0">
              <a:buNone/>
            </a:pPr>
            <a:endParaRPr lang="it-IT"/>
          </a:p>
        </p:txBody>
      </p:sp>
    </p:spTree>
    <p:extLst>
      <p:ext uri="{BB962C8B-B14F-4D97-AF65-F5344CB8AC3E}">
        <p14:creationId xmlns:p14="http://schemas.microsoft.com/office/powerpoint/2010/main" val="26519864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indent="0">
              <a:buNone/>
            </a:pPr>
            <a:endParaRPr lang="it-IT"/>
          </a:p>
        </p:txBody>
      </p:sp>
    </p:spTree>
    <p:extLst>
      <p:ext uri="{BB962C8B-B14F-4D97-AF65-F5344CB8AC3E}">
        <p14:creationId xmlns:p14="http://schemas.microsoft.com/office/powerpoint/2010/main" val="2752026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indent="0">
              <a:lnSpc>
                <a:spcPct val="114999"/>
              </a:lnSpc>
              <a:buNone/>
            </a:pPr>
            <a:r>
              <a:rPr lang="en-GB" b="1" noProof="0">
                <a:solidFill>
                  <a:srgbClr val="333333"/>
                </a:solidFill>
                <a:latin typeface="Sofia Sans" panose="020B0604020202020204" charset="0"/>
              </a:rPr>
              <a:t>Why does this happen?</a:t>
            </a:r>
            <a:endParaRPr lang="en-GB" b="1" noProof="0">
              <a:latin typeface="Sofia Sans" panose="020B0604020202020204" charset="0"/>
            </a:endParaRPr>
          </a:p>
          <a:p>
            <a:pPr marL="0" indent="0">
              <a:lnSpc>
                <a:spcPct val="114999"/>
              </a:lnSpc>
              <a:buNone/>
            </a:pPr>
            <a:r>
              <a:rPr lang="en-GB" noProof="0">
                <a:solidFill>
                  <a:srgbClr val="333333"/>
                </a:solidFill>
                <a:latin typeface="Sofia Sans" panose="020B0604020202020204" charset="0"/>
              </a:rPr>
              <a:t>Imagine you are standing outside holding </a:t>
            </a:r>
          </a:p>
          <a:p>
            <a:pPr marL="0" indent="0">
              <a:lnSpc>
                <a:spcPct val="114999"/>
              </a:lnSpc>
              <a:buNone/>
            </a:pPr>
            <a:r>
              <a:rPr lang="en-GB" noProof="0">
                <a:solidFill>
                  <a:srgbClr val="333333"/>
                </a:solidFill>
                <a:latin typeface="Sofia Sans" panose="020B0604020202020204" charset="0"/>
              </a:rPr>
              <a:t>a large </a:t>
            </a:r>
            <a:r>
              <a:rPr lang="en-GB" b="1" noProof="0">
                <a:solidFill>
                  <a:srgbClr val="333333"/>
                </a:solidFill>
                <a:latin typeface="Sofia Sans" panose="020B0604020202020204" charset="0"/>
              </a:rPr>
              <a:t>flag</a:t>
            </a:r>
            <a:r>
              <a:rPr lang="en-GB" noProof="0">
                <a:solidFill>
                  <a:srgbClr val="333333"/>
                </a:solidFill>
                <a:latin typeface="Sofia Sans" panose="020B0604020202020204" charset="0"/>
              </a:rPr>
              <a:t> in a strong wind. If you rotate </a:t>
            </a:r>
          </a:p>
          <a:p>
            <a:pPr marL="0" indent="0">
              <a:lnSpc>
                <a:spcPct val="114999"/>
              </a:lnSpc>
              <a:buNone/>
            </a:pPr>
            <a:r>
              <a:rPr lang="en-GB" noProof="0">
                <a:solidFill>
                  <a:srgbClr val="333333"/>
                </a:solidFill>
                <a:latin typeface="Sofia Sans" panose="020B0604020202020204" charset="0"/>
              </a:rPr>
              <a:t>your body sideways to the wind, the flag will flap and resist you. </a:t>
            </a:r>
          </a:p>
          <a:p>
            <a:pPr marL="0" indent="0">
              <a:lnSpc>
                <a:spcPct val="114999"/>
              </a:lnSpc>
              <a:buNone/>
            </a:pPr>
            <a:endParaRPr lang="en-GB" noProof="0">
              <a:solidFill>
                <a:srgbClr val="333333"/>
              </a:solidFill>
              <a:latin typeface="Sofia Sans" panose="020B0604020202020204" charset="0"/>
            </a:endParaRPr>
          </a:p>
          <a:p>
            <a:pPr marL="0" indent="0">
              <a:lnSpc>
                <a:spcPct val="114999"/>
              </a:lnSpc>
              <a:buNone/>
            </a:pPr>
            <a:r>
              <a:rPr lang="en-GB" noProof="0">
                <a:solidFill>
                  <a:srgbClr val="333333"/>
                </a:solidFill>
                <a:latin typeface="Sofia Sans" panose="020B0604020202020204" charset="0"/>
              </a:rPr>
              <a:t>However, if you turn such that the flag faces directly the wind, it straightens out smoothly</a:t>
            </a:r>
            <a:endParaRPr lang="it-IT"/>
          </a:p>
        </p:txBody>
      </p:sp>
    </p:spTree>
    <p:extLst>
      <p:ext uri="{BB962C8B-B14F-4D97-AF65-F5344CB8AC3E}">
        <p14:creationId xmlns:p14="http://schemas.microsoft.com/office/powerpoint/2010/main" val="5462811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indent="0">
              <a:buNone/>
            </a:pPr>
            <a:r>
              <a:rPr lang="it-IT"/>
              <a:t>Source: https://th.bing.com/th/id/OIP.bR1Vsk264RbyCOG4OTaauQHaFj?rs=1&amp;pid=ImgDetMain</a:t>
            </a:r>
          </a:p>
        </p:txBody>
      </p:sp>
    </p:spTree>
    <p:extLst>
      <p:ext uri="{BB962C8B-B14F-4D97-AF65-F5344CB8AC3E}">
        <p14:creationId xmlns:p14="http://schemas.microsoft.com/office/powerpoint/2010/main" val="7294126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indent="0">
              <a:buNone/>
            </a:pPr>
            <a:r>
              <a:rPr lang="it-IT"/>
              <a:t>Source: https://th.bing.com/th/id/OIP.bR1Vsk264RbyCOG4OTaauQHaFj?rs=1&amp;pid=ImgDetMain</a:t>
            </a:r>
          </a:p>
        </p:txBody>
      </p:sp>
    </p:spTree>
    <p:extLst>
      <p:ext uri="{BB962C8B-B14F-4D97-AF65-F5344CB8AC3E}">
        <p14:creationId xmlns:p14="http://schemas.microsoft.com/office/powerpoint/2010/main" val="3248358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342900" indent="-228600">
              <a:lnSpc>
                <a:spcPct val="114999"/>
              </a:lnSpc>
              <a:buAutoNum type="arabicParenR"/>
            </a:pPr>
            <a:r>
              <a:rPr lang="en-GB">
                <a:solidFill>
                  <a:srgbClr val="333333"/>
                </a:solidFill>
              </a:rPr>
              <a:t>Form 2 groups from the class.</a:t>
            </a:r>
            <a:endParaRPr lang="en-US">
              <a:solidFill>
                <a:srgbClr val="333333"/>
              </a:solidFill>
            </a:endParaRPr>
          </a:p>
          <a:p>
            <a:pPr marL="342900" indent="-228600">
              <a:lnSpc>
                <a:spcPct val="114999"/>
              </a:lnSpc>
              <a:buAutoNum type="arabicParenR"/>
            </a:pPr>
            <a:r>
              <a:rPr lang="en-US">
                <a:solidFill>
                  <a:srgbClr val="333333"/>
                </a:solidFill>
              </a:rPr>
              <a:t>Someone starts with the first letter of their last name and says an energy-related word, such as an energy source, an energy-using device, or any energy term. </a:t>
            </a:r>
          </a:p>
          <a:p>
            <a:pPr marL="342900" indent="-228600">
              <a:lnSpc>
                <a:spcPct val="114999"/>
              </a:lnSpc>
              <a:buAutoNum type="arabicParenR"/>
            </a:pPr>
            <a:r>
              <a:rPr lang="en-GB">
                <a:solidFill>
                  <a:srgbClr val="333333"/>
                </a:solidFill>
              </a:rPr>
              <a:t>Look at the examples:</a:t>
            </a:r>
            <a:endParaRPr lang="en-US">
              <a:solidFill>
                <a:srgbClr val="333333"/>
              </a:solidFill>
            </a:endParaRPr>
          </a:p>
          <a:p>
            <a:pPr marL="800100" lvl="1" indent="-228600">
              <a:lnSpc>
                <a:spcPct val="114999"/>
              </a:lnSpc>
              <a:buFont typeface="Arial,Sans-Serif"/>
              <a:buChar char="•"/>
            </a:pPr>
            <a:r>
              <a:rPr lang="en-GB">
                <a:solidFill>
                  <a:srgbClr val="333333"/>
                </a:solidFill>
              </a:rPr>
              <a:t>M: Microwave</a:t>
            </a:r>
            <a:endParaRPr lang="en-US">
              <a:solidFill>
                <a:srgbClr val="333333"/>
              </a:solidFill>
            </a:endParaRPr>
          </a:p>
          <a:p>
            <a:pPr marL="800100" lvl="1" indent="-228600">
              <a:lnSpc>
                <a:spcPct val="114999"/>
              </a:lnSpc>
              <a:buFont typeface="Arial,Sans-Serif"/>
              <a:buChar char="•"/>
            </a:pPr>
            <a:r>
              <a:rPr lang="en-GB">
                <a:solidFill>
                  <a:srgbClr val="333333"/>
                </a:solidFill>
              </a:rPr>
              <a:t>S: Solar panel</a:t>
            </a:r>
            <a:endParaRPr lang="en-US">
              <a:solidFill>
                <a:srgbClr val="333333"/>
              </a:solidFill>
            </a:endParaRPr>
          </a:p>
          <a:p>
            <a:pPr marL="800100" lvl="1" indent="-228600">
              <a:lnSpc>
                <a:spcPct val="114999"/>
              </a:lnSpc>
              <a:buFont typeface="Arial,Sans-Serif"/>
              <a:buChar char="•"/>
            </a:pPr>
            <a:r>
              <a:rPr lang="en-GB">
                <a:solidFill>
                  <a:srgbClr val="333333"/>
                </a:solidFill>
              </a:rPr>
              <a:t>T: Turbine</a:t>
            </a:r>
            <a:endParaRPr lang="en-US">
              <a:solidFill>
                <a:srgbClr val="333333"/>
              </a:solidFill>
            </a:endParaRPr>
          </a:p>
          <a:p>
            <a:pPr marL="342900" indent="-228600">
              <a:lnSpc>
                <a:spcPct val="114999"/>
              </a:lnSpc>
              <a:buAutoNum type="arabicParenR"/>
            </a:pPr>
            <a:r>
              <a:rPr lang="en-US">
                <a:solidFill>
                  <a:srgbClr val="333333"/>
                </a:solidFill>
              </a:rPr>
              <a:t>Go around the circle; everyone takes a turn. The last letter of the previous word becomes the first letter of the next energy word.</a:t>
            </a:r>
          </a:p>
          <a:p>
            <a:pPr marL="342900" indent="-228600">
              <a:lnSpc>
                <a:spcPct val="114999"/>
              </a:lnSpc>
              <a:buAutoNum type="arabicParenR"/>
            </a:pPr>
            <a:r>
              <a:rPr lang="en-US">
                <a:solidFill>
                  <a:srgbClr val="333333"/>
                </a:solidFill>
              </a:rPr>
              <a:t>The game ends when no one can find a new energy word.</a:t>
            </a:r>
            <a:endParaRPr lang="de-DE"/>
          </a:p>
        </p:txBody>
      </p:sp>
    </p:spTree>
    <p:extLst>
      <p:ext uri="{BB962C8B-B14F-4D97-AF65-F5344CB8AC3E}">
        <p14:creationId xmlns:p14="http://schemas.microsoft.com/office/powerpoint/2010/main" val="18791300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94F00-6EAF-6AAC-C7B4-2AEBDBD9515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52B9155-ED89-CE86-8879-2168DF6F2802}"/>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EB392813-4E2B-28FF-25BC-56A553AC4313}"/>
              </a:ext>
            </a:extLst>
          </p:cNvPr>
          <p:cNvSpPr>
            <a:spLocks noGrp="1"/>
          </p:cNvSpPr>
          <p:nvPr>
            <p:ph type="body" idx="1"/>
          </p:nvPr>
        </p:nvSpPr>
        <p:spPr/>
        <p:txBody>
          <a:bodyPr/>
          <a:lstStyle/>
          <a:p>
            <a:pPr>
              <a:buNone/>
            </a:pPr>
            <a:r>
              <a:rPr lang="en-US" dirty="0">
                <a:latin typeface="Calibri"/>
                <a:ea typeface="Calibri"/>
                <a:cs typeface="Calibri"/>
              </a:rPr>
              <a:t>Sources Pictures:</a:t>
            </a:r>
          </a:p>
          <a:p>
            <a:pPr>
              <a:buNone/>
            </a:pPr>
            <a:r>
              <a:rPr lang="en-US" dirty="0">
                <a:hlinkClick r:id="rId3"/>
              </a:rPr>
              <a:t>Animation: How Wind Turbines Work</a:t>
            </a:r>
            <a:endParaRPr lang="en-US" dirty="0"/>
          </a:p>
          <a:p>
            <a:pPr marL="139700" indent="0">
              <a:buNone/>
            </a:pPr>
            <a:r>
              <a:rPr lang="en-GB" b="1" noProof="0" dirty="0"/>
              <a:t>Discussion:</a:t>
            </a:r>
          </a:p>
          <a:p>
            <a:pPr marL="139700" indent="0">
              <a:buNone/>
            </a:pPr>
            <a:endParaRPr lang="en-GB" b="1" noProof="0" dirty="0"/>
          </a:p>
          <a:p>
            <a:pPr marL="139700" indent="0">
              <a:buNone/>
            </a:pPr>
            <a:r>
              <a:rPr lang="en-GB" b="1" noProof="0" dirty="0"/>
              <a:t>Think about the following question individually:</a:t>
            </a:r>
          </a:p>
          <a:p>
            <a:pPr marL="139700" indent="0">
              <a:buNone/>
            </a:pPr>
            <a:r>
              <a:rPr lang="en-GB" noProof="0" dirty="0"/>
              <a:t>Is there a minimum speed (cut-in speed) needed to start spinning the blades? </a:t>
            </a:r>
          </a:p>
          <a:p>
            <a:pPr marL="139700" indent="0">
              <a:buNone/>
            </a:pPr>
            <a:endParaRPr lang="en-GB" noProof="0" dirty="0"/>
          </a:p>
          <a:p>
            <a:pPr>
              <a:buFont typeface="Wingdings" panose="05000000000000000000" pitchFamily="2" charset="2"/>
              <a:buChar char="à"/>
            </a:pPr>
            <a:r>
              <a:rPr lang="en-GB" noProof="0" dirty="0"/>
              <a:t>If the wind is strong enough, light blades spin quickly, and heavy blades spin slower.</a:t>
            </a:r>
          </a:p>
          <a:p>
            <a:pPr>
              <a:buFont typeface="Wingdings" panose="05000000000000000000" pitchFamily="2" charset="2"/>
              <a:buChar char="à"/>
            </a:pPr>
            <a:r>
              <a:rPr lang="en-GB" noProof="0" dirty="0"/>
              <a:t>If the wind is not strong enough, then the blades would not spin at all.</a:t>
            </a:r>
          </a:p>
          <a:p>
            <a:pPr>
              <a:buFont typeface="Wingdings" panose="05000000000000000000" pitchFamily="2" charset="2"/>
              <a:buChar char="à"/>
            </a:pPr>
            <a:r>
              <a:rPr lang="en-GB" noProof="0" dirty="0"/>
              <a:t>So, </a:t>
            </a:r>
            <a:r>
              <a:rPr lang="en-GB" b="1" noProof="0" dirty="0"/>
              <a:t>yes there is </a:t>
            </a:r>
            <a:r>
              <a:rPr lang="en-GB" noProof="0" dirty="0"/>
              <a:t>a minimum speed needed to start spinning the blades.</a:t>
            </a:r>
          </a:p>
          <a:p>
            <a:pPr>
              <a:buFont typeface="Wingdings" panose="05000000000000000000" pitchFamily="2" charset="2"/>
              <a:buChar char="à"/>
            </a:pPr>
            <a:r>
              <a:rPr lang="en-GB" noProof="0" dirty="0">
                <a:sym typeface="Wingdings" panose="05000000000000000000" pitchFamily="2" charset="2"/>
              </a:rPr>
              <a:t>To overcome drag/resistance, there is a minimum speed to start the blades spinning. </a:t>
            </a:r>
          </a:p>
          <a:p>
            <a:pPr>
              <a:buNone/>
            </a:pPr>
            <a:endParaRPr lang="en-US" dirty="0"/>
          </a:p>
        </p:txBody>
      </p:sp>
    </p:spTree>
    <p:extLst>
      <p:ext uri="{BB962C8B-B14F-4D97-AF65-F5344CB8AC3E}">
        <p14:creationId xmlns:p14="http://schemas.microsoft.com/office/powerpoint/2010/main" val="32182870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D8A29-C70A-2F97-3AB9-592BD8A982D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3044536-9D04-660F-A3A0-91F2A17FEE4C}"/>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E42C0573-62CF-1168-FAAF-5ECF026024D4}"/>
              </a:ext>
            </a:extLst>
          </p:cNvPr>
          <p:cNvSpPr>
            <a:spLocks noGrp="1"/>
          </p:cNvSpPr>
          <p:nvPr>
            <p:ph type="body" idx="1"/>
          </p:nvPr>
        </p:nvSpPr>
        <p:spPr/>
        <p:txBody>
          <a:bodyPr/>
          <a:lstStyle/>
          <a:p>
            <a:pPr>
              <a:buNone/>
            </a:pPr>
            <a:r>
              <a:rPr lang="en-US" dirty="0">
                <a:latin typeface="Calibri"/>
                <a:ea typeface="Calibri"/>
                <a:cs typeface="Calibri"/>
              </a:rPr>
              <a:t>Sources Pictures:</a:t>
            </a:r>
          </a:p>
          <a:p>
            <a:pPr>
              <a:buNone/>
            </a:pPr>
            <a:r>
              <a:rPr lang="en-US" dirty="0">
                <a:hlinkClick r:id="rId3"/>
              </a:rPr>
              <a:t>Animation: How Wind Turbines Work</a:t>
            </a:r>
            <a:endParaRPr lang="en-US" dirty="0"/>
          </a:p>
          <a:p>
            <a:pPr marL="139700" indent="0">
              <a:buNone/>
            </a:pPr>
            <a:r>
              <a:rPr lang="en-GB" b="1" noProof="0" dirty="0"/>
              <a:t>Discussion:</a:t>
            </a:r>
          </a:p>
          <a:p>
            <a:pPr marL="139700" indent="0">
              <a:buNone/>
            </a:pPr>
            <a:endParaRPr lang="en-GB" b="1" noProof="0" dirty="0"/>
          </a:p>
          <a:p>
            <a:pPr marL="139700" indent="0">
              <a:buNone/>
            </a:pPr>
            <a:r>
              <a:rPr lang="en-GB" b="1" noProof="0" dirty="0"/>
              <a:t>Think about the following question individually:</a:t>
            </a:r>
          </a:p>
          <a:p>
            <a:pPr marL="139700" indent="0">
              <a:buNone/>
            </a:pPr>
            <a:r>
              <a:rPr lang="en-GB" noProof="0" dirty="0"/>
              <a:t>Is there a minimum speed (cut-in speed) needed to start spinning the blades? </a:t>
            </a:r>
          </a:p>
          <a:p>
            <a:pPr marL="139700" indent="0">
              <a:buNone/>
            </a:pPr>
            <a:endParaRPr lang="en-GB" noProof="0" dirty="0"/>
          </a:p>
          <a:p>
            <a:pPr>
              <a:buFont typeface="Wingdings" panose="05000000000000000000" pitchFamily="2" charset="2"/>
              <a:buChar char="à"/>
            </a:pPr>
            <a:r>
              <a:rPr lang="en-GB" noProof="0" dirty="0"/>
              <a:t>If the wind is strong enough, light blades spin quickly, and heavy blades spin slower.</a:t>
            </a:r>
          </a:p>
          <a:p>
            <a:pPr>
              <a:buFont typeface="Wingdings" panose="05000000000000000000" pitchFamily="2" charset="2"/>
              <a:buChar char="à"/>
            </a:pPr>
            <a:r>
              <a:rPr lang="en-GB" noProof="0" dirty="0"/>
              <a:t>If the wind is not strong enough, then the blades would not spin at all.</a:t>
            </a:r>
          </a:p>
          <a:p>
            <a:pPr>
              <a:buFont typeface="Wingdings" panose="05000000000000000000" pitchFamily="2" charset="2"/>
              <a:buChar char="à"/>
            </a:pPr>
            <a:r>
              <a:rPr lang="en-GB" noProof="0" dirty="0"/>
              <a:t>So, </a:t>
            </a:r>
            <a:r>
              <a:rPr lang="en-GB" b="1" noProof="0" dirty="0"/>
              <a:t>yes there is </a:t>
            </a:r>
            <a:r>
              <a:rPr lang="en-GB" noProof="0" dirty="0"/>
              <a:t>a minimum speed needed to start spinning the blades.</a:t>
            </a:r>
          </a:p>
          <a:p>
            <a:pPr>
              <a:buFont typeface="Wingdings" panose="05000000000000000000" pitchFamily="2" charset="2"/>
              <a:buChar char="à"/>
            </a:pPr>
            <a:r>
              <a:rPr lang="en-GB" noProof="0" dirty="0">
                <a:sym typeface="Wingdings" panose="05000000000000000000" pitchFamily="2" charset="2"/>
              </a:rPr>
              <a:t>To overcome drag/resistance, there is a minimum speed to start the blades spinning. </a:t>
            </a:r>
          </a:p>
          <a:p>
            <a:pPr>
              <a:buNone/>
            </a:pPr>
            <a:endParaRPr lang="en-US" dirty="0"/>
          </a:p>
        </p:txBody>
      </p:sp>
    </p:spTree>
    <p:extLst>
      <p:ext uri="{BB962C8B-B14F-4D97-AF65-F5344CB8AC3E}">
        <p14:creationId xmlns:p14="http://schemas.microsoft.com/office/powerpoint/2010/main" val="31761209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US" dirty="0">
              <a:latin typeface="Calibri"/>
              <a:ea typeface="Calibri"/>
              <a:cs typeface="Calibri"/>
            </a:endParaRPr>
          </a:p>
        </p:txBody>
      </p:sp>
    </p:spTree>
    <p:extLst>
      <p:ext uri="{BB962C8B-B14F-4D97-AF65-F5344CB8AC3E}">
        <p14:creationId xmlns:p14="http://schemas.microsoft.com/office/powerpoint/2010/main" val="23472321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FD645-B790-38E1-0A80-A5C53181FC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AE0E93-2973-1018-4F6D-19A5F665C80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4AF341B-832E-2837-0169-5BADF92023FE}"/>
              </a:ext>
            </a:extLst>
          </p:cNvPr>
          <p:cNvSpPr>
            <a:spLocks noGrp="1"/>
          </p:cNvSpPr>
          <p:nvPr>
            <p:ph type="body" idx="1"/>
          </p:nvPr>
        </p:nvSpPr>
        <p:spPr/>
        <p:txBody>
          <a:bodyPr/>
          <a:lstStyle/>
          <a:p>
            <a:pPr>
              <a:buNone/>
            </a:pPr>
            <a:endParaRPr lang="en-US"/>
          </a:p>
        </p:txBody>
      </p:sp>
    </p:spTree>
    <p:extLst>
      <p:ext uri="{BB962C8B-B14F-4D97-AF65-F5344CB8AC3E}">
        <p14:creationId xmlns:p14="http://schemas.microsoft.com/office/powerpoint/2010/main" val="17592434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B2689-8150-1B80-7D02-ED1E8BA02D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AB4F20-0F17-7F8E-3833-A8DD91B1F01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DFDC3BE-34C3-0280-A3CA-0A098340C898}"/>
              </a:ext>
            </a:extLst>
          </p:cNvPr>
          <p:cNvSpPr>
            <a:spLocks noGrp="1"/>
          </p:cNvSpPr>
          <p:nvPr>
            <p:ph type="body" idx="1"/>
          </p:nvPr>
        </p:nvSpPr>
        <p:spPr/>
        <p:txBody>
          <a:bodyPr/>
          <a:lstStyle/>
          <a:p>
            <a:pPr>
              <a:buNone/>
            </a:pPr>
            <a:r>
              <a:rPr lang="en-US"/>
              <a:t>Blades are one of the most critical components of wind turbines, and the number of blades directly impacts their performance. More blades can capture more wind energy but often reduce rotational speed due to the drag they create. Conversely, fewer blades can start spinning faster, making them suitable for low-wind areas, but they capture less energy overall.</a:t>
            </a:r>
          </a:p>
          <a:p>
            <a:pPr>
              <a:buNone/>
            </a:pPr>
            <a:r>
              <a:rPr lang="en-US"/>
              <a:t>Engineers aim to find the perfect balance between efficiency, stability, and cost. While you might think more blades are always better, they can increase manufacturing costs and structural complexity. This is why the majority of modern wind turbines are designed with three blades, as this configuration maximizes efficiency and stability while minimizing cost and structural stress.</a:t>
            </a:r>
          </a:p>
          <a:p>
            <a:pPr>
              <a:buNone/>
            </a:pPr>
            <a:endParaRPr lang="en-US"/>
          </a:p>
        </p:txBody>
      </p:sp>
    </p:spTree>
    <p:extLst>
      <p:ext uri="{BB962C8B-B14F-4D97-AF65-F5344CB8AC3E}">
        <p14:creationId xmlns:p14="http://schemas.microsoft.com/office/powerpoint/2010/main" val="42676477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2357B-C7EB-F796-CFFB-C84571F1D1D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22087CC-93C2-99A2-57CC-F1998B6429F3}"/>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3FCBDF1B-E209-54BF-E124-C59BEAABD24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dirty="0"/>
          </a:p>
        </p:txBody>
      </p:sp>
    </p:spTree>
    <p:extLst>
      <p:ext uri="{BB962C8B-B14F-4D97-AF65-F5344CB8AC3E}">
        <p14:creationId xmlns:p14="http://schemas.microsoft.com/office/powerpoint/2010/main" val="28556031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dirty="0"/>
              <a:t>To conclude, what we’ve learned today is that designing wind turbines is a complex balancing act. Blade weight and number are interconnected. Lighter blades might spin faster in low winds, but heavier blades are more stable and store more energy once moving. Similarly, fewer blades can reduce costs and allow faster startup. With very few blades, the turbine doesn’t rotate smoothly.</a:t>
            </a:r>
          </a:p>
          <a:p>
            <a:pPr marL="0" indent="0">
              <a:buNone/>
            </a:pPr>
            <a:r>
              <a:rPr lang="en-US" dirty="0"/>
              <a:t>Ultimately, there’s no one-size-fits-all approach. Engineers have to assess environmental conditions, such as wind speed, along with economic factors, like cost, to make the best decisions. What’s critical to remember is that every decision in turbine design links back to the goal of optimizing performance for specific situations.</a:t>
            </a:r>
          </a:p>
          <a:p>
            <a:pPr>
              <a:buNone/>
            </a:pPr>
            <a:endParaRPr lang="en-US" dirty="0"/>
          </a:p>
        </p:txBody>
      </p:sp>
    </p:spTree>
    <p:extLst>
      <p:ext uri="{BB962C8B-B14F-4D97-AF65-F5344CB8AC3E}">
        <p14:creationId xmlns:p14="http://schemas.microsoft.com/office/powerpoint/2010/main" val="36451796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Three blades are commonly used because they optimize the turbine's performance. Symmetry reduces vibrations, making the structure more stable and durable. This balance also allows turbines to achieve high efficiency without the drawbacks of excessive drag or unnecessary weight. Engineers consistently find this configuration to be the sweet spot for performance and cost-effectiveness.</a:t>
            </a:r>
          </a:p>
          <a:p>
            <a:pPr>
              <a:buNone/>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latin typeface="Calibri"/>
                <a:ea typeface="Calibri"/>
                <a:cs typeface="Calibri"/>
              </a:rPr>
              <a:t>YouTube-Link: </a:t>
            </a:r>
            <a:r>
              <a:rPr lang="en-US" dirty="0">
                <a:hlinkClick r:id="rId3"/>
              </a:rPr>
              <a:t>Why do (most) Wind Turbines have 3 blades? - YouTube</a:t>
            </a:r>
            <a:endParaRPr lang="en-US" dirty="0">
              <a:latin typeface="Calibri"/>
              <a:ea typeface="Calibri"/>
              <a:cs typeface="Calibri"/>
            </a:endParaRPr>
          </a:p>
          <a:p>
            <a:pPr>
              <a:buNone/>
            </a:pPr>
            <a:endParaRPr lang="en-US" dirty="0"/>
          </a:p>
        </p:txBody>
      </p:sp>
    </p:spTree>
    <p:extLst>
      <p:ext uri="{BB962C8B-B14F-4D97-AF65-F5344CB8AC3E}">
        <p14:creationId xmlns:p14="http://schemas.microsoft.com/office/powerpoint/2010/main" val="6127101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E8DE3-0C6D-B440-C6AA-C2AB3BBDDFD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C7A0D94-9516-0051-810B-92687C8BBCB2}"/>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AAECF2DE-5FA0-4537-9DB6-2A80BCDE56B3}"/>
              </a:ext>
            </a:extLst>
          </p:cNvPr>
          <p:cNvSpPr>
            <a:spLocks noGrp="1"/>
          </p:cNvSpPr>
          <p:nvPr>
            <p:ph type="body" idx="1"/>
          </p:nvPr>
        </p:nvSpPr>
        <p:spPr/>
        <p:txBody>
          <a:bodyPr/>
          <a:lstStyle/>
          <a:p>
            <a:pPr marL="0" indent="0">
              <a:buNone/>
            </a:pPr>
            <a:endParaRPr lang="it-IT" dirty="0"/>
          </a:p>
        </p:txBody>
      </p:sp>
    </p:spTree>
    <p:extLst>
      <p:ext uri="{BB962C8B-B14F-4D97-AF65-F5344CB8AC3E}">
        <p14:creationId xmlns:p14="http://schemas.microsoft.com/office/powerpoint/2010/main" val="21602674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dirty="0">
              <a:latin typeface="Calibri"/>
              <a:ea typeface="Calibri"/>
              <a:cs typeface="Calibri"/>
            </a:endParaRPr>
          </a:p>
        </p:txBody>
      </p:sp>
    </p:spTree>
    <p:extLst>
      <p:ext uri="{BB962C8B-B14F-4D97-AF65-F5344CB8AC3E}">
        <p14:creationId xmlns:p14="http://schemas.microsoft.com/office/powerpoint/2010/main" val="2138858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342900" indent="-228600">
              <a:lnSpc>
                <a:spcPct val="114999"/>
              </a:lnSpc>
              <a:buAutoNum type="arabicParenR"/>
            </a:pPr>
            <a:r>
              <a:rPr lang="en-GB">
                <a:solidFill>
                  <a:srgbClr val="333333"/>
                </a:solidFill>
              </a:rPr>
              <a:t>Form a group of 2</a:t>
            </a:r>
            <a:r>
              <a:rPr lang="en-US">
                <a:solidFill>
                  <a:srgbClr val="333333"/>
                </a:solidFill>
              </a:rPr>
              <a:t>–</a:t>
            </a:r>
            <a:r>
              <a:rPr lang="en-GB">
                <a:solidFill>
                  <a:srgbClr val="333333"/>
                </a:solidFill>
              </a:rPr>
              <a:t>4 people.</a:t>
            </a:r>
            <a:endParaRPr lang="en-US">
              <a:solidFill>
                <a:srgbClr val="333333"/>
              </a:solidFill>
            </a:endParaRPr>
          </a:p>
          <a:p>
            <a:pPr marL="342900" indent="-228600">
              <a:lnSpc>
                <a:spcPct val="114999"/>
              </a:lnSpc>
              <a:buAutoNum type="arabicParenR"/>
            </a:pPr>
            <a:r>
              <a:rPr lang="en-GB">
                <a:solidFill>
                  <a:srgbClr val="333333"/>
                </a:solidFill>
              </a:rPr>
              <a:t>Look at the pictures on the next side and decide, which of them are renewable energy sources and which of them are non-renewable / conservative energy sources! Tick the right box.</a:t>
            </a:r>
            <a:endParaRPr lang="en-US">
              <a:solidFill>
                <a:srgbClr val="333333"/>
              </a:solidFill>
            </a:endParaRPr>
          </a:p>
          <a:p>
            <a:pPr marL="342900" indent="-228600">
              <a:lnSpc>
                <a:spcPct val="114999"/>
              </a:lnSpc>
              <a:buAutoNum type="arabicParenR"/>
            </a:pPr>
            <a:r>
              <a:rPr lang="en-GB">
                <a:solidFill>
                  <a:srgbClr val="333333"/>
                </a:solidFill>
              </a:rPr>
              <a:t>Think about: do you know how they all are named?</a:t>
            </a:r>
            <a:endParaRPr lang="en-US">
              <a:solidFill>
                <a:srgbClr val="333333"/>
              </a:solidFill>
            </a:endParaRPr>
          </a:p>
          <a:p>
            <a:pPr marL="342900" indent="-228600">
              <a:lnSpc>
                <a:spcPct val="114999"/>
              </a:lnSpc>
              <a:buAutoNum type="arabicParenR"/>
            </a:pPr>
            <a:r>
              <a:rPr lang="en-US">
                <a:solidFill>
                  <a:srgbClr val="333333"/>
                </a:solidFill>
              </a:rPr>
              <a:t>Try it on your own first, then discuss it in your group.</a:t>
            </a:r>
            <a:endParaRPr lang="de-DE"/>
          </a:p>
        </p:txBody>
      </p:sp>
    </p:spTree>
    <p:extLst>
      <p:ext uri="{BB962C8B-B14F-4D97-AF65-F5344CB8AC3E}">
        <p14:creationId xmlns:p14="http://schemas.microsoft.com/office/powerpoint/2010/main" val="13998521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de-DE" b="1" dirty="0"/>
          </a:p>
        </p:txBody>
      </p:sp>
    </p:spTree>
    <p:extLst>
      <p:ext uri="{BB962C8B-B14F-4D97-AF65-F5344CB8AC3E}">
        <p14:creationId xmlns:p14="http://schemas.microsoft.com/office/powerpoint/2010/main" val="10668406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4B47F-B7D0-2215-661C-C451DCF36F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EEEB4-D25D-A210-B88C-D9C0155087A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0FD6DBC-2EB5-9551-D368-E8DC5C483BFE}"/>
              </a:ext>
            </a:extLst>
          </p:cNvPr>
          <p:cNvSpPr>
            <a:spLocks noGrp="1"/>
          </p:cNvSpPr>
          <p:nvPr>
            <p:ph type="body" idx="1"/>
          </p:nvPr>
        </p:nvSpPr>
        <p:spPr/>
        <p:txBody>
          <a:bodyPr/>
          <a:lstStyle/>
          <a:p>
            <a:r>
              <a:rPr lang="de-DE" b="1"/>
              <a:t>Windmills: </a:t>
            </a:r>
            <a:r>
              <a:rPr lang="en-US" b="1"/>
              <a:t>Windmills:</a:t>
            </a:r>
            <a:endParaRPr lang="en-US"/>
          </a:p>
          <a:p>
            <a:pPr>
              <a:buFont typeface="Arial" panose="020B0604020202020204" pitchFamily="34" charset="0"/>
              <a:buChar char="•"/>
            </a:pPr>
            <a:r>
              <a:rPr lang="en-US"/>
              <a:t>Historically, windmills were one of the earliest uses of wind energy.</a:t>
            </a:r>
          </a:p>
          <a:p>
            <a:pPr>
              <a:buFont typeface="Arial" panose="020B0604020202020204" pitchFamily="34" charset="0"/>
              <a:buChar char="•"/>
            </a:pPr>
            <a:r>
              <a:rPr lang="en-US"/>
              <a:t>They were primarily used to grind grain into flour or pump water for irrigation.</a:t>
            </a:r>
          </a:p>
          <a:p>
            <a:pPr>
              <a:buFont typeface="Arial" panose="020B0604020202020204" pitchFamily="34" charset="0"/>
              <a:buChar char="•"/>
            </a:pPr>
            <a:r>
              <a:rPr lang="en-US"/>
              <a:t>Windmills are still seen in many rural and agricultural settings, symbolizing a time when wind was a vital part of daily life.</a:t>
            </a:r>
          </a:p>
          <a:p>
            <a:pPr marL="0" indent="0">
              <a:buNone/>
            </a:pPr>
            <a:r>
              <a:rPr lang="de-DE" b="1"/>
              <a:t>Wind turbines: </a:t>
            </a:r>
            <a:r>
              <a:rPr lang="en-US"/>
              <a:t>Modern wind turbines convert wind energy into electrical </a:t>
            </a:r>
            <a:r>
              <a:rPr lang="en-US" err="1"/>
              <a:t>energy.These</a:t>
            </a:r>
            <a:r>
              <a:rPr lang="en-US"/>
              <a:t> turbines are essential in producing renewable energy for homes, schools, and </a:t>
            </a:r>
            <a:r>
              <a:rPr lang="en-US" err="1"/>
              <a:t>industries.Offshore</a:t>
            </a:r>
            <a:r>
              <a:rPr lang="en-US"/>
              <a:t> wind turbines, like the ones shown in the image, take advantage of strong and consistent winds over oceans.</a:t>
            </a:r>
            <a:br>
              <a:rPr lang="en-US"/>
            </a:br>
            <a:r>
              <a:rPr lang="en-US"/>
              <a:t>Sailboats: Sailboats are another example of wind doing work in </a:t>
            </a:r>
            <a:r>
              <a:rPr lang="en-US" err="1"/>
              <a:t>transportation.Wind</a:t>
            </a:r>
            <a:r>
              <a:rPr lang="en-US"/>
              <a:t> fills the sails, propelling the boat forward and enabling travel and trade long before engines were </a:t>
            </a:r>
            <a:r>
              <a:rPr lang="en-US" err="1"/>
              <a:t>developed.Even</a:t>
            </a:r>
            <a:r>
              <a:rPr lang="en-US"/>
              <a:t> today, sailboats are used for recreation and eco-friendly transportation.</a:t>
            </a:r>
            <a:br>
              <a:rPr lang="en-US"/>
            </a:br>
            <a:r>
              <a:rPr lang="en-US"/>
              <a:t>Wind-powered water pumps: These pumps are commonly used in farming to draw water from wells or bring water to </a:t>
            </a:r>
            <a:r>
              <a:rPr lang="en-US" err="1"/>
              <a:t>crops.They</a:t>
            </a:r>
            <a:r>
              <a:rPr lang="en-US"/>
              <a:t> are particularly useful in remote areas where electrical access is </a:t>
            </a:r>
            <a:r>
              <a:rPr lang="en-US" err="1"/>
              <a:t>limited.This</a:t>
            </a:r>
            <a:r>
              <a:rPr lang="en-US"/>
              <a:t> application demonstrates how wind energy can directly benefit small-scale, localized needs.</a:t>
            </a:r>
            <a:endParaRPr lang="de-DE" b="1"/>
          </a:p>
        </p:txBody>
      </p:sp>
    </p:spTree>
    <p:extLst>
      <p:ext uri="{BB962C8B-B14F-4D97-AF65-F5344CB8AC3E}">
        <p14:creationId xmlns:p14="http://schemas.microsoft.com/office/powerpoint/2010/main" val="19912264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The Maximum Power Point (MPP) is the sweet spot where a wind turbine extracts the most energy from the wind. It depends on critical parameters like wind speed, blade angle, and rotor speed. Just like a car engine has an optimal RPM for fuel efficiency, wind turbines have an optimal operating condition that varies with the wind. Reaching this point ensures efficient energy generation without overloading the system.</a:t>
            </a:r>
          </a:p>
          <a:p>
            <a:pPr>
              <a:buNone/>
            </a:pPr>
            <a:r>
              <a:rPr lang="en-US"/>
              <a:t>An example for </a:t>
            </a:r>
            <a:r>
              <a:rPr lang="en-US" err="1"/>
              <a:t>mpp</a:t>
            </a:r>
            <a:endParaRPr lang="en-US"/>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Offshore wind farms like Hornsea 2 use advanced control systems for real-time MPP optimization.</a:t>
            </a:r>
          </a:p>
          <a:p>
            <a:pPr>
              <a:buNone/>
            </a:pPr>
            <a:endParaRPr lang="en-US"/>
          </a:p>
        </p:txBody>
      </p:sp>
    </p:spTree>
    <p:extLst>
      <p:ext uri="{BB962C8B-B14F-4D97-AF65-F5344CB8AC3E}">
        <p14:creationId xmlns:p14="http://schemas.microsoft.com/office/powerpoint/2010/main" val="15490682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Unlike solar energy, where irradiance changes relatively predictably, wind energy systems deal with rapidly changing wind speeds and directions. This makes tracking the Maximum Power Point more complex. </a:t>
            </a:r>
          </a:p>
        </p:txBody>
      </p:sp>
    </p:spTree>
    <p:extLst>
      <p:ext uri="{BB962C8B-B14F-4D97-AF65-F5344CB8AC3E}">
        <p14:creationId xmlns:p14="http://schemas.microsoft.com/office/powerpoint/2010/main" val="11799661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Engineers use advanced control systems to adapt to these conditions in real time, but this increases the cost and complexity of wind energy projects. Additionally, grid integration remains a key challenge, as wind energy output often doesn't match demand patterns.</a:t>
            </a:r>
          </a:p>
        </p:txBody>
      </p:sp>
    </p:spTree>
    <p:extLst>
      <p:ext uri="{BB962C8B-B14F-4D97-AF65-F5344CB8AC3E}">
        <p14:creationId xmlns:p14="http://schemas.microsoft.com/office/powerpoint/2010/main" val="21324834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a:p>
        </p:txBody>
      </p:sp>
    </p:spTree>
    <p:extLst>
      <p:ext uri="{BB962C8B-B14F-4D97-AF65-F5344CB8AC3E}">
        <p14:creationId xmlns:p14="http://schemas.microsoft.com/office/powerpoint/2010/main" val="3420075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48E1B-EB06-8BCE-D031-3008C4E178C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973B397-1E93-4F69-B3B9-470DB7C09F24}"/>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08DC173C-A9F2-3420-5679-379EE86B6346}"/>
              </a:ext>
            </a:extLst>
          </p:cNvPr>
          <p:cNvSpPr>
            <a:spLocks noGrp="1"/>
          </p:cNvSpPr>
          <p:nvPr>
            <p:ph type="body" idx="1"/>
          </p:nvPr>
        </p:nvSpPr>
        <p:spPr/>
        <p:txBody>
          <a:bodyPr/>
          <a:lstStyle/>
          <a:p>
            <a:pPr marL="114300" indent="0">
              <a:lnSpc>
                <a:spcPct val="114999"/>
              </a:lnSpc>
              <a:buNone/>
            </a:pPr>
            <a:r>
              <a:rPr lang="de-DE"/>
              <a:t>Solution </a:t>
            </a:r>
          </a:p>
        </p:txBody>
      </p:sp>
    </p:spTree>
    <p:extLst>
      <p:ext uri="{BB962C8B-B14F-4D97-AF65-F5344CB8AC3E}">
        <p14:creationId xmlns:p14="http://schemas.microsoft.com/office/powerpoint/2010/main" val="2547099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indent="0">
              <a:buNone/>
            </a:pPr>
            <a:r>
              <a:rPr lang="it-IT"/>
              <a:t>Page 13 </a:t>
            </a:r>
          </a:p>
        </p:txBody>
      </p:sp>
    </p:spTree>
    <p:extLst>
      <p:ext uri="{BB962C8B-B14F-4D97-AF65-F5344CB8AC3E}">
        <p14:creationId xmlns:p14="http://schemas.microsoft.com/office/powerpoint/2010/main" val="485497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C4C27-3AF8-1CCF-AC68-447C0A6A64F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E524B12-8868-6E6B-6414-EA3D2B7AB4AC}"/>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A3F5A092-1E07-1BB4-4555-6FCE2743F1D4}"/>
              </a:ext>
            </a:extLst>
          </p:cNvPr>
          <p:cNvSpPr>
            <a:spLocks noGrp="1"/>
          </p:cNvSpPr>
          <p:nvPr>
            <p:ph type="body" idx="1"/>
          </p:nvPr>
        </p:nvSpPr>
        <p:spPr/>
        <p:txBody>
          <a:bodyPr/>
          <a:lstStyle/>
          <a:p>
            <a:pPr marL="0" indent="0">
              <a:buNone/>
            </a:pPr>
            <a:r>
              <a:rPr lang="it-IT"/>
              <a:t>Page 13 </a:t>
            </a:r>
          </a:p>
        </p:txBody>
      </p:sp>
    </p:spTree>
    <p:extLst>
      <p:ext uri="{BB962C8B-B14F-4D97-AF65-F5344CB8AC3E}">
        <p14:creationId xmlns:p14="http://schemas.microsoft.com/office/powerpoint/2010/main" val="1499689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940505" y="445225"/>
            <a:ext cx="10717630" cy="4405453"/>
            <a:chOff x="-940505" y="445225"/>
            <a:chExt cx="10717630" cy="4405453"/>
          </a:xfrm>
        </p:grpSpPr>
        <p:grpSp>
          <p:nvGrpSpPr>
            <p:cNvPr id="10" name="Google Shape;10;p2"/>
            <p:cNvGrpSpPr/>
            <p:nvPr/>
          </p:nvGrpSpPr>
          <p:grpSpPr>
            <a:xfrm>
              <a:off x="-940505" y="3967928"/>
              <a:ext cx="2534850" cy="882750"/>
              <a:chOff x="-96030" y="3967928"/>
              <a:chExt cx="2534850" cy="882750"/>
            </a:xfrm>
          </p:grpSpPr>
          <p:sp>
            <p:nvSpPr>
              <p:cNvPr id="11" name="Google Shape;11;p2"/>
              <p:cNvSpPr/>
              <p:nvPr/>
            </p:nvSpPr>
            <p:spPr>
              <a:xfrm>
                <a:off x="-96030" y="3967928"/>
                <a:ext cx="2231728" cy="792270"/>
              </a:xfrm>
              <a:custGeom>
                <a:avLst/>
                <a:gdLst/>
                <a:ahLst/>
                <a:cxnLst/>
                <a:rect l="l" t="t" r="r" b="b"/>
                <a:pathLst>
                  <a:path w="12752" h="4527" fill="none" extrusionOk="0">
                    <a:moveTo>
                      <a:pt x="0" y="0"/>
                    </a:moveTo>
                    <a:lnTo>
                      <a:pt x="0" y="0"/>
                    </a:lnTo>
                    <a:cubicBezTo>
                      <a:pt x="10972" y="0"/>
                      <a:pt x="10972" y="0"/>
                      <a:pt x="10972" y="0"/>
                    </a:cubicBezTo>
                    <a:cubicBezTo>
                      <a:pt x="11576" y="0"/>
                      <a:pt x="12068" y="492"/>
                      <a:pt x="12068" y="1096"/>
                    </a:cubicBezTo>
                    <a:cubicBezTo>
                      <a:pt x="12068" y="1247"/>
                      <a:pt x="12068" y="1247"/>
                      <a:pt x="12068" y="1247"/>
                    </a:cubicBezTo>
                    <a:cubicBezTo>
                      <a:pt x="12068" y="1851"/>
                      <a:pt x="11576" y="2344"/>
                      <a:pt x="10972" y="2344"/>
                    </a:cubicBezTo>
                    <a:cubicBezTo>
                      <a:pt x="2845" y="2344"/>
                      <a:pt x="2845" y="2344"/>
                      <a:pt x="2845" y="2344"/>
                    </a:cubicBezTo>
                    <a:cubicBezTo>
                      <a:pt x="2241" y="2344"/>
                      <a:pt x="1748" y="2827"/>
                      <a:pt x="1748" y="3431"/>
                    </a:cubicBezTo>
                    <a:lnTo>
                      <a:pt x="1748" y="3431"/>
                    </a:lnTo>
                    <a:cubicBezTo>
                      <a:pt x="1748" y="4043"/>
                      <a:pt x="2241" y="4527"/>
                      <a:pt x="2845" y="4527"/>
                    </a:cubicBezTo>
                    <a:cubicBezTo>
                      <a:pt x="12752" y="4527"/>
                      <a:pt x="12752" y="4527"/>
                      <a:pt x="12752" y="4527"/>
                    </a:cubicBezTo>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 name="Google Shape;12;p2"/>
              <p:cNvSpPr/>
              <p:nvPr/>
            </p:nvSpPr>
            <p:spPr>
              <a:xfrm>
                <a:off x="2135702" y="468249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 name="Google Shape;13;p2"/>
              <p:cNvSpPr/>
              <p:nvPr/>
            </p:nvSpPr>
            <p:spPr>
              <a:xfrm>
                <a:off x="2326113" y="4668492"/>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 name="Google Shape;14;p2"/>
              <p:cNvSpPr/>
              <p:nvPr/>
            </p:nvSpPr>
            <p:spPr>
              <a:xfrm>
                <a:off x="2355340" y="4783999"/>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 name="Google Shape;15;p2"/>
              <p:cNvSpPr/>
              <p:nvPr/>
            </p:nvSpPr>
            <p:spPr>
              <a:xfrm>
                <a:off x="2355340" y="4710145"/>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6" name="Google Shape;16;p2"/>
            <p:cNvSpPr/>
            <p:nvPr/>
          </p:nvSpPr>
          <p:spPr>
            <a:xfrm>
              <a:off x="8600525" y="446180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nvGrpSpPr>
            <p:cNvPr id="17" name="Google Shape;17;p2"/>
            <p:cNvGrpSpPr/>
            <p:nvPr/>
          </p:nvGrpSpPr>
          <p:grpSpPr>
            <a:xfrm>
              <a:off x="285100" y="445225"/>
              <a:ext cx="856200" cy="856200"/>
              <a:chOff x="285100" y="445225"/>
              <a:chExt cx="856200" cy="856200"/>
            </a:xfrm>
          </p:grpSpPr>
          <p:sp>
            <p:nvSpPr>
              <p:cNvPr id="18" name="Google Shape;18;p2"/>
              <p:cNvSpPr/>
              <p:nvPr/>
            </p:nvSpPr>
            <p:spPr>
              <a:xfrm>
                <a:off x="285100" y="445225"/>
                <a:ext cx="856200" cy="856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9" name="Google Shape;19;p2"/>
              <p:cNvSpPr/>
              <p:nvPr/>
            </p:nvSpPr>
            <p:spPr>
              <a:xfrm>
                <a:off x="506762" y="579382"/>
                <a:ext cx="412876" cy="587885"/>
              </a:xfrm>
              <a:custGeom>
                <a:avLst/>
                <a:gdLst/>
                <a:ahLst/>
                <a:cxnLst/>
                <a:rect l="l" t="t" r="r" b="b"/>
                <a:pathLst>
                  <a:path w="3831" h="5455" extrusionOk="0">
                    <a:moveTo>
                      <a:pt x="1959" y="30"/>
                    </a:moveTo>
                    <a:lnTo>
                      <a:pt x="1959" y="30"/>
                    </a:lnTo>
                    <a:cubicBezTo>
                      <a:pt x="13" y="3175"/>
                      <a:pt x="13" y="3175"/>
                      <a:pt x="13" y="3175"/>
                    </a:cubicBezTo>
                    <a:cubicBezTo>
                      <a:pt x="-19" y="3217"/>
                      <a:pt x="13" y="3269"/>
                      <a:pt x="65" y="3269"/>
                    </a:cubicBezTo>
                    <a:cubicBezTo>
                      <a:pt x="1606" y="3269"/>
                      <a:pt x="1606" y="3269"/>
                      <a:pt x="1606" y="3269"/>
                    </a:cubicBezTo>
                    <a:cubicBezTo>
                      <a:pt x="1638" y="3269"/>
                      <a:pt x="1669" y="3300"/>
                      <a:pt x="1669" y="3331"/>
                    </a:cubicBezTo>
                    <a:cubicBezTo>
                      <a:pt x="1669" y="5394"/>
                      <a:pt x="1669" y="5394"/>
                      <a:pt x="1669" y="5394"/>
                    </a:cubicBezTo>
                    <a:cubicBezTo>
                      <a:pt x="1669" y="5456"/>
                      <a:pt x="1742" y="5477"/>
                      <a:pt x="1773" y="5425"/>
                    </a:cubicBezTo>
                    <a:cubicBezTo>
                      <a:pt x="3824" y="2332"/>
                      <a:pt x="3824" y="2332"/>
                      <a:pt x="3824" y="2332"/>
                    </a:cubicBezTo>
                    <a:cubicBezTo>
                      <a:pt x="3845" y="2291"/>
                      <a:pt x="3814" y="2239"/>
                      <a:pt x="3772" y="2239"/>
                    </a:cubicBezTo>
                    <a:cubicBezTo>
                      <a:pt x="2126" y="2239"/>
                      <a:pt x="2126" y="2239"/>
                      <a:pt x="2126" y="2239"/>
                    </a:cubicBezTo>
                    <a:cubicBezTo>
                      <a:pt x="2095" y="2239"/>
                      <a:pt x="2074" y="2207"/>
                      <a:pt x="2074" y="2176"/>
                    </a:cubicBezTo>
                    <a:cubicBezTo>
                      <a:pt x="2064" y="61"/>
                      <a:pt x="2064" y="61"/>
                      <a:pt x="2064" y="61"/>
                    </a:cubicBezTo>
                    <a:cubicBezTo>
                      <a:pt x="2064" y="-1"/>
                      <a:pt x="1991" y="-22"/>
                      <a:pt x="1959" y="30"/>
                    </a:cubicBezTo>
                    <a:close/>
                  </a:path>
                </a:pathLst>
              </a:custGeom>
              <a:noFill/>
              <a:ln w="9525" cap="flat" cmpd="sng">
                <a:solidFill>
                  <a:schemeClr val="dk1"/>
                </a:solidFill>
                <a:prstDash val="solid"/>
                <a:miter lim="8000"/>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nvGrpSpPr>
          <p:cNvPr id="20" name="Google Shape;20;p2"/>
          <p:cNvGrpSpPr/>
          <p:nvPr/>
        </p:nvGrpSpPr>
        <p:grpSpPr>
          <a:xfrm>
            <a:off x="-1281900" y="-1777775"/>
            <a:ext cx="8274125" cy="8604775"/>
            <a:chOff x="-1281900" y="-1777775"/>
            <a:chExt cx="8274125" cy="8604775"/>
          </a:xfrm>
        </p:grpSpPr>
        <p:sp>
          <p:nvSpPr>
            <p:cNvPr id="21" name="Google Shape;21;p2"/>
            <p:cNvSpPr/>
            <p:nvPr/>
          </p:nvSpPr>
          <p:spPr>
            <a:xfrm>
              <a:off x="-1281900" y="-1777775"/>
              <a:ext cx="2223000" cy="2223000"/>
            </a:xfrm>
            <a:prstGeom prst="ellipse">
              <a:avLst/>
            </a:prstGeom>
            <a:solidFill>
              <a:schemeClr val="accent3">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22" name="Google Shape;22;p2"/>
            <p:cNvSpPr/>
            <p:nvPr/>
          </p:nvSpPr>
          <p:spPr>
            <a:xfrm>
              <a:off x="4769225" y="4604000"/>
              <a:ext cx="2223000" cy="2223000"/>
            </a:xfrm>
            <a:prstGeom prst="ellipse">
              <a:avLst/>
            </a:prstGeom>
            <a:solidFill>
              <a:schemeClr val="accent3">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sp>
        <p:nvSpPr>
          <p:cNvPr id="23" name="Google Shape;23;p2"/>
          <p:cNvSpPr txBox="1">
            <a:spLocks noGrp="1"/>
          </p:cNvSpPr>
          <p:nvPr>
            <p:ph type="ctrTitle"/>
          </p:nvPr>
        </p:nvSpPr>
        <p:spPr>
          <a:xfrm>
            <a:off x="3330875" y="1139463"/>
            <a:ext cx="5099700" cy="22626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4200"/>
              <a:buNone/>
              <a:defRPr sz="4200"/>
            </a:lvl1pPr>
            <a:lvl2pPr lvl="1" algn="ctr">
              <a:spcBef>
                <a:spcPts val="0"/>
              </a:spcBef>
              <a:spcAft>
                <a:spcPts val="0"/>
              </a:spcAft>
              <a:buClr>
                <a:srgbClr val="191919"/>
              </a:buClr>
              <a:buSzPts val="4200"/>
              <a:buNone/>
              <a:defRPr sz="4200">
                <a:solidFill>
                  <a:srgbClr val="191919"/>
                </a:solidFill>
              </a:defRPr>
            </a:lvl2pPr>
            <a:lvl3pPr lvl="2" algn="ctr">
              <a:spcBef>
                <a:spcPts val="0"/>
              </a:spcBef>
              <a:spcAft>
                <a:spcPts val="0"/>
              </a:spcAft>
              <a:buClr>
                <a:srgbClr val="191919"/>
              </a:buClr>
              <a:buSzPts val="4200"/>
              <a:buNone/>
              <a:defRPr sz="4200">
                <a:solidFill>
                  <a:srgbClr val="191919"/>
                </a:solidFill>
              </a:defRPr>
            </a:lvl3pPr>
            <a:lvl4pPr lvl="3" algn="ctr">
              <a:spcBef>
                <a:spcPts val="0"/>
              </a:spcBef>
              <a:spcAft>
                <a:spcPts val="0"/>
              </a:spcAft>
              <a:buClr>
                <a:srgbClr val="191919"/>
              </a:buClr>
              <a:buSzPts val="4200"/>
              <a:buNone/>
              <a:defRPr sz="4200">
                <a:solidFill>
                  <a:srgbClr val="191919"/>
                </a:solidFill>
              </a:defRPr>
            </a:lvl4pPr>
            <a:lvl5pPr lvl="4" algn="ctr">
              <a:spcBef>
                <a:spcPts val="0"/>
              </a:spcBef>
              <a:spcAft>
                <a:spcPts val="0"/>
              </a:spcAft>
              <a:buClr>
                <a:srgbClr val="191919"/>
              </a:buClr>
              <a:buSzPts val="4200"/>
              <a:buNone/>
              <a:defRPr sz="4200">
                <a:solidFill>
                  <a:srgbClr val="191919"/>
                </a:solidFill>
              </a:defRPr>
            </a:lvl5pPr>
            <a:lvl6pPr lvl="5" algn="ctr">
              <a:spcBef>
                <a:spcPts val="0"/>
              </a:spcBef>
              <a:spcAft>
                <a:spcPts val="0"/>
              </a:spcAft>
              <a:buClr>
                <a:srgbClr val="191919"/>
              </a:buClr>
              <a:buSzPts val="4200"/>
              <a:buNone/>
              <a:defRPr sz="4200">
                <a:solidFill>
                  <a:srgbClr val="191919"/>
                </a:solidFill>
              </a:defRPr>
            </a:lvl6pPr>
            <a:lvl7pPr lvl="6" algn="ctr">
              <a:spcBef>
                <a:spcPts val="0"/>
              </a:spcBef>
              <a:spcAft>
                <a:spcPts val="0"/>
              </a:spcAft>
              <a:buClr>
                <a:srgbClr val="191919"/>
              </a:buClr>
              <a:buSzPts val="4200"/>
              <a:buNone/>
              <a:defRPr sz="4200">
                <a:solidFill>
                  <a:srgbClr val="191919"/>
                </a:solidFill>
              </a:defRPr>
            </a:lvl7pPr>
            <a:lvl8pPr lvl="7" algn="ctr">
              <a:spcBef>
                <a:spcPts val="0"/>
              </a:spcBef>
              <a:spcAft>
                <a:spcPts val="0"/>
              </a:spcAft>
              <a:buClr>
                <a:srgbClr val="191919"/>
              </a:buClr>
              <a:buSzPts val="4200"/>
              <a:buNone/>
              <a:defRPr sz="4200">
                <a:solidFill>
                  <a:srgbClr val="191919"/>
                </a:solidFill>
              </a:defRPr>
            </a:lvl8pPr>
            <a:lvl9pPr lvl="8" algn="ctr">
              <a:spcBef>
                <a:spcPts val="0"/>
              </a:spcBef>
              <a:spcAft>
                <a:spcPts val="0"/>
              </a:spcAft>
              <a:buClr>
                <a:srgbClr val="191919"/>
              </a:buClr>
              <a:buSzPts val="4200"/>
              <a:buNone/>
              <a:defRPr sz="4200">
                <a:solidFill>
                  <a:srgbClr val="191919"/>
                </a:solidFill>
              </a:defRPr>
            </a:lvl9pPr>
          </a:lstStyle>
          <a:p>
            <a:endParaRPr/>
          </a:p>
        </p:txBody>
      </p:sp>
      <p:sp>
        <p:nvSpPr>
          <p:cNvPr id="24" name="Google Shape;24;p2"/>
          <p:cNvSpPr txBox="1">
            <a:spLocks noGrp="1"/>
          </p:cNvSpPr>
          <p:nvPr>
            <p:ph type="subTitle" idx="1"/>
          </p:nvPr>
        </p:nvSpPr>
        <p:spPr>
          <a:xfrm>
            <a:off x="3330875" y="3495488"/>
            <a:ext cx="5099700" cy="4116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spcBef>
                <a:spcPts val="0"/>
              </a:spcBef>
              <a:spcAft>
                <a:spcPts val="0"/>
              </a:spcAft>
              <a:buSzPts val="1600"/>
              <a:buNone/>
              <a:defRPr sz="1600">
                <a:solidFill>
                  <a:schemeClr val="dk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59"/>
        <p:cNvGrpSpPr/>
        <p:nvPr/>
      </p:nvGrpSpPr>
      <p:grpSpPr>
        <a:xfrm>
          <a:off x="0" y="0"/>
          <a:ext cx="0" cy="0"/>
          <a:chOff x="0" y="0"/>
          <a:chExt cx="0" cy="0"/>
        </a:xfrm>
      </p:grpSpPr>
      <p:grpSp>
        <p:nvGrpSpPr>
          <p:cNvPr id="160" name="Google Shape;160;p14"/>
          <p:cNvGrpSpPr/>
          <p:nvPr/>
        </p:nvGrpSpPr>
        <p:grpSpPr>
          <a:xfrm>
            <a:off x="-6310" y="-420350"/>
            <a:ext cx="9149360" cy="5936700"/>
            <a:chOff x="-6310" y="-420350"/>
            <a:chExt cx="9149360" cy="5936700"/>
          </a:xfrm>
        </p:grpSpPr>
        <p:grpSp>
          <p:nvGrpSpPr>
            <p:cNvPr id="161" name="Google Shape;161;p14"/>
            <p:cNvGrpSpPr/>
            <p:nvPr/>
          </p:nvGrpSpPr>
          <p:grpSpPr>
            <a:xfrm>
              <a:off x="7798852" y="-39350"/>
              <a:ext cx="1344198" cy="5555700"/>
              <a:chOff x="7798852" y="-39350"/>
              <a:chExt cx="1344198" cy="5555700"/>
            </a:xfrm>
          </p:grpSpPr>
          <p:sp>
            <p:nvSpPr>
              <p:cNvPr id="162" name="Google Shape;162;p14"/>
              <p:cNvSpPr/>
              <p:nvPr/>
            </p:nvSpPr>
            <p:spPr>
              <a:xfrm rot="5400000">
                <a:off x="8217575" y="478585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63" name="Google Shape;163;p14"/>
              <p:cNvSpPr/>
              <p:nvPr/>
            </p:nvSpPr>
            <p:spPr>
              <a:xfrm flipH="1">
                <a:off x="7911559" y="204768"/>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4" name="Google Shape;164;p14"/>
              <p:cNvSpPr/>
              <p:nvPr/>
            </p:nvSpPr>
            <p:spPr>
              <a:xfrm flipH="1">
                <a:off x="7882332" y="190767"/>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5" name="Google Shape;165;p14"/>
              <p:cNvSpPr/>
              <p:nvPr/>
            </p:nvSpPr>
            <p:spPr>
              <a:xfrm flipH="1">
                <a:off x="7798852" y="306274"/>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6" name="Google Shape;166;p14"/>
              <p:cNvSpPr/>
              <p:nvPr/>
            </p:nvSpPr>
            <p:spPr>
              <a:xfrm flipH="1">
                <a:off x="7798852" y="232420"/>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167" name="Google Shape;167;p14"/>
              <p:cNvCxnSpPr/>
              <p:nvPr/>
            </p:nvCxnSpPr>
            <p:spPr>
              <a:xfrm>
                <a:off x="8099950" y="278675"/>
                <a:ext cx="1043100" cy="0"/>
              </a:xfrm>
              <a:prstGeom prst="straightConnector1">
                <a:avLst/>
              </a:prstGeom>
              <a:noFill/>
              <a:ln w="9525" cap="flat" cmpd="sng">
                <a:solidFill>
                  <a:schemeClr val="dk1"/>
                </a:solidFill>
                <a:prstDash val="solid"/>
                <a:round/>
                <a:headEnd type="none" w="med" len="med"/>
                <a:tailEnd type="none" w="med" len="med"/>
              </a:ln>
            </p:spPr>
          </p:cxnSp>
          <p:cxnSp>
            <p:nvCxnSpPr>
              <p:cNvPr id="168" name="Google Shape;168;p14"/>
              <p:cNvCxnSpPr/>
              <p:nvPr/>
            </p:nvCxnSpPr>
            <p:spPr>
              <a:xfrm rot="10800000">
                <a:off x="8805875" y="-39350"/>
                <a:ext cx="0" cy="4379100"/>
              </a:xfrm>
              <a:prstGeom prst="straightConnector1">
                <a:avLst/>
              </a:prstGeom>
              <a:noFill/>
              <a:ln w="9525" cap="flat" cmpd="sng">
                <a:solidFill>
                  <a:schemeClr val="dk1"/>
                </a:solidFill>
                <a:prstDash val="solid"/>
                <a:round/>
                <a:headEnd type="none" w="med" len="med"/>
                <a:tailEnd type="none" w="med" len="med"/>
              </a:ln>
            </p:spPr>
          </p:cxnSp>
        </p:grpSp>
        <p:grpSp>
          <p:nvGrpSpPr>
            <p:cNvPr id="169" name="Google Shape;169;p14"/>
            <p:cNvGrpSpPr/>
            <p:nvPr/>
          </p:nvGrpSpPr>
          <p:grpSpPr>
            <a:xfrm rot="10800000">
              <a:off x="-6310" y="-420350"/>
              <a:ext cx="1361898" cy="5566800"/>
              <a:chOff x="7798852" y="-50450"/>
              <a:chExt cx="1361898" cy="5566800"/>
            </a:xfrm>
          </p:grpSpPr>
          <p:sp>
            <p:nvSpPr>
              <p:cNvPr id="170" name="Google Shape;170;p14"/>
              <p:cNvSpPr/>
              <p:nvPr/>
            </p:nvSpPr>
            <p:spPr>
              <a:xfrm rot="5400000">
                <a:off x="8217575" y="478585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71" name="Google Shape;171;p14"/>
              <p:cNvSpPr/>
              <p:nvPr/>
            </p:nvSpPr>
            <p:spPr>
              <a:xfrm flipH="1">
                <a:off x="7911559" y="204768"/>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2" name="Google Shape;172;p14"/>
              <p:cNvSpPr/>
              <p:nvPr/>
            </p:nvSpPr>
            <p:spPr>
              <a:xfrm flipH="1">
                <a:off x="7882332" y="190767"/>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3" name="Google Shape;173;p14"/>
              <p:cNvSpPr/>
              <p:nvPr/>
            </p:nvSpPr>
            <p:spPr>
              <a:xfrm flipH="1">
                <a:off x="7798852" y="306274"/>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4" name="Google Shape;174;p14"/>
              <p:cNvSpPr/>
              <p:nvPr/>
            </p:nvSpPr>
            <p:spPr>
              <a:xfrm flipH="1">
                <a:off x="7798852" y="232420"/>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175" name="Google Shape;175;p14"/>
              <p:cNvCxnSpPr/>
              <p:nvPr/>
            </p:nvCxnSpPr>
            <p:spPr>
              <a:xfrm>
                <a:off x="8099950" y="278675"/>
                <a:ext cx="1060800" cy="0"/>
              </a:xfrm>
              <a:prstGeom prst="straightConnector1">
                <a:avLst/>
              </a:prstGeom>
              <a:noFill/>
              <a:ln w="9525" cap="flat" cmpd="sng">
                <a:solidFill>
                  <a:schemeClr val="dk1"/>
                </a:solidFill>
                <a:prstDash val="solid"/>
                <a:round/>
                <a:headEnd type="none" w="med" len="med"/>
                <a:tailEnd type="none" w="med" len="med"/>
              </a:ln>
            </p:spPr>
          </p:cxnSp>
          <p:cxnSp>
            <p:nvCxnSpPr>
              <p:cNvPr id="176" name="Google Shape;176;p14"/>
              <p:cNvCxnSpPr/>
              <p:nvPr/>
            </p:nvCxnSpPr>
            <p:spPr>
              <a:xfrm rot="10800000">
                <a:off x="8805875" y="-50450"/>
                <a:ext cx="0" cy="4390200"/>
              </a:xfrm>
              <a:prstGeom prst="straightConnector1">
                <a:avLst/>
              </a:prstGeom>
              <a:noFill/>
              <a:ln w="9525" cap="flat" cmpd="sng">
                <a:solidFill>
                  <a:schemeClr val="dk1"/>
                </a:solidFill>
                <a:prstDash val="solid"/>
                <a:round/>
                <a:headEnd type="none" w="med" len="med"/>
                <a:tailEnd type="none" w="med" len="med"/>
              </a:ln>
            </p:spPr>
          </p:cxnSp>
        </p:grpSp>
      </p:grpSp>
      <p:sp>
        <p:nvSpPr>
          <p:cNvPr id="177" name="Google Shape;177;p14"/>
          <p:cNvSpPr/>
          <p:nvPr/>
        </p:nvSpPr>
        <p:spPr>
          <a:xfrm>
            <a:off x="3373875" y="-1934025"/>
            <a:ext cx="2223000" cy="2223000"/>
          </a:xfrm>
          <a:prstGeom prst="ellipse">
            <a:avLst/>
          </a:prstGeom>
          <a:solidFill>
            <a:schemeClr val="accent3">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78" name="Google Shape;178;p14"/>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9" name="Google Shape;179;p14"/>
          <p:cNvSpPr txBox="1">
            <a:spLocks noGrp="1"/>
          </p:cNvSpPr>
          <p:nvPr>
            <p:ph type="subTitle" idx="1"/>
          </p:nvPr>
        </p:nvSpPr>
        <p:spPr>
          <a:xfrm>
            <a:off x="1595305" y="2225052"/>
            <a:ext cx="2931900" cy="57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80" name="Google Shape;180;p14"/>
          <p:cNvSpPr txBox="1">
            <a:spLocks noGrp="1"/>
          </p:cNvSpPr>
          <p:nvPr>
            <p:ph type="subTitle" idx="2"/>
          </p:nvPr>
        </p:nvSpPr>
        <p:spPr>
          <a:xfrm>
            <a:off x="1595305" y="3900489"/>
            <a:ext cx="2931900" cy="57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81" name="Google Shape;181;p14"/>
          <p:cNvSpPr txBox="1">
            <a:spLocks noGrp="1"/>
          </p:cNvSpPr>
          <p:nvPr>
            <p:ph type="subTitle" idx="3"/>
          </p:nvPr>
        </p:nvSpPr>
        <p:spPr>
          <a:xfrm>
            <a:off x="5498753" y="2225052"/>
            <a:ext cx="2931900" cy="57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82" name="Google Shape;182;p14"/>
          <p:cNvSpPr txBox="1">
            <a:spLocks noGrp="1"/>
          </p:cNvSpPr>
          <p:nvPr>
            <p:ph type="subTitle" idx="4"/>
          </p:nvPr>
        </p:nvSpPr>
        <p:spPr>
          <a:xfrm>
            <a:off x="5498777" y="3900489"/>
            <a:ext cx="2931900" cy="57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83" name="Google Shape;183;p14"/>
          <p:cNvSpPr txBox="1">
            <a:spLocks noGrp="1"/>
          </p:cNvSpPr>
          <p:nvPr>
            <p:ph type="title" idx="5" hasCustomPrompt="1"/>
          </p:nvPr>
        </p:nvSpPr>
        <p:spPr>
          <a:xfrm>
            <a:off x="721400" y="1467798"/>
            <a:ext cx="657000" cy="8676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500" b="0">
                <a:solidFill>
                  <a:schemeClr val="lt1"/>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184" name="Google Shape;184;p14"/>
          <p:cNvSpPr txBox="1">
            <a:spLocks noGrp="1"/>
          </p:cNvSpPr>
          <p:nvPr>
            <p:ph type="title" idx="6" hasCustomPrompt="1"/>
          </p:nvPr>
        </p:nvSpPr>
        <p:spPr>
          <a:xfrm>
            <a:off x="4624925" y="1467798"/>
            <a:ext cx="657000" cy="8676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500" b="0">
                <a:solidFill>
                  <a:schemeClr val="lt1"/>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185" name="Google Shape;185;p14"/>
          <p:cNvSpPr txBox="1">
            <a:spLocks noGrp="1"/>
          </p:cNvSpPr>
          <p:nvPr>
            <p:ph type="title" idx="7" hasCustomPrompt="1"/>
          </p:nvPr>
        </p:nvSpPr>
        <p:spPr>
          <a:xfrm>
            <a:off x="721400" y="3139450"/>
            <a:ext cx="657000" cy="8676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500" b="0">
                <a:solidFill>
                  <a:schemeClr val="lt1"/>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186" name="Google Shape;186;p14"/>
          <p:cNvSpPr txBox="1">
            <a:spLocks noGrp="1"/>
          </p:cNvSpPr>
          <p:nvPr>
            <p:ph type="title" idx="8" hasCustomPrompt="1"/>
          </p:nvPr>
        </p:nvSpPr>
        <p:spPr>
          <a:xfrm>
            <a:off x="4624925" y="3139450"/>
            <a:ext cx="657000" cy="8676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500" b="0">
                <a:solidFill>
                  <a:schemeClr val="lt1"/>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187" name="Google Shape;187;p14"/>
          <p:cNvSpPr txBox="1">
            <a:spLocks noGrp="1"/>
          </p:cNvSpPr>
          <p:nvPr>
            <p:ph type="subTitle" idx="9"/>
          </p:nvPr>
        </p:nvSpPr>
        <p:spPr>
          <a:xfrm>
            <a:off x="1595305" y="1467798"/>
            <a:ext cx="2931900" cy="8727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188" name="Google Shape;188;p14"/>
          <p:cNvSpPr txBox="1">
            <a:spLocks noGrp="1"/>
          </p:cNvSpPr>
          <p:nvPr>
            <p:ph type="subTitle" idx="13"/>
          </p:nvPr>
        </p:nvSpPr>
        <p:spPr>
          <a:xfrm>
            <a:off x="1595250" y="3139450"/>
            <a:ext cx="2931900" cy="867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189" name="Google Shape;189;p14"/>
          <p:cNvSpPr txBox="1">
            <a:spLocks noGrp="1"/>
          </p:cNvSpPr>
          <p:nvPr>
            <p:ph type="subTitle" idx="14"/>
          </p:nvPr>
        </p:nvSpPr>
        <p:spPr>
          <a:xfrm>
            <a:off x="5498750" y="1467798"/>
            <a:ext cx="2931900" cy="867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190" name="Google Shape;190;p14"/>
          <p:cNvSpPr txBox="1">
            <a:spLocks noGrp="1"/>
          </p:cNvSpPr>
          <p:nvPr>
            <p:ph type="subTitle" idx="15"/>
          </p:nvPr>
        </p:nvSpPr>
        <p:spPr>
          <a:xfrm>
            <a:off x="5498777" y="3139450"/>
            <a:ext cx="2931900" cy="867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216"/>
        <p:cNvGrpSpPr/>
        <p:nvPr/>
      </p:nvGrpSpPr>
      <p:grpSpPr>
        <a:xfrm>
          <a:off x="0" y="0"/>
          <a:ext cx="0" cy="0"/>
          <a:chOff x="0" y="0"/>
          <a:chExt cx="0" cy="0"/>
        </a:xfrm>
      </p:grpSpPr>
      <p:sp>
        <p:nvSpPr>
          <p:cNvPr id="217" name="Google Shape;217;p16"/>
          <p:cNvSpPr/>
          <p:nvPr/>
        </p:nvSpPr>
        <p:spPr>
          <a:xfrm>
            <a:off x="3564800" y="4736025"/>
            <a:ext cx="2223000" cy="2223000"/>
          </a:xfrm>
          <a:prstGeom prst="ellipse">
            <a:avLst/>
          </a:prstGeom>
          <a:solidFill>
            <a:schemeClr val="accent3">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nvGrpSpPr>
          <p:cNvPr id="218" name="Google Shape;218;p16"/>
          <p:cNvGrpSpPr/>
          <p:nvPr/>
        </p:nvGrpSpPr>
        <p:grpSpPr>
          <a:xfrm>
            <a:off x="-228259" y="147910"/>
            <a:ext cx="6768198" cy="5009100"/>
            <a:chOff x="-123013" y="147910"/>
            <a:chExt cx="6768198" cy="5009100"/>
          </a:xfrm>
        </p:grpSpPr>
        <p:sp>
          <p:nvSpPr>
            <p:cNvPr id="219" name="Google Shape;219;p16"/>
            <p:cNvSpPr/>
            <p:nvPr/>
          </p:nvSpPr>
          <p:spPr>
            <a:xfrm rot="10800000" flipH="1">
              <a:off x="-123013" y="14791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220" name="Google Shape;220;p16"/>
            <p:cNvSpPr/>
            <p:nvPr/>
          </p:nvSpPr>
          <p:spPr>
            <a:xfrm>
              <a:off x="6342067" y="213016"/>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1" name="Google Shape;221;p16"/>
            <p:cNvSpPr/>
            <p:nvPr/>
          </p:nvSpPr>
          <p:spPr>
            <a:xfrm>
              <a:off x="6532479" y="199015"/>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2" name="Google Shape;222;p16"/>
            <p:cNvSpPr/>
            <p:nvPr/>
          </p:nvSpPr>
          <p:spPr>
            <a:xfrm>
              <a:off x="6561705" y="314522"/>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3" name="Google Shape;223;p16"/>
            <p:cNvSpPr/>
            <p:nvPr/>
          </p:nvSpPr>
          <p:spPr>
            <a:xfrm>
              <a:off x="6561705" y="240668"/>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224" name="Google Shape;224;p16"/>
            <p:cNvCxnSpPr>
              <a:endCxn id="219" idx="3"/>
            </p:cNvCxnSpPr>
            <p:nvPr/>
          </p:nvCxnSpPr>
          <p:spPr>
            <a:xfrm rot="10800000">
              <a:off x="1053587" y="290110"/>
              <a:ext cx="5285100" cy="0"/>
            </a:xfrm>
            <a:prstGeom prst="straightConnector1">
              <a:avLst/>
            </a:prstGeom>
            <a:noFill/>
            <a:ln w="9525" cap="flat" cmpd="sng">
              <a:solidFill>
                <a:schemeClr val="dk1"/>
              </a:solidFill>
              <a:prstDash val="solid"/>
              <a:round/>
              <a:headEnd type="none" w="med" len="med"/>
              <a:tailEnd type="none" w="med" len="med"/>
            </a:ln>
          </p:spPr>
        </p:cxnSp>
        <p:cxnSp>
          <p:nvCxnSpPr>
            <p:cNvPr id="225" name="Google Shape;225;p16"/>
            <p:cNvCxnSpPr>
              <a:endCxn id="219" idx="0"/>
            </p:cNvCxnSpPr>
            <p:nvPr/>
          </p:nvCxnSpPr>
          <p:spPr>
            <a:xfrm rot="10800000">
              <a:off x="465287" y="432310"/>
              <a:ext cx="0" cy="4724700"/>
            </a:xfrm>
            <a:prstGeom prst="straightConnector1">
              <a:avLst/>
            </a:prstGeom>
            <a:noFill/>
            <a:ln w="9525" cap="flat" cmpd="sng">
              <a:solidFill>
                <a:schemeClr val="dk1"/>
              </a:solidFill>
              <a:prstDash val="solid"/>
              <a:round/>
              <a:headEnd type="none" w="med" len="med"/>
              <a:tailEnd type="none" w="med" len="med"/>
            </a:ln>
          </p:spPr>
        </p:cxnSp>
      </p:grpSp>
      <p:sp>
        <p:nvSpPr>
          <p:cNvPr id="226" name="Google Shape;226;p16"/>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82"/>
        <p:cNvGrpSpPr/>
        <p:nvPr/>
      </p:nvGrpSpPr>
      <p:grpSpPr>
        <a:xfrm>
          <a:off x="0" y="0"/>
          <a:ext cx="0" cy="0"/>
          <a:chOff x="0" y="0"/>
          <a:chExt cx="0" cy="0"/>
        </a:xfrm>
      </p:grpSpPr>
      <p:grpSp>
        <p:nvGrpSpPr>
          <p:cNvPr id="283" name="Google Shape;283;p20"/>
          <p:cNvGrpSpPr/>
          <p:nvPr/>
        </p:nvGrpSpPr>
        <p:grpSpPr>
          <a:xfrm>
            <a:off x="3868375" y="-1683500"/>
            <a:ext cx="6202125" cy="8697350"/>
            <a:chOff x="3868375" y="-1683500"/>
            <a:chExt cx="6202125" cy="8697350"/>
          </a:xfrm>
        </p:grpSpPr>
        <p:sp>
          <p:nvSpPr>
            <p:cNvPr id="284" name="Google Shape;284;p20"/>
            <p:cNvSpPr/>
            <p:nvPr/>
          </p:nvSpPr>
          <p:spPr>
            <a:xfrm>
              <a:off x="7847500" y="-1683500"/>
              <a:ext cx="2223000" cy="2223000"/>
            </a:xfrm>
            <a:prstGeom prst="ellipse">
              <a:avLst/>
            </a:prstGeom>
            <a:solidFill>
              <a:schemeClr val="accent3">
                <a:alpha val="195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285" name="Google Shape;285;p20"/>
            <p:cNvSpPr/>
            <p:nvPr/>
          </p:nvSpPr>
          <p:spPr>
            <a:xfrm>
              <a:off x="3868375" y="4790850"/>
              <a:ext cx="2223000" cy="2223000"/>
            </a:xfrm>
            <a:prstGeom prst="ellipse">
              <a:avLst/>
            </a:prstGeom>
            <a:solidFill>
              <a:schemeClr val="accent3">
                <a:alpha val="195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grpSp>
        <p:nvGrpSpPr>
          <p:cNvPr id="286" name="Google Shape;286;p20"/>
          <p:cNvGrpSpPr/>
          <p:nvPr/>
        </p:nvGrpSpPr>
        <p:grpSpPr>
          <a:xfrm flipH="1">
            <a:off x="-304788" y="-152"/>
            <a:ext cx="3349223" cy="4974600"/>
            <a:chOff x="6046787" y="-152"/>
            <a:chExt cx="3349223" cy="4974600"/>
          </a:xfrm>
        </p:grpSpPr>
        <p:sp>
          <p:nvSpPr>
            <p:cNvPr id="287" name="Google Shape;287;p20"/>
            <p:cNvSpPr/>
            <p:nvPr/>
          </p:nvSpPr>
          <p:spPr>
            <a:xfrm flipH="1">
              <a:off x="8219410" y="4690048"/>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288" name="Google Shape;288;p20"/>
            <p:cNvSpPr/>
            <p:nvPr/>
          </p:nvSpPr>
          <p:spPr>
            <a:xfrm rot="10800000">
              <a:off x="6159494" y="475218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9" name="Google Shape;289;p20"/>
            <p:cNvSpPr/>
            <p:nvPr/>
          </p:nvSpPr>
          <p:spPr>
            <a:xfrm rot="10800000">
              <a:off x="6130267" y="4741158"/>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0" name="Google Shape;290;p20"/>
            <p:cNvSpPr/>
            <p:nvPr/>
          </p:nvSpPr>
          <p:spPr>
            <a:xfrm rot="10800000">
              <a:off x="6046787" y="4782810"/>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1" name="Google Shape;291;p20"/>
            <p:cNvSpPr/>
            <p:nvPr/>
          </p:nvSpPr>
          <p:spPr>
            <a:xfrm rot="10800000">
              <a:off x="6046787" y="4856489"/>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292" name="Google Shape;292;p20"/>
            <p:cNvCxnSpPr>
              <a:endCxn id="287" idx="3"/>
            </p:cNvCxnSpPr>
            <p:nvPr/>
          </p:nvCxnSpPr>
          <p:spPr>
            <a:xfrm>
              <a:off x="6350110" y="4832248"/>
              <a:ext cx="1869300" cy="0"/>
            </a:xfrm>
            <a:prstGeom prst="straightConnector1">
              <a:avLst/>
            </a:prstGeom>
            <a:noFill/>
            <a:ln w="9525" cap="flat" cmpd="sng">
              <a:solidFill>
                <a:schemeClr val="dk1"/>
              </a:solidFill>
              <a:prstDash val="solid"/>
              <a:round/>
              <a:headEnd type="none" w="med" len="med"/>
              <a:tailEnd type="none" w="med" len="med"/>
            </a:ln>
          </p:spPr>
        </p:cxnSp>
        <p:cxnSp>
          <p:nvCxnSpPr>
            <p:cNvPr id="293" name="Google Shape;293;p20"/>
            <p:cNvCxnSpPr>
              <a:endCxn id="287" idx="0"/>
            </p:cNvCxnSpPr>
            <p:nvPr/>
          </p:nvCxnSpPr>
          <p:spPr>
            <a:xfrm>
              <a:off x="8807710" y="-152"/>
              <a:ext cx="0" cy="469020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91"/>
        <p:cNvGrpSpPr/>
        <p:nvPr/>
      </p:nvGrpSpPr>
      <p:grpSpPr>
        <a:xfrm>
          <a:off x="0" y="0"/>
          <a:ext cx="0" cy="0"/>
          <a:chOff x="0" y="0"/>
          <a:chExt cx="0" cy="0"/>
        </a:xfrm>
      </p:grpSpPr>
      <p:grpSp>
        <p:nvGrpSpPr>
          <p:cNvPr id="192" name="Google Shape;192;p15"/>
          <p:cNvGrpSpPr/>
          <p:nvPr/>
        </p:nvGrpSpPr>
        <p:grpSpPr>
          <a:xfrm>
            <a:off x="6046787" y="-152"/>
            <a:ext cx="3349223" cy="4974600"/>
            <a:chOff x="6046787" y="-152"/>
            <a:chExt cx="3349223" cy="4974600"/>
          </a:xfrm>
        </p:grpSpPr>
        <p:sp>
          <p:nvSpPr>
            <p:cNvPr id="193" name="Google Shape;193;p15"/>
            <p:cNvSpPr/>
            <p:nvPr/>
          </p:nvSpPr>
          <p:spPr>
            <a:xfrm flipH="1">
              <a:off x="8219410" y="4690048"/>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94" name="Google Shape;194;p15"/>
            <p:cNvSpPr/>
            <p:nvPr/>
          </p:nvSpPr>
          <p:spPr>
            <a:xfrm rot="10800000">
              <a:off x="6159494" y="475218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 name="Google Shape;195;p15"/>
            <p:cNvSpPr/>
            <p:nvPr/>
          </p:nvSpPr>
          <p:spPr>
            <a:xfrm rot="10800000">
              <a:off x="6130267" y="4741158"/>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 name="Google Shape;196;p15"/>
            <p:cNvSpPr/>
            <p:nvPr/>
          </p:nvSpPr>
          <p:spPr>
            <a:xfrm rot="10800000">
              <a:off x="6046787" y="4782810"/>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7" name="Google Shape;197;p15"/>
            <p:cNvSpPr/>
            <p:nvPr/>
          </p:nvSpPr>
          <p:spPr>
            <a:xfrm rot="10800000">
              <a:off x="6046787" y="4856489"/>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198" name="Google Shape;198;p15"/>
            <p:cNvCxnSpPr>
              <a:endCxn id="193" idx="3"/>
            </p:cNvCxnSpPr>
            <p:nvPr/>
          </p:nvCxnSpPr>
          <p:spPr>
            <a:xfrm>
              <a:off x="6350110" y="4832248"/>
              <a:ext cx="1869300" cy="0"/>
            </a:xfrm>
            <a:prstGeom prst="straightConnector1">
              <a:avLst/>
            </a:prstGeom>
            <a:noFill/>
            <a:ln w="9525" cap="flat" cmpd="sng">
              <a:solidFill>
                <a:schemeClr val="dk1"/>
              </a:solidFill>
              <a:prstDash val="solid"/>
              <a:round/>
              <a:headEnd type="none" w="med" len="med"/>
              <a:tailEnd type="none" w="med" len="med"/>
            </a:ln>
          </p:spPr>
        </p:cxnSp>
        <p:cxnSp>
          <p:nvCxnSpPr>
            <p:cNvPr id="199" name="Google Shape;199;p15"/>
            <p:cNvCxnSpPr>
              <a:endCxn id="193" idx="0"/>
            </p:cNvCxnSpPr>
            <p:nvPr/>
          </p:nvCxnSpPr>
          <p:spPr>
            <a:xfrm>
              <a:off x="8807710" y="-152"/>
              <a:ext cx="0" cy="4690200"/>
            </a:xfrm>
            <a:prstGeom prst="straightConnector1">
              <a:avLst/>
            </a:prstGeom>
            <a:noFill/>
            <a:ln w="9525" cap="flat" cmpd="sng">
              <a:solidFill>
                <a:schemeClr val="dk1"/>
              </a:solidFill>
              <a:prstDash val="solid"/>
              <a:round/>
              <a:headEnd type="none" w="med" len="med"/>
              <a:tailEnd type="none" w="med" len="med"/>
            </a:ln>
          </p:spPr>
        </p:cxnSp>
      </p:grpSp>
      <p:grpSp>
        <p:nvGrpSpPr>
          <p:cNvPr id="200" name="Google Shape;200;p15"/>
          <p:cNvGrpSpPr/>
          <p:nvPr/>
        </p:nvGrpSpPr>
        <p:grpSpPr>
          <a:xfrm>
            <a:off x="-858150" y="-1909250"/>
            <a:ext cx="6187525" cy="8923100"/>
            <a:chOff x="-858150" y="-1909250"/>
            <a:chExt cx="6187525" cy="8923100"/>
          </a:xfrm>
        </p:grpSpPr>
        <p:sp>
          <p:nvSpPr>
            <p:cNvPr id="201" name="Google Shape;201;p15"/>
            <p:cNvSpPr/>
            <p:nvPr/>
          </p:nvSpPr>
          <p:spPr>
            <a:xfrm>
              <a:off x="-858150" y="-1909250"/>
              <a:ext cx="2223000" cy="2223000"/>
            </a:xfrm>
            <a:prstGeom prst="ellipse">
              <a:avLst/>
            </a:prstGeom>
            <a:solidFill>
              <a:schemeClr val="accent3">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202" name="Google Shape;202;p15"/>
            <p:cNvSpPr/>
            <p:nvPr/>
          </p:nvSpPr>
          <p:spPr>
            <a:xfrm>
              <a:off x="3106375" y="4790850"/>
              <a:ext cx="2223000" cy="2223000"/>
            </a:xfrm>
            <a:prstGeom prst="ellipse">
              <a:avLst/>
            </a:prstGeom>
            <a:solidFill>
              <a:schemeClr val="accent3">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sp>
        <p:nvSpPr>
          <p:cNvPr id="203" name="Google Shape;203;p1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4" name="Google Shape;204;p15"/>
          <p:cNvSpPr txBox="1">
            <a:spLocks noGrp="1"/>
          </p:cNvSpPr>
          <p:nvPr>
            <p:ph type="subTitle" idx="1"/>
          </p:nvPr>
        </p:nvSpPr>
        <p:spPr>
          <a:xfrm>
            <a:off x="720000" y="2012346"/>
            <a:ext cx="2387700" cy="810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05" name="Google Shape;205;p15"/>
          <p:cNvSpPr txBox="1">
            <a:spLocks noGrp="1"/>
          </p:cNvSpPr>
          <p:nvPr>
            <p:ph type="subTitle" idx="2"/>
          </p:nvPr>
        </p:nvSpPr>
        <p:spPr>
          <a:xfrm>
            <a:off x="3378225" y="2012346"/>
            <a:ext cx="2387700" cy="810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06" name="Google Shape;206;p15"/>
          <p:cNvSpPr txBox="1">
            <a:spLocks noGrp="1"/>
          </p:cNvSpPr>
          <p:nvPr>
            <p:ph type="subTitle" idx="3"/>
          </p:nvPr>
        </p:nvSpPr>
        <p:spPr>
          <a:xfrm>
            <a:off x="720000" y="3793997"/>
            <a:ext cx="2387700" cy="810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07" name="Google Shape;207;p15"/>
          <p:cNvSpPr txBox="1">
            <a:spLocks noGrp="1"/>
          </p:cNvSpPr>
          <p:nvPr>
            <p:ph type="subTitle" idx="4"/>
          </p:nvPr>
        </p:nvSpPr>
        <p:spPr>
          <a:xfrm>
            <a:off x="3378225" y="3793997"/>
            <a:ext cx="2387700" cy="810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08" name="Google Shape;208;p15"/>
          <p:cNvSpPr txBox="1">
            <a:spLocks noGrp="1"/>
          </p:cNvSpPr>
          <p:nvPr>
            <p:ph type="subTitle" idx="5"/>
          </p:nvPr>
        </p:nvSpPr>
        <p:spPr>
          <a:xfrm>
            <a:off x="6036450" y="2012346"/>
            <a:ext cx="2387700" cy="810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09" name="Google Shape;209;p15"/>
          <p:cNvSpPr txBox="1">
            <a:spLocks noGrp="1"/>
          </p:cNvSpPr>
          <p:nvPr>
            <p:ph type="subTitle" idx="6"/>
          </p:nvPr>
        </p:nvSpPr>
        <p:spPr>
          <a:xfrm>
            <a:off x="6036450" y="3793997"/>
            <a:ext cx="2387700" cy="810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10" name="Google Shape;210;p15"/>
          <p:cNvSpPr txBox="1">
            <a:spLocks noGrp="1"/>
          </p:cNvSpPr>
          <p:nvPr>
            <p:ph type="subTitle" idx="7"/>
          </p:nvPr>
        </p:nvSpPr>
        <p:spPr>
          <a:xfrm>
            <a:off x="721075" y="1317775"/>
            <a:ext cx="2385300" cy="810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211" name="Google Shape;211;p15"/>
          <p:cNvSpPr txBox="1">
            <a:spLocks noGrp="1"/>
          </p:cNvSpPr>
          <p:nvPr>
            <p:ph type="subTitle" idx="8"/>
          </p:nvPr>
        </p:nvSpPr>
        <p:spPr>
          <a:xfrm>
            <a:off x="3379300" y="1317775"/>
            <a:ext cx="2385300" cy="810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212" name="Google Shape;212;p15"/>
          <p:cNvSpPr txBox="1">
            <a:spLocks noGrp="1"/>
          </p:cNvSpPr>
          <p:nvPr>
            <p:ph type="subTitle" idx="9"/>
          </p:nvPr>
        </p:nvSpPr>
        <p:spPr>
          <a:xfrm>
            <a:off x="6037525" y="1317775"/>
            <a:ext cx="2385300" cy="810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213" name="Google Shape;213;p15"/>
          <p:cNvSpPr txBox="1">
            <a:spLocks noGrp="1"/>
          </p:cNvSpPr>
          <p:nvPr>
            <p:ph type="subTitle" idx="13"/>
          </p:nvPr>
        </p:nvSpPr>
        <p:spPr>
          <a:xfrm>
            <a:off x="721075" y="3099525"/>
            <a:ext cx="2387700" cy="810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214" name="Google Shape;214;p15"/>
          <p:cNvSpPr txBox="1">
            <a:spLocks noGrp="1"/>
          </p:cNvSpPr>
          <p:nvPr>
            <p:ph type="subTitle" idx="14"/>
          </p:nvPr>
        </p:nvSpPr>
        <p:spPr>
          <a:xfrm>
            <a:off x="3379300" y="3099527"/>
            <a:ext cx="2385300" cy="810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215" name="Google Shape;215;p15"/>
          <p:cNvSpPr txBox="1">
            <a:spLocks noGrp="1"/>
          </p:cNvSpPr>
          <p:nvPr>
            <p:ph type="subTitle" idx="15"/>
          </p:nvPr>
        </p:nvSpPr>
        <p:spPr>
          <a:xfrm>
            <a:off x="6037525" y="3099527"/>
            <a:ext cx="2385300" cy="810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Tree>
    <p:extLst>
      <p:ext uri="{BB962C8B-B14F-4D97-AF65-F5344CB8AC3E}">
        <p14:creationId xmlns:p14="http://schemas.microsoft.com/office/powerpoint/2010/main" val="21038897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5"/>
        <p:cNvGrpSpPr/>
        <p:nvPr/>
      </p:nvGrpSpPr>
      <p:grpSpPr>
        <a:xfrm>
          <a:off x="0" y="0"/>
          <a:ext cx="0" cy="0"/>
          <a:chOff x="0" y="0"/>
          <a:chExt cx="0" cy="0"/>
        </a:xfrm>
      </p:grpSpPr>
      <p:sp>
        <p:nvSpPr>
          <p:cNvPr id="56" name="Google Shape;56;p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 name="Google Shape;57;p5"/>
          <p:cNvSpPr txBox="1">
            <a:spLocks noGrp="1"/>
          </p:cNvSpPr>
          <p:nvPr>
            <p:ph type="subTitle" idx="1"/>
          </p:nvPr>
        </p:nvSpPr>
        <p:spPr>
          <a:xfrm>
            <a:off x="1496063" y="3550096"/>
            <a:ext cx="6766500" cy="10539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b="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8" name="Google Shape;58;p5"/>
          <p:cNvSpPr txBox="1">
            <a:spLocks noGrp="1"/>
          </p:cNvSpPr>
          <p:nvPr>
            <p:ph type="subTitle" idx="2"/>
          </p:nvPr>
        </p:nvSpPr>
        <p:spPr>
          <a:xfrm>
            <a:off x="1495837" y="1786032"/>
            <a:ext cx="6766500" cy="10539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b="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9" name="Google Shape;59;p5"/>
          <p:cNvSpPr txBox="1">
            <a:spLocks noGrp="1"/>
          </p:cNvSpPr>
          <p:nvPr>
            <p:ph type="subTitle" idx="3"/>
          </p:nvPr>
        </p:nvSpPr>
        <p:spPr>
          <a:xfrm>
            <a:off x="1495838" y="1396350"/>
            <a:ext cx="6766500" cy="502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60" name="Google Shape;60;p5"/>
          <p:cNvSpPr txBox="1">
            <a:spLocks noGrp="1"/>
          </p:cNvSpPr>
          <p:nvPr>
            <p:ph type="subTitle" idx="4"/>
          </p:nvPr>
        </p:nvSpPr>
        <p:spPr>
          <a:xfrm>
            <a:off x="1496068" y="3160415"/>
            <a:ext cx="6766500" cy="502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grpSp>
        <p:nvGrpSpPr>
          <p:cNvPr id="61" name="Google Shape;61;p5"/>
          <p:cNvGrpSpPr/>
          <p:nvPr/>
        </p:nvGrpSpPr>
        <p:grpSpPr>
          <a:xfrm>
            <a:off x="26" y="-26302"/>
            <a:ext cx="9143964" cy="5555700"/>
            <a:chOff x="26" y="-26302"/>
            <a:chExt cx="9143964" cy="5555700"/>
          </a:xfrm>
        </p:grpSpPr>
        <p:grpSp>
          <p:nvGrpSpPr>
            <p:cNvPr id="62" name="Google Shape;62;p5"/>
            <p:cNvGrpSpPr/>
            <p:nvPr/>
          </p:nvGrpSpPr>
          <p:grpSpPr>
            <a:xfrm flipH="1">
              <a:off x="26" y="-26302"/>
              <a:ext cx="1357398" cy="5555700"/>
              <a:chOff x="7798852" y="-39350"/>
              <a:chExt cx="1357398" cy="5555700"/>
            </a:xfrm>
          </p:grpSpPr>
          <p:sp>
            <p:nvSpPr>
              <p:cNvPr id="63" name="Google Shape;63;p5"/>
              <p:cNvSpPr/>
              <p:nvPr/>
            </p:nvSpPr>
            <p:spPr>
              <a:xfrm rot="5400000">
                <a:off x="8217575" y="478585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64" name="Google Shape;64;p5"/>
              <p:cNvSpPr/>
              <p:nvPr/>
            </p:nvSpPr>
            <p:spPr>
              <a:xfrm flipH="1">
                <a:off x="7911559" y="204768"/>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 name="Google Shape;65;p5"/>
              <p:cNvSpPr/>
              <p:nvPr/>
            </p:nvSpPr>
            <p:spPr>
              <a:xfrm flipH="1">
                <a:off x="7882332" y="190767"/>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 name="Google Shape;66;p5"/>
              <p:cNvSpPr/>
              <p:nvPr/>
            </p:nvSpPr>
            <p:spPr>
              <a:xfrm flipH="1">
                <a:off x="7798852" y="306274"/>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 name="Google Shape;67;p5"/>
              <p:cNvSpPr/>
              <p:nvPr/>
            </p:nvSpPr>
            <p:spPr>
              <a:xfrm flipH="1">
                <a:off x="7798852" y="232420"/>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68" name="Google Shape;68;p5"/>
              <p:cNvCxnSpPr/>
              <p:nvPr/>
            </p:nvCxnSpPr>
            <p:spPr>
              <a:xfrm>
                <a:off x="8099950" y="278675"/>
                <a:ext cx="1056300" cy="0"/>
              </a:xfrm>
              <a:prstGeom prst="straightConnector1">
                <a:avLst/>
              </a:prstGeom>
              <a:noFill/>
              <a:ln w="9525" cap="flat" cmpd="sng">
                <a:solidFill>
                  <a:schemeClr val="dk1"/>
                </a:solidFill>
                <a:prstDash val="solid"/>
                <a:round/>
                <a:headEnd type="none" w="med" len="med"/>
                <a:tailEnd type="none" w="med" len="med"/>
              </a:ln>
            </p:spPr>
          </p:cxnSp>
          <p:cxnSp>
            <p:nvCxnSpPr>
              <p:cNvPr id="69" name="Google Shape;69;p5"/>
              <p:cNvCxnSpPr/>
              <p:nvPr/>
            </p:nvCxnSpPr>
            <p:spPr>
              <a:xfrm rot="10800000">
                <a:off x="8805875" y="-39350"/>
                <a:ext cx="0" cy="4379100"/>
              </a:xfrm>
              <a:prstGeom prst="straightConnector1">
                <a:avLst/>
              </a:prstGeom>
              <a:noFill/>
              <a:ln w="9525" cap="flat" cmpd="sng">
                <a:solidFill>
                  <a:schemeClr val="dk1"/>
                </a:solidFill>
                <a:prstDash val="solid"/>
                <a:round/>
                <a:headEnd type="none" w="med" len="med"/>
                <a:tailEnd type="none" w="med" len="med"/>
              </a:ln>
            </p:spPr>
          </p:cxnSp>
        </p:grpSp>
        <p:sp>
          <p:nvSpPr>
            <p:cNvPr id="70" name="Google Shape;70;p5"/>
            <p:cNvSpPr/>
            <p:nvPr/>
          </p:nvSpPr>
          <p:spPr>
            <a:xfrm flipH="1">
              <a:off x="8630270" y="3802368"/>
              <a:ext cx="513720" cy="1424520"/>
            </a:xfrm>
            <a:custGeom>
              <a:avLst/>
              <a:gdLst/>
              <a:ahLst/>
              <a:cxnLst/>
              <a:rect l="l" t="t" r="r" b="b"/>
              <a:pathLst>
                <a:path w="1427" h="3957" fill="none" extrusionOk="0">
                  <a:moveTo>
                    <a:pt x="0" y="0"/>
                  </a:moveTo>
                  <a:lnTo>
                    <a:pt x="0" y="0"/>
                  </a:lnTo>
                  <a:cubicBezTo>
                    <a:pt x="959" y="0"/>
                    <a:pt x="959" y="0"/>
                    <a:pt x="959" y="0"/>
                  </a:cubicBezTo>
                  <a:cubicBezTo>
                    <a:pt x="1216" y="0"/>
                    <a:pt x="1427" y="207"/>
                    <a:pt x="1427" y="465"/>
                  </a:cubicBezTo>
                  <a:cubicBezTo>
                    <a:pt x="1427" y="3957"/>
                    <a:pt x="1427" y="3957"/>
                    <a:pt x="1427" y="3957"/>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71" name="Google Shape;71;p5"/>
          <p:cNvSpPr/>
          <p:nvPr/>
        </p:nvSpPr>
        <p:spPr>
          <a:xfrm>
            <a:off x="8430775" y="-1458600"/>
            <a:ext cx="2223000" cy="2223000"/>
          </a:xfrm>
          <a:prstGeom prst="ellipse">
            <a:avLst/>
          </a:prstGeom>
          <a:solidFill>
            <a:schemeClr val="accent3">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Tree>
    <p:extLst>
      <p:ext uri="{BB962C8B-B14F-4D97-AF65-F5344CB8AC3E}">
        <p14:creationId xmlns:p14="http://schemas.microsoft.com/office/powerpoint/2010/main" val="462150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
        <p:cNvGrpSpPr/>
        <p:nvPr/>
      </p:nvGrpSpPr>
      <p:grpSpPr>
        <a:xfrm>
          <a:off x="0" y="0"/>
          <a:ext cx="0" cy="0"/>
          <a:chOff x="0" y="0"/>
          <a:chExt cx="0" cy="0"/>
        </a:xfrm>
      </p:grpSpPr>
      <p:grpSp>
        <p:nvGrpSpPr>
          <p:cNvPr id="26" name="Google Shape;26;p3"/>
          <p:cNvGrpSpPr/>
          <p:nvPr/>
        </p:nvGrpSpPr>
        <p:grpSpPr>
          <a:xfrm>
            <a:off x="8430770" y="-92922"/>
            <a:ext cx="1249730" cy="4915922"/>
            <a:chOff x="8430770" y="-92922"/>
            <a:chExt cx="1249730" cy="4915922"/>
          </a:xfrm>
        </p:grpSpPr>
        <p:grpSp>
          <p:nvGrpSpPr>
            <p:cNvPr id="27" name="Google Shape;27;p3"/>
            <p:cNvGrpSpPr/>
            <p:nvPr/>
          </p:nvGrpSpPr>
          <p:grpSpPr>
            <a:xfrm rot="5400000">
              <a:off x="7604720" y="733128"/>
              <a:ext cx="2534850" cy="882750"/>
              <a:chOff x="-96030" y="3967928"/>
              <a:chExt cx="2534850" cy="882750"/>
            </a:xfrm>
          </p:grpSpPr>
          <p:sp>
            <p:nvSpPr>
              <p:cNvPr id="28" name="Google Shape;28;p3"/>
              <p:cNvSpPr/>
              <p:nvPr/>
            </p:nvSpPr>
            <p:spPr>
              <a:xfrm>
                <a:off x="-96030" y="3967928"/>
                <a:ext cx="2231728" cy="792270"/>
              </a:xfrm>
              <a:custGeom>
                <a:avLst/>
                <a:gdLst/>
                <a:ahLst/>
                <a:cxnLst/>
                <a:rect l="l" t="t" r="r" b="b"/>
                <a:pathLst>
                  <a:path w="12752" h="4527" fill="none" extrusionOk="0">
                    <a:moveTo>
                      <a:pt x="0" y="0"/>
                    </a:moveTo>
                    <a:lnTo>
                      <a:pt x="0" y="0"/>
                    </a:lnTo>
                    <a:cubicBezTo>
                      <a:pt x="10972" y="0"/>
                      <a:pt x="10972" y="0"/>
                      <a:pt x="10972" y="0"/>
                    </a:cubicBezTo>
                    <a:cubicBezTo>
                      <a:pt x="11576" y="0"/>
                      <a:pt x="12068" y="492"/>
                      <a:pt x="12068" y="1096"/>
                    </a:cubicBezTo>
                    <a:cubicBezTo>
                      <a:pt x="12068" y="1247"/>
                      <a:pt x="12068" y="1247"/>
                      <a:pt x="12068" y="1247"/>
                    </a:cubicBezTo>
                    <a:cubicBezTo>
                      <a:pt x="12068" y="1851"/>
                      <a:pt x="11576" y="2344"/>
                      <a:pt x="10972" y="2344"/>
                    </a:cubicBezTo>
                    <a:cubicBezTo>
                      <a:pt x="2845" y="2344"/>
                      <a:pt x="2845" y="2344"/>
                      <a:pt x="2845" y="2344"/>
                    </a:cubicBezTo>
                    <a:cubicBezTo>
                      <a:pt x="2241" y="2344"/>
                      <a:pt x="1748" y="2827"/>
                      <a:pt x="1748" y="3431"/>
                    </a:cubicBezTo>
                    <a:lnTo>
                      <a:pt x="1748" y="3431"/>
                    </a:lnTo>
                    <a:cubicBezTo>
                      <a:pt x="1748" y="4043"/>
                      <a:pt x="2241" y="4527"/>
                      <a:pt x="2845" y="4527"/>
                    </a:cubicBezTo>
                    <a:cubicBezTo>
                      <a:pt x="12752" y="4527"/>
                      <a:pt x="12752" y="4527"/>
                      <a:pt x="12752" y="4527"/>
                    </a:cubicBezTo>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 name="Google Shape;29;p3"/>
              <p:cNvSpPr/>
              <p:nvPr/>
            </p:nvSpPr>
            <p:spPr>
              <a:xfrm>
                <a:off x="2135702" y="468249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 name="Google Shape;30;p3"/>
              <p:cNvSpPr/>
              <p:nvPr/>
            </p:nvSpPr>
            <p:spPr>
              <a:xfrm>
                <a:off x="2326113" y="4668492"/>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 name="Google Shape;31;p3"/>
              <p:cNvSpPr/>
              <p:nvPr/>
            </p:nvSpPr>
            <p:spPr>
              <a:xfrm>
                <a:off x="2355340" y="4783999"/>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 name="Google Shape;32;p3"/>
              <p:cNvSpPr/>
              <p:nvPr/>
            </p:nvSpPr>
            <p:spPr>
              <a:xfrm>
                <a:off x="2355340" y="4710145"/>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33" name="Google Shape;33;p3"/>
            <p:cNvSpPr/>
            <p:nvPr/>
          </p:nvSpPr>
          <p:spPr>
            <a:xfrm>
              <a:off x="8503900" y="453860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grpSp>
        <p:nvGrpSpPr>
          <p:cNvPr id="34" name="Google Shape;34;p3"/>
          <p:cNvGrpSpPr/>
          <p:nvPr/>
        </p:nvGrpSpPr>
        <p:grpSpPr>
          <a:xfrm>
            <a:off x="-604775" y="-1683500"/>
            <a:ext cx="11430900" cy="5952825"/>
            <a:chOff x="-604775" y="-1683500"/>
            <a:chExt cx="11430900" cy="5952825"/>
          </a:xfrm>
        </p:grpSpPr>
        <p:sp>
          <p:nvSpPr>
            <p:cNvPr id="35" name="Google Shape;35;p3"/>
            <p:cNvSpPr/>
            <p:nvPr/>
          </p:nvSpPr>
          <p:spPr>
            <a:xfrm>
              <a:off x="-604775" y="-1683500"/>
              <a:ext cx="2223000" cy="2223000"/>
            </a:xfrm>
            <a:prstGeom prst="ellipse">
              <a:avLst/>
            </a:prstGeom>
            <a:solidFill>
              <a:schemeClr val="accent3">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36" name="Google Shape;36;p3"/>
            <p:cNvSpPr/>
            <p:nvPr/>
          </p:nvSpPr>
          <p:spPr>
            <a:xfrm>
              <a:off x="8603125" y="2046325"/>
              <a:ext cx="2223000" cy="2223000"/>
            </a:xfrm>
            <a:prstGeom prst="ellipse">
              <a:avLst/>
            </a:prstGeom>
            <a:solidFill>
              <a:schemeClr val="accent3">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sp>
        <p:nvSpPr>
          <p:cNvPr id="37" name="Google Shape;37;p3"/>
          <p:cNvSpPr txBox="1">
            <a:spLocks noGrp="1"/>
          </p:cNvSpPr>
          <p:nvPr>
            <p:ph type="title"/>
          </p:nvPr>
        </p:nvSpPr>
        <p:spPr>
          <a:xfrm>
            <a:off x="713225" y="2518401"/>
            <a:ext cx="5443800" cy="1674000"/>
          </a:xfrm>
          <a:prstGeom prst="rect">
            <a:avLst/>
          </a:prstGeom>
        </p:spPr>
        <p:txBody>
          <a:bodyPr spcFirstLastPara="1" wrap="square" lIns="91425" tIns="91425" rIns="91425" bIns="91425" anchor="b" anchorCtr="0">
            <a:noAutofit/>
          </a:bodyPr>
          <a:lstStyle>
            <a:lvl1pPr lvl="0" algn="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38" name="Google Shape;38;p3"/>
          <p:cNvSpPr txBox="1">
            <a:spLocks noGrp="1"/>
          </p:cNvSpPr>
          <p:nvPr>
            <p:ph type="title" idx="2" hasCustomPrompt="1"/>
          </p:nvPr>
        </p:nvSpPr>
        <p:spPr>
          <a:xfrm>
            <a:off x="4974125" y="1282692"/>
            <a:ext cx="1182900" cy="12357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lt1"/>
              </a:buClr>
              <a:buSzPts val="5000"/>
              <a:buNone/>
              <a:defRPr sz="5000" b="0">
                <a:solidFill>
                  <a:schemeClr val="lt1"/>
                </a:solidFill>
              </a:defRPr>
            </a:lvl1pPr>
            <a:lvl2pPr lvl="1" algn="ctr" rtl="0">
              <a:spcBef>
                <a:spcPts val="0"/>
              </a:spcBef>
              <a:spcAft>
                <a:spcPts val="0"/>
              </a:spcAft>
              <a:buClr>
                <a:schemeClr val="lt1"/>
              </a:buClr>
              <a:buSzPts val="5000"/>
              <a:buNone/>
              <a:defRPr sz="5000">
                <a:solidFill>
                  <a:schemeClr val="lt1"/>
                </a:solidFill>
              </a:defRPr>
            </a:lvl2pPr>
            <a:lvl3pPr lvl="2" algn="ctr" rtl="0">
              <a:spcBef>
                <a:spcPts val="0"/>
              </a:spcBef>
              <a:spcAft>
                <a:spcPts val="0"/>
              </a:spcAft>
              <a:buClr>
                <a:schemeClr val="lt1"/>
              </a:buClr>
              <a:buSzPts val="5000"/>
              <a:buNone/>
              <a:defRPr sz="5000">
                <a:solidFill>
                  <a:schemeClr val="lt1"/>
                </a:solidFill>
              </a:defRPr>
            </a:lvl3pPr>
            <a:lvl4pPr lvl="3" algn="ctr" rtl="0">
              <a:spcBef>
                <a:spcPts val="0"/>
              </a:spcBef>
              <a:spcAft>
                <a:spcPts val="0"/>
              </a:spcAft>
              <a:buClr>
                <a:schemeClr val="lt1"/>
              </a:buClr>
              <a:buSzPts val="5000"/>
              <a:buNone/>
              <a:defRPr sz="5000">
                <a:solidFill>
                  <a:schemeClr val="lt1"/>
                </a:solidFill>
              </a:defRPr>
            </a:lvl4pPr>
            <a:lvl5pPr lvl="4" algn="ctr" rtl="0">
              <a:spcBef>
                <a:spcPts val="0"/>
              </a:spcBef>
              <a:spcAft>
                <a:spcPts val="0"/>
              </a:spcAft>
              <a:buClr>
                <a:schemeClr val="lt1"/>
              </a:buClr>
              <a:buSzPts val="5000"/>
              <a:buNone/>
              <a:defRPr sz="5000">
                <a:solidFill>
                  <a:schemeClr val="lt1"/>
                </a:solidFill>
              </a:defRPr>
            </a:lvl5pPr>
            <a:lvl6pPr lvl="5" algn="ctr" rtl="0">
              <a:spcBef>
                <a:spcPts val="0"/>
              </a:spcBef>
              <a:spcAft>
                <a:spcPts val="0"/>
              </a:spcAft>
              <a:buClr>
                <a:schemeClr val="lt1"/>
              </a:buClr>
              <a:buSzPts val="5000"/>
              <a:buNone/>
              <a:defRPr sz="5000">
                <a:solidFill>
                  <a:schemeClr val="lt1"/>
                </a:solidFill>
              </a:defRPr>
            </a:lvl6pPr>
            <a:lvl7pPr lvl="6" algn="ctr" rtl="0">
              <a:spcBef>
                <a:spcPts val="0"/>
              </a:spcBef>
              <a:spcAft>
                <a:spcPts val="0"/>
              </a:spcAft>
              <a:buClr>
                <a:schemeClr val="lt1"/>
              </a:buClr>
              <a:buSzPts val="5000"/>
              <a:buNone/>
              <a:defRPr sz="5000">
                <a:solidFill>
                  <a:schemeClr val="lt1"/>
                </a:solidFill>
              </a:defRPr>
            </a:lvl7pPr>
            <a:lvl8pPr lvl="7" algn="ctr" rtl="0">
              <a:spcBef>
                <a:spcPts val="0"/>
              </a:spcBef>
              <a:spcAft>
                <a:spcPts val="0"/>
              </a:spcAft>
              <a:buClr>
                <a:schemeClr val="lt1"/>
              </a:buClr>
              <a:buSzPts val="5000"/>
              <a:buNone/>
              <a:defRPr sz="5000">
                <a:solidFill>
                  <a:schemeClr val="lt1"/>
                </a:solidFill>
              </a:defRPr>
            </a:lvl8pPr>
            <a:lvl9pPr lvl="8" algn="ctr" rtl="0">
              <a:spcBef>
                <a:spcPts val="0"/>
              </a:spcBef>
              <a:spcAft>
                <a:spcPts val="0"/>
              </a:spcAft>
              <a:buClr>
                <a:schemeClr val="lt1"/>
              </a:buClr>
              <a:buSzPts val="5000"/>
              <a:buNone/>
              <a:defRPr sz="5000">
                <a:solidFill>
                  <a:schemeClr val="lt1"/>
                </a:solidFill>
              </a:defRPr>
            </a:lvl9pPr>
          </a:lstStyle>
          <a:p>
            <a:r>
              <a:t>xx%</a:t>
            </a:r>
          </a:p>
        </p:txBody>
      </p:sp>
      <p:sp>
        <p:nvSpPr>
          <p:cNvPr id="39" name="Google Shape;39;p3"/>
          <p:cNvSpPr txBox="1">
            <a:spLocks noGrp="1"/>
          </p:cNvSpPr>
          <p:nvPr>
            <p:ph type="subTitle" idx="1"/>
          </p:nvPr>
        </p:nvSpPr>
        <p:spPr>
          <a:xfrm>
            <a:off x="713225" y="4192392"/>
            <a:ext cx="5443800" cy="4116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2"/>
        <p:cNvGrpSpPr/>
        <p:nvPr/>
      </p:nvGrpSpPr>
      <p:grpSpPr>
        <a:xfrm>
          <a:off x="0" y="0"/>
          <a:ext cx="0" cy="0"/>
          <a:chOff x="0" y="0"/>
          <a:chExt cx="0" cy="0"/>
        </a:xfrm>
      </p:grpSpPr>
      <p:grpSp>
        <p:nvGrpSpPr>
          <p:cNvPr id="73" name="Google Shape;73;p6"/>
          <p:cNvGrpSpPr/>
          <p:nvPr/>
        </p:nvGrpSpPr>
        <p:grpSpPr>
          <a:xfrm>
            <a:off x="-225425" y="155239"/>
            <a:ext cx="9572353" cy="4883236"/>
            <a:chOff x="-225425" y="155239"/>
            <a:chExt cx="9572353" cy="4883236"/>
          </a:xfrm>
        </p:grpSpPr>
        <p:sp>
          <p:nvSpPr>
            <p:cNvPr id="74" name="Google Shape;74;p6"/>
            <p:cNvSpPr/>
            <p:nvPr/>
          </p:nvSpPr>
          <p:spPr>
            <a:xfrm>
              <a:off x="-225425" y="4754075"/>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cxnSp>
          <p:nvCxnSpPr>
            <p:cNvPr id="75" name="Google Shape;75;p6"/>
            <p:cNvCxnSpPr/>
            <p:nvPr/>
          </p:nvCxnSpPr>
          <p:spPr>
            <a:xfrm rot="10800000">
              <a:off x="362873" y="1985075"/>
              <a:ext cx="0" cy="2769000"/>
            </a:xfrm>
            <a:prstGeom prst="straightConnector1">
              <a:avLst/>
            </a:prstGeom>
            <a:noFill/>
            <a:ln w="9525" cap="flat" cmpd="sng">
              <a:solidFill>
                <a:schemeClr val="dk1"/>
              </a:solidFill>
              <a:prstDash val="solid"/>
              <a:round/>
              <a:headEnd type="none" w="med" len="med"/>
              <a:tailEnd type="none" w="med" len="med"/>
            </a:ln>
          </p:spPr>
        </p:cxnSp>
        <p:grpSp>
          <p:nvGrpSpPr>
            <p:cNvPr id="76" name="Google Shape;76;p6"/>
            <p:cNvGrpSpPr/>
            <p:nvPr/>
          </p:nvGrpSpPr>
          <p:grpSpPr>
            <a:xfrm rot="-5400000">
              <a:off x="211314" y="1742417"/>
              <a:ext cx="303118" cy="182185"/>
              <a:chOff x="2135702" y="4668492"/>
              <a:chExt cx="303118" cy="182185"/>
            </a:xfrm>
          </p:grpSpPr>
          <p:sp>
            <p:nvSpPr>
              <p:cNvPr id="77" name="Google Shape;77;p6"/>
              <p:cNvSpPr/>
              <p:nvPr/>
            </p:nvSpPr>
            <p:spPr>
              <a:xfrm>
                <a:off x="2135702" y="468249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 name="Google Shape;78;p6"/>
              <p:cNvSpPr/>
              <p:nvPr/>
            </p:nvSpPr>
            <p:spPr>
              <a:xfrm>
                <a:off x="2326113" y="4668492"/>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 name="Google Shape;79;p6"/>
              <p:cNvSpPr/>
              <p:nvPr/>
            </p:nvSpPr>
            <p:spPr>
              <a:xfrm>
                <a:off x="2355340" y="4783999"/>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0" name="Google Shape;80;p6"/>
              <p:cNvSpPr/>
              <p:nvPr/>
            </p:nvSpPr>
            <p:spPr>
              <a:xfrm>
                <a:off x="2355340" y="4710145"/>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81" name="Google Shape;81;p6"/>
            <p:cNvSpPr/>
            <p:nvPr userDrawn="1"/>
          </p:nvSpPr>
          <p:spPr>
            <a:xfrm rot="10800000" flipH="1">
              <a:off x="8170328" y="155239"/>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cxnSp>
          <p:nvCxnSpPr>
            <p:cNvPr id="82" name="Google Shape;82;p6"/>
            <p:cNvCxnSpPr/>
            <p:nvPr userDrawn="1"/>
          </p:nvCxnSpPr>
          <p:spPr>
            <a:xfrm>
              <a:off x="8758627" y="439639"/>
              <a:ext cx="0" cy="2769000"/>
            </a:xfrm>
            <a:prstGeom prst="straightConnector1">
              <a:avLst/>
            </a:prstGeom>
            <a:noFill/>
            <a:ln w="9525" cap="flat" cmpd="sng">
              <a:solidFill>
                <a:schemeClr val="dk1"/>
              </a:solidFill>
              <a:prstDash val="solid"/>
              <a:round/>
              <a:headEnd type="none" w="med" len="med"/>
              <a:tailEnd type="none" w="med" len="med"/>
            </a:ln>
          </p:spPr>
        </p:cxnSp>
        <p:grpSp>
          <p:nvGrpSpPr>
            <p:cNvPr id="83" name="Google Shape;83;p6"/>
            <p:cNvGrpSpPr/>
            <p:nvPr userDrawn="1"/>
          </p:nvGrpSpPr>
          <p:grpSpPr>
            <a:xfrm rot="-5400000" flipH="1">
              <a:off x="8607069" y="3269112"/>
              <a:ext cx="303118" cy="182185"/>
              <a:chOff x="2135702" y="4668492"/>
              <a:chExt cx="303118" cy="182185"/>
            </a:xfrm>
          </p:grpSpPr>
          <p:sp>
            <p:nvSpPr>
              <p:cNvPr id="84" name="Google Shape;84;p6"/>
              <p:cNvSpPr/>
              <p:nvPr userDrawn="1"/>
            </p:nvSpPr>
            <p:spPr>
              <a:xfrm>
                <a:off x="2135702" y="468249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 name="Google Shape;85;p6"/>
              <p:cNvSpPr/>
              <p:nvPr userDrawn="1"/>
            </p:nvSpPr>
            <p:spPr>
              <a:xfrm>
                <a:off x="2326113" y="4668492"/>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6" name="Google Shape;86;p6"/>
              <p:cNvSpPr/>
              <p:nvPr/>
            </p:nvSpPr>
            <p:spPr>
              <a:xfrm>
                <a:off x="2355340" y="4783999"/>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7" name="Google Shape;87;p6"/>
              <p:cNvSpPr/>
              <p:nvPr userDrawn="1"/>
            </p:nvSpPr>
            <p:spPr>
              <a:xfrm>
                <a:off x="2355340" y="4710145"/>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grpSp>
      </p:grpSp>
      <p:sp>
        <p:nvSpPr>
          <p:cNvPr id="88" name="Google Shape;88;p6"/>
          <p:cNvSpPr/>
          <p:nvPr/>
        </p:nvSpPr>
        <p:spPr>
          <a:xfrm>
            <a:off x="7873100" y="4604000"/>
            <a:ext cx="2223000" cy="2223000"/>
          </a:xfrm>
          <a:prstGeom prst="ellipse">
            <a:avLst/>
          </a:prstGeom>
          <a:solidFill>
            <a:schemeClr val="accent3">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89" name="Google Shape;89;p6"/>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0"/>
        <p:cNvGrpSpPr/>
        <p:nvPr/>
      </p:nvGrpSpPr>
      <p:grpSpPr>
        <a:xfrm>
          <a:off x="0" y="0"/>
          <a:ext cx="0" cy="0"/>
          <a:chOff x="0" y="0"/>
          <a:chExt cx="0" cy="0"/>
        </a:xfrm>
      </p:grpSpPr>
      <p:sp>
        <p:nvSpPr>
          <p:cNvPr id="91" name="Google Shape;91;p7"/>
          <p:cNvSpPr/>
          <p:nvPr/>
        </p:nvSpPr>
        <p:spPr>
          <a:xfrm>
            <a:off x="6441150" y="4931800"/>
            <a:ext cx="2223000" cy="2223000"/>
          </a:xfrm>
          <a:prstGeom prst="ellipse">
            <a:avLst/>
          </a:prstGeom>
          <a:solidFill>
            <a:schemeClr val="accent3">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nvGrpSpPr>
          <p:cNvPr id="92" name="Google Shape;92;p7"/>
          <p:cNvGrpSpPr/>
          <p:nvPr/>
        </p:nvGrpSpPr>
        <p:grpSpPr>
          <a:xfrm>
            <a:off x="-123013" y="147910"/>
            <a:ext cx="6768198" cy="5009100"/>
            <a:chOff x="-123013" y="147910"/>
            <a:chExt cx="6768198" cy="5009100"/>
          </a:xfrm>
        </p:grpSpPr>
        <p:sp>
          <p:nvSpPr>
            <p:cNvPr id="93" name="Google Shape;93;p7"/>
            <p:cNvSpPr/>
            <p:nvPr/>
          </p:nvSpPr>
          <p:spPr>
            <a:xfrm rot="10800000" flipH="1">
              <a:off x="-123013" y="14791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94" name="Google Shape;94;p7"/>
            <p:cNvSpPr/>
            <p:nvPr/>
          </p:nvSpPr>
          <p:spPr>
            <a:xfrm>
              <a:off x="6342067" y="213016"/>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5" name="Google Shape;95;p7"/>
            <p:cNvSpPr/>
            <p:nvPr/>
          </p:nvSpPr>
          <p:spPr>
            <a:xfrm>
              <a:off x="6532479" y="199015"/>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6" name="Google Shape;96;p7"/>
            <p:cNvSpPr/>
            <p:nvPr/>
          </p:nvSpPr>
          <p:spPr>
            <a:xfrm>
              <a:off x="6561705" y="314522"/>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 name="Google Shape;97;p7"/>
            <p:cNvSpPr/>
            <p:nvPr/>
          </p:nvSpPr>
          <p:spPr>
            <a:xfrm>
              <a:off x="6561705" y="240668"/>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98" name="Google Shape;98;p7"/>
            <p:cNvCxnSpPr>
              <a:endCxn id="93" idx="3"/>
            </p:cNvCxnSpPr>
            <p:nvPr/>
          </p:nvCxnSpPr>
          <p:spPr>
            <a:xfrm rot="10800000">
              <a:off x="1053587" y="290110"/>
              <a:ext cx="5285100" cy="0"/>
            </a:xfrm>
            <a:prstGeom prst="straightConnector1">
              <a:avLst/>
            </a:prstGeom>
            <a:noFill/>
            <a:ln w="9525" cap="flat" cmpd="sng">
              <a:solidFill>
                <a:schemeClr val="dk1"/>
              </a:solidFill>
              <a:prstDash val="solid"/>
              <a:round/>
              <a:headEnd type="none" w="med" len="med"/>
              <a:tailEnd type="none" w="med" len="med"/>
            </a:ln>
          </p:spPr>
        </p:cxnSp>
        <p:cxnSp>
          <p:nvCxnSpPr>
            <p:cNvPr id="99" name="Google Shape;99;p7"/>
            <p:cNvCxnSpPr>
              <a:endCxn id="93" idx="0"/>
            </p:cNvCxnSpPr>
            <p:nvPr/>
          </p:nvCxnSpPr>
          <p:spPr>
            <a:xfrm rot="10800000">
              <a:off x="465287" y="432310"/>
              <a:ext cx="0" cy="4724700"/>
            </a:xfrm>
            <a:prstGeom prst="straightConnector1">
              <a:avLst/>
            </a:prstGeom>
            <a:noFill/>
            <a:ln w="9525" cap="flat" cmpd="sng">
              <a:solidFill>
                <a:schemeClr val="dk1"/>
              </a:solidFill>
              <a:prstDash val="solid"/>
              <a:round/>
              <a:headEnd type="none" w="med" len="med"/>
              <a:tailEnd type="none" w="med" len="med"/>
            </a:ln>
          </p:spPr>
        </p:cxnSp>
      </p:grpSp>
      <p:sp>
        <p:nvSpPr>
          <p:cNvPr id="100" name="Google Shape;100;p7"/>
          <p:cNvSpPr>
            <a:spLocks noGrp="1"/>
          </p:cNvSpPr>
          <p:nvPr>
            <p:ph type="pic" idx="2"/>
          </p:nvPr>
        </p:nvSpPr>
        <p:spPr>
          <a:xfrm>
            <a:off x="713225" y="1353275"/>
            <a:ext cx="3666300" cy="3250800"/>
          </a:xfrm>
          <a:prstGeom prst="rect">
            <a:avLst/>
          </a:prstGeom>
          <a:noFill/>
          <a:ln w="9525" cap="flat" cmpd="sng">
            <a:solidFill>
              <a:schemeClr val="dk1"/>
            </a:solidFill>
            <a:prstDash val="dash"/>
            <a:round/>
            <a:headEnd type="none" w="sm" len="sm"/>
            <a:tailEnd type="none" w="sm" len="sm"/>
          </a:ln>
        </p:spPr>
        <p:txBody>
          <a:bodyPr/>
          <a:lstStyle/>
          <a:p>
            <a:endParaRPr lang="de-DE"/>
          </a:p>
        </p:txBody>
      </p:sp>
      <p:sp>
        <p:nvSpPr>
          <p:cNvPr id="101" name="Google Shape;101;p7"/>
          <p:cNvSpPr txBox="1">
            <a:spLocks noGrp="1"/>
          </p:cNvSpPr>
          <p:nvPr>
            <p:ph type="title"/>
          </p:nvPr>
        </p:nvSpPr>
        <p:spPr>
          <a:xfrm>
            <a:off x="713225" y="539500"/>
            <a:ext cx="7717200" cy="576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7"/>
          <p:cNvSpPr txBox="1">
            <a:spLocks noGrp="1"/>
          </p:cNvSpPr>
          <p:nvPr>
            <p:ph type="subTitle" idx="1"/>
          </p:nvPr>
        </p:nvSpPr>
        <p:spPr>
          <a:xfrm>
            <a:off x="4517000" y="1353275"/>
            <a:ext cx="3913500" cy="3250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a:lvl1pPr>
            <a:lvl2pPr lvl="1" algn="ctr" rtl="0">
              <a:lnSpc>
                <a:spcPct val="115000"/>
              </a:lnSpc>
              <a:spcBef>
                <a:spcPts val="0"/>
              </a:spcBef>
              <a:spcAft>
                <a:spcPts val="0"/>
              </a:spcAft>
              <a:buClr>
                <a:srgbClr val="E76A28"/>
              </a:buClr>
              <a:buSzPts val="1600"/>
              <a:buFont typeface="Nunito Light"/>
              <a:buChar char="○"/>
              <a:defRPr/>
            </a:lvl2pPr>
            <a:lvl3pPr lvl="2" algn="ctr" rtl="0">
              <a:lnSpc>
                <a:spcPct val="115000"/>
              </a:lnSpc>
              <a:spcBef>
                <a:spcPts val="0"/>
              </a:spcBef>
              <a:spcAft>
                <a:spcPts val="0"/>
              </a:spcAft>
              <a:buClr>
                <a:srgbClr val="E76A28"/>
              </a:buClr>
              <a:buSzPts val="1500"/>
              <a:buFont typeface="Nunito Light"/>
              <a:buChar char="■"/>
              <a:defRPr/>
            </a:lvl3pPr>
            <a:lvl4pPr lvl="3" algn="ctr" rtl="0">
              <a:lnSpc>
                <a:spcPct val="115000"/>
              </a:lnSpc>
              <a:spcBef>
                <a:spcPts val="0"/>
              </a:spcBef>
              <a:spcAft>
                <a:spcPts val="0"/>
              </a:spcAft>
              <a:buClr>
                <a:srgbClr val="E76A28"/>
              </a:buClr>
              <a:buSzPts val="1500"/>
              <a:buFont typeface="Nunito Light"/>
              <a:buChar char="●"/>
              <a:defRPr/>
            </a:lvl4pPr>
            <a:lvl5pPr lvl="4" algn="ctr" rtl="0">
              <a:lnSpc>
                <a:spcPct val="115000"/>
              </a:lnSpc>
              <a:spcBef>
                <a:spcPts val="0"/>
              </a:spcBef>
              <a:spcAft>
                <a:spcPts val="0"/>
              </a:spcAft>
              <a:buClr>
                <a:srgbClr val="E76A28"/>
              </a:buClr>
              <a:buSzPts val="1400"/>
              <a:buFont typeface="Nunito Light"/>
              <a:buChar char="○"/>
              <a:defRPr/>
            </a:lvl5pPr>
            <a:lvl6pPr lvl="5" algn="ctr" rtl="0">
              <a:lnSpc>
                <a:spcPct val="115000"/>
              </a:lnSpc>
              <a:spcBef>
                <a:spcPts val="0"/>
              </a:spcBef>
              <a:spcAft>
                <a:spcPts val="0"/>
              </a:spcAft>
              <a:buClr>
                <a:srgbClr val="999999"/>
              </a:buClr>
              <a:buSzPts val="1400"/>
              <a:buFont typeface="Nunito Light"/>
              <a:buChar char="■"/>
              <a:defRPr/>
            </a:lvl6pPr>
            <a:lvl7pPr lvl="6" algn="ctr" rtl="0">
              <a:lnSpc>
                <a:spcPct val="115000"/>
              </a:lnSpc>
              <a:spcBef>
                <a:spcPts val="0"/>
              </a:spcBef>
              <a:spcAft>
                <a:spcPts val="0"/>
              </a:spcAft>
              <a:buClr>
                <a:srgbClr val="999999"/>
              </a:buClr>
              <a:buSzPts val="1300"/>
              <a:buFont typeface="Nunito Light"/>
              <a:buChar char="●"/>
              <a:defRPr/>
            </a:lvl7pPr>
            <a:lvl8pPr lvl="7" algn="ctr" rtl="0">
              <a:lnSpc>
                <a:spcPct val="115000"/>
              </a:lnSpc>
              <a:spcBef>
                <a:spcPts val="0"/>
              </a:spcBef>
              <a:spcAft>
                <a:spcPts val="0"/>
              </a:spcAft>
              <a:buClr>
                <a:srgbClr val="999999"/>
              </a:buClr>
              <a:buSzPts val="1300"/>
              <a:buFont typeface="Nunito Light"/>
              <a:buChar char="○"/>
              <a:defRPr/>
            </a:lvl8pPr>
            <a:lvl9pPr lvl="8" algn="ctr" rtl="0">
              <a:lnSpc>
                <a:spcPct val="115000"/>
              </a:lnSpc>
              <a:spcBef>
                <a:spcPts val="0"/>
              </a:spcBef>
              <a:spcAft>
                <a:spcPts val="0"/>
              </a:spcAft>
              <a:buClr>
                <a:srgbClr val="999999"/>
              </a:buClr>
              <a:buSzPts val="1400"/>
              <a:buFont typeface="Nunito Light"/>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3"/>
        <p:cNvGrpSpPr/>
        <p:nvPr/>
      </p:nvGrpSpPr>
      <p:grpSpPr>
        <a:xfrm>
          <a:off x="0" y="0"/>
          <a:ext cx="0" cy="0"/>
          <a:chOff x="0" y="0"/>
          <a:chExt cx="0" cy="0"/>
        </a:xfrm>
      </p:grpSpPr>
      <p:grpSp>
        <p:nvGrpSpPr>
          <p:cNvPr id="104" name="Google Shape;104;p8"/>
          <p:cNvGrpSpPr/>
          <p:nvPr/>
        </p:nvGrpSpPr>
        <p:grpSpPr>
          <a:xfrm>
            <a:off x="1652700" y="1543950"/>
            <a:ext cx="9242775" cy="5283050"/>
            <a:chOff x="1652700" y="1543950"/>
            <a:chExt cx="9242775" cy="5283050"/>
          </a:xfrm>
        </p:grpSpPr>
        <p:sp>
          <p:nvSpPr>
            <p:cNvPr id="105" name="Google Shape;105;p8"/>
            <p:cNvSpPr/>
            <p:nvPr/>
          </p:nvSpPr>
          <p:spPr>
            <a:xfrm>
              <a:off x="8672475" y="1543950"/>
              <a:ext cx="2223000" cy="2223000"/>
            </a:xfrm>
            <a:prstGeom prst="ellipse">
              <a:avLst/>
            </a:prstGeom>
            <a:solidFill>
              <a:schemeClr val="accent3">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06" name="Google Shape;106;p8"/>
            <p:cNvSpPr/>
            <p:nvPr/>
          </p:nvSpPr>
          <p:spPr>
            <a:xfrm>
              <a:off x="1652700" y="4604000"/>
              <a:ext cx="2223000" cy="2223000"/>
            </a:xfrm>
            <a:prstGeom prst="ellipse">
              <a:avLst/>
            </a:prstGeom>
            <a:solidFill>
              <a:schemeClr val="accent3">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grpSp>
        <p:nvGrpSpPr>
          <p:cNvPr id="107" name="Google Shape;107;p8"/>
          <p:cNvGrpSpPr/>
          <p:nvPr/>
        </p:nvGrpSpPr>
        <p:grpSpPr>
          <a:xfrm>
            <a:off x="8600525" y="613700"/>
            <a:ext cx="1278200" cy="4132500"/>
            <a:chOff x="8600525" y="613700"/>
            <a:chExt cx="1278200" cy="4132500"/>
          </a:xfrm>
        </p:grpSpPr>
        <p:sp>
          <p:nvSpPr>
            <p:cNvPr id="108" name="Google Shape;108;p8"/>
            <p:cNvSpPr/>
            <p:nvPr/>
          </p:nvSpPr>
          <p:spPr>
            <a:xfrm>
              <a:off x="8600525" y="446180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09" name="Google Shape;109;p8"/>
            <p:cNvSpPr/>
            <p:nvPr/>
          </p:nvSpPr>
          <p:spPr>
            <a:xfrm>
              <a:off x="8702125" y="61370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sp>
        <p:nvSpPr>
          <p:cNvPr id="110" name="Google Shape;110;p8"/>
          <p:cNvSpPr txBox="1">
            <a:spLocks noGrp="1"/>
          </p:cNvSpPr>
          <p:nvPr>
            <p:ph type="title"/>
          </p:nvPr>
        </p:nvSpPr>
        <p:spPr>
          <a:xfrm>
            <a:off x="713225" y="1376550"/>
            <a:ext cx="5125500" cy="2390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37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1"/>
        <p:cNvGrpSpPr/>
        <p:nvPr/>
      </p:nvGrpSpPr>
      <p:grpSpPr>
        <a:xfrm>
          <a:off x="0" y="0"/>
          <a:ext cx="0" cy="0"/>
          <a:chOff x="0" y="0"/>
          <a:chExt cx="0" cy="0"/>
        </a:xfrm>
      </p:grpSpPr>
      <p:grpSp>
        <p:nvGrpSpPr>
          <p:cNvPr id="112" name="Google Shape;112;p9"/>
          <p:cNvGrpSpPr/>
          <p:nvPr/>
        </p:nvGrpSpPr>
        <p:grpSpPr>
          <a:xfrm>
            <a:off x="6046787" y="-152"/>
            <a:ext cx="3349223" cy="4974600"/>
            <a:chOff x="6046787" y="-152"/>
            <a:chExt cx="3349223" cy="4974600"/>
          </a:xfrm>
        </p:grpSpPr>
        <p:sp>
          <p:nvSpPr>
            <p:cNvPr id="113" name="Google Shape;113;p9"/>
            <p:cNvSpPr/>
            <p:nvPr/>
          </p:nvSpPr>
          <p:spPr>
            <a:xfrm flipH="1">
              <a:off x="8219410" y="4690048"/>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14" name="Google Shape;114;p9"/>
            <p:cNvSpPr/>
            <p:nvPr/>
          </p:nvSpPr>
          <p:spPr>
            <a:xfrm rot="10800000">
              <a:off x="6159494" y="475218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5" name="Google Shape;115;p9"/>
            <p:cNvSpPr/>
            <p:nvPr/>
          </p:nvSpPr>
          <p:spPr>
            <a:xfrm rot="10800000">
              <a:off x="6130267" y="4741158"/>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6" name="Google Shape;116;p9"/>
            <p:cNvSpPr/>
            <p:nvPr/>
          </p:nvSpPr>
          <p:spPr>
            <a:xfrm rot="10800000">
              <a:off x="6046787" y="4782810"/>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7" name="Google Shape;117;p9"/>
            <p:cNvSpPr/>
            <p:nvPr/>
          </p:nvSpPr>
          <p:spPr>
            <a:xfrm rot="10800000">
              <a:off x="6046787" y="4856489"/>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118" name="Google Shape;118;p9"/>
            <p:cNvCxnSpPr>
              <a:endCxn id="113" idx="3"/>
            </p:cNvCxnSpPr>
            <p:nvPr/>
          </p:nvCxnSpPr>
          <p:spPr>
            <a:xfrm>
              <a:off x="6350110" y="4832248"/>
              <a:ext cx="1869300" cy="0"/>
            </a:xfrm>
            <a:prstGeom prst="straightConnector1">
              <a:avLst/>
            </a:prstGeom>
            <a:noFill/>
            <a:ln w="9525" cap="flat" cmpd="sng">
              <a:solidFill>
                <a:schemeClr val="dk1"/>
              </a:solidFill>
              <a:prstDash val="solid"/>
              <a:round/>
              <a:headEnd type="none" w="med" len="med"/>
              <a:tailEnd type="none" w="med" len="med"/>
            </a:ln>
          </p:spPr>
        </p:cxnSp>
        <p:cxnSp>
          <p:nvCxnSpPr>
            <p:cNvPr id="119" name="Google Shape;119;p9"/>
            <p:cNvCxnSpPr>
              <a:endCxn id="113" idx="0"/>
            </p:cNvCxnSpPr>
            <p:nvPr/>
          </p:nvCxnSpPr>
          <p:spPr>
            <a:xfrm>
              <a:off x="8807710" y="-152"/>
              <a:ext cx="0" cy="4690200"/>
            </a:xfrm>
            <a:prstGeom prst="straightConnector1">
              <a:avLst/>
            </a:prstGeom>
            <a:noFill/>
            <a:ln w="9525" cap="flat" cmpd="sng">
              <a:solidFill>
                <a:schemeClr val="dk1"/>
              </a:solidFill>
              <a:prstDash val="solid"/>
              <a:round/>
              <a:headEnd type="none" w="med" len="med"/>
              <a:tailEnd type="none" w="med" len="med"/>
            </a:ln>
          </p:spPr>
        </p:cxnSp>
      </p:grpSp>
      <p:grpSp>
        <p:nvGrpSpPr>
          <p:cNvPr id="120" name="Google Shape;120;p9"/>
          <p:cNvGrpSpPr/>
          <p:nvPr/>
        </p:nvGrpSpPr>
        <p:grpSpPr>
          <a:xfrm>
            <a:off x="-1051325" y="-1909250"/>
            <a:ext cx="9331575" cy="8923100"/>
            <a:chOff x="-1051325" y="-1909250"/>
            <a:chExt cx="9331575" cy="8923100"/>
          </a:xfrm>
        </p:grpSpPr>
        <p:sp>
          <p:nvSpPr>
            <p:cNvPr id="121" name="Google Shape;121;p9"/>
            <p:cNvSpPr/>
            <p:nvPr/>
          </p:nvSpPr>
          <p:spPr>
            <a:xfrm>
              <a:off x="6057250" y="-1909250"/>
              <a:ext cx="2223000" cy="2223000"/>
            </a:xfrm>
            <a:prstGeom prst="ellipse">
              <a:avLst/>
            </a:prstGeom>
            <a:solidFill>
              <a:schemeClr val="accent3">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22" name="Google Shape;122;p9"/>
            <p:cNvSpPr/>
            <p:nvPr/>
          </p:nvSpPr>
          <p:spPr>
            <a:xfrm>
              <a:off x="-1051325" y="4790850"/>
              <a:ext cx="2223000" cy="2223000"/>
            </a:xfrm>
            <a:prstGeom prst="ellipse">
              <a:avLst/>
            </a:prstGeom>
            <a:solidFill>
              <a:schemeClr val="accent3">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sp>
        <p:nvSpPr>
          <p:cNvPr id="123" name="Google Shape;123;p9"/>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4" name="Google Shape;124;p9"/>
          <p:cNvSpPr txBox="1">
            <a:spLocks noGrp="1"/>
          </p:cNvSpPr>
          <p:nvPr>
            <p:ph type="subTitle" idx="1"/>
          </p:nvPr>
        </p:nvSpPr>
        <p:spPr>
          <a:xfrm>
            <a:off x="726775" y="3014000"/>
            <a:ext cx="7704000" cy="1590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b="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25" name="Google Shape;125;p9"/>
          <p:cNvSpPr txBox="1">
            <a:spLocks noGrp="1"/>
          </p:cNvSpPr>
          <p:nvPr>
            <p:ph type="subTitle" idx="2"/>
          </p:nvPr>
        </p:nvSpPr>
        <p:spPr>
          <a:xfrm>
            <a:off x="726775" y="1337950"/>
            <a:ext cx="7704000" cy="1590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b="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6"/>
        <p:cNvGrpSpPr/>
        <p:nvPr/>
      </p:nvGrpSpPr>
      <p:grpSpPr>
        <a:xfrm>
          <a:off x="0" y="0"/>
          <a:ext cx="0" cy="0"/>
          <a:chOff x="0" y="0"/>
          <a:chExt cx="0" cy="0"/>
        </a:xfrm>
      </p:grpSpPr>
      <p:sp>
        <p:nvSpPr>
          <p:cNvPr id="127" name="Google Shape;127;p10"/>
          <p:cNvSpPr>
            <a:spLocks noGrp="1"/>
          </p:cNvSpPr>
          <p:nvPr>
            <p:ph type="pic" idx="2"/>
          </p:nvPr>
        </p:nvSpPr>
        <p:spPr>
          <a:xfrm>
            <a:off x="1" y="-6901"/>
            <a:ext cx="9144000" cy="5157300"/>
          </a:xfrm>
          <a:prstGeom prst="rect">
            <a:avLst/>
          </a:prstGeom>
          <a:noFill/>
          <a:ln>
            <a:noFill/>
          </a:ln>
        </p:spPr>
      </p:sp>
      <p:sp>
        <p:nvSpPr>
          <p:cNvPr id="128" name="Google Shape;128;p10"/>
          <p:cNvSpPr txBox="1">
            <a:spLocks noGrp="1"/>
          </p:cNvSpPr>
          <p:nvPr>
            <p:ph type="title"/>
          </p:nvPr>
        </p:nvSpPr>
        <p:spPr>
          <a:xfrm>
            <a:off x="720000" y="539500"/>
            <a:ext cx="3758100" cy="7164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9"/>
        <p:cNvGrpSpPr/>
        <p:nvPr/>
      </p:nvGrpSpPr>
      <p:grpSpPr>
        <a:xfrm>
          <a:off x="0" y="0"/>
          <a:ext cx="0" cy="0"/>
          <a:chOff x="0" y="0"/>
          <a:chExt cx="0" cy="0"/>
        </a:xfrm>
      </p:grpSpPr>
      <p:grpSp>
        <p:nvGrpSpPr>
          <p:cNvPr id="130" name="Google Shape;130;p11"/>
          <p:cNvGrpSpPr/>
          <p:nvPr/>
        </p:nvGrpSpPr>
        <p:grpSpPr>
          <a:xfrm>
            <a:off x="-1226550" y="-1683500"/>
            <a:ext cx="11545200" cy="8352175"/>
            <a:chOff x="-1378950" y="-1835900"/>
            <a:chExt cx="11545200" cy="8352175"/>
          </a:xfrm>
        </p:grpSpPr>
        <p:sp>
          <p:nvSpPr>
            <p:cNvPr id="131" name="Google Shape;131;p11"/>
            <p:cNvSpPr/>
            <p:nvPr/>
          </p:nvSpPr>
          <p:spPr>
            <a:xfrm>
              <a:off x="-1378950" y="-1835900"/>
              <a:ext cx="2223000" cy="2223000"/>
            </a:xfrm>
            <a:prstGeom prst="ellipse">
              <a:avLst/>
            </a:prstGeom>
            <a:solidFill>
              <a:schemeClr val="accent3">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32" name="Google Shape;132;p11"/>
            <p:cNvSpPr/>
            <p:nvPr/>
          </p:nvSpPr>
          <p:spPr>
            <a:xfrm>
              <a:off x="7943250" y="4293275"/>
              <a:ext cx="2223000" cy="2223000"/>
            </a:xfrm>
            <a:prstGeom prst="ellipse">
              <a:avLst/>
            </a:prstGeom>
            <a:solidFill>
              <a:schemeClr val="accent3">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grpSp>
        <p:nvGrpSpPr>
          <p:cNvPr id="133" name="Google Shape;133;p11"/>
          <p:cNvGrpSpPr/>
          <p:nvPr/>
        </p:nvGrpSpPr>
        <p:grpSpPr>
          <a:xfrm>
            <a:off x="-1727780" y="4162628"/>
            <a:ext cx="2534850" cy="882750"/>
            <a:chOff x="-96030" y="3967928"/>
            <a:chExt cx="2534850" cy="882750"/>
          </a:xfrm>
        </p:grpSpPr>
        <p:sp>
          <p:nvSpPr>
            <p:cNvPr id="134" name="Google Shape;134;p11"/>
            <p:cNvSpPr/>
            <p:nvPr/>
          </p:nvSpPr>
          <p:spPr>
            <a:xfrm>
              <a:off x="-96030" y="3967928"/>
              <a:ext cx="2231728" cy="792270"/>
            </a:xfrm>
            <a:custGeom>
              <a:avLst/>
              <a:gdLst/>
              <a:ahLst/>
              <a:cxnLst/>
              <a:rect l="l" t="t" r="r" b="b"/>
              <a:pathLst>
                <a:path w="12752" h="4527" fill="none" extrusionOk="0">
                  <a:moveTo>
                    <a:pt x="0" y="0"/>
                  </a:moveTo>
                  <a:lnTo>
                    <a:pt x="0" y="0"/>
                  </a:lnTo>
                  <a:cubicBezTo>
                    <a:pt x="10972" y="0"/>
                    <a:pt x="10972" y="0"/>
                    <a:pt x="10972" y="0"/>
                  </a:cubicBezTo>
                  <a:cubicBezTo>
                    <a:pt x="11576" y="0"/>
                    <a:pt x="12068" y="492"/>
                    <a:pt x="12068" y="1096"/>
                  </a:cubicBezTo>
                  <a:cubicBezTo>
                    <a:pt x="12068" y="1247"/>
                    <a:pt x="12068" y="1247"/>
                    <a:pt x="12068" y="1247"/>
                  </a:cubicBezTo>
                  <a:cubicBezTo>
                    <a:pt x="12068" y="1851"/>
                    <a:pt x="11576" y="2344"/>
                    <a:pt x="10972" y="2344"/>
                  </a:cubicBezTo>
                  <a:cubicBezTo>
                    <a:pt x="2845" y="2344"/>
                    <a:pt x="2845" y="2344"/>
                    <a:pt x="2845" y="2344"/>
                  </a:cubicBezTo>
                  <a:cubicBezTo>
                    <a:pt x="2241" y="2344"/>
                    <a:pt x="1748" y="2827"/>
                    <a:pt x="1748" y="3431"/>
                  </a:cubicBezTo>
                  <a:lnTo>
                    <a:pt x="1748" y="3431"/>
                  </a:lnTo>
                  <a:cubicBezTo>
                    <a:pt x="1748" y="4043"/>
                    <a:pt x="2241" y="4527"/>
                    <a:pt x="2845" y="4527"/>
                  </a:cubicBezTo>
                  <a:cubicBezTo>
                    <a:pt x="12752" y="4527"/>
                    <a:pt x="12752" y="4527"/>
                    <a:pt x="12752" y="4527"/>
                  </a:cubicBezTo>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5" name="Google Shape;135;p11"/>
            <p:cNvSpPr/>
            <p:nvPr/>
          </p:nvSpPr>
          <p:spPr>
            <a:xfrm>
              <a:off x="2135702" y="468249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 name="Google Shape;136;p11"/>
            <p:cNvSpPr/>
            <p:nvPr/>
          </p:nvSpPr>
          <p:spPr>
            <a:xfrm>
              <a:off x="2326113" y="4668492"/>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 name="Google Shape;137;p11"/>
            <p:cNvSpPr/>
            <p:nvPr/>
          </p:nvSpPr>
          <p:spPr>
            <a:xfrm>
              <a:off x="2355340" y="4783999"/>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 name="Google Shape;138;p11"/>
            <p:cNvSpPr/>
            <p:nvPr/>
          </p:nvSpPr>
          <p:spPr>
            <a:xfrm>
              <a:off x="2355340" y="4710145"/>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39" name="Google Shape;139;p11"/>
          <p:cNvSpPr txBox="1">
            <a:spLocks noGrp="1"/>
          </p:cNvSpPr>
          <p:nvPr>
            <p:ph type="title" hasCustomPrompt="1"/>
          </p:nvPr>
        </p:nvSpPr>
        <p:spPr>
          <a:xfrm>
            <a:off x="3360175" y="1841750"/>
            <a:ext cx="5070600" cy="1192800"/>
          </a:xfrm>
          <a:prstGeom prst="rect">
            <a:avLst/>
          </a:prstGeom>
        </p:spPr>
        <p:txBody>
          <a:bodyPr spcFirstLastPara="1" wrap="square" lIns="91425" tIns="91425" rIns="91425" bIns="91425" anchor="b" anchorCtr="0">
            <a:noAutofit/>
          </a:bodyPr>
          <a:lstStyle>
            <a:lvl1pPr lvl="0" algn="r">
              <a:spcBef>
                <a:spcPts val="0"/>
              </a:spcBef>
              <a:spcAft>
                <a:spcPts val="0"/>
              </a:spcAft>
              <a:buSzPts val="6000"/>
              <a:buNone/>
              <a:defRPr sz="6000" b="0">
                <a:solidFill>
                  <a:schemeClr val="lt1"/>
                </a:solidFill>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140" name="Google Shape;140;p11"/>
          <p:cNvSpPr txBox="1">
            <a:spLocks noGrp="1"/>
          </p:cNvSpPr>
          <p:nvPr>
            <p:ph type="subTitle" idx="1"/>
          </p:nvPr>
        </p:nvSpPr>
        <p:spPr>
          <a:xfrm>
            <a:off x="3360175" y="3167600"/>
            <a:ext cx="5070600" cy="7491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r" rtl="0">
              <a:lnSpc>
                <a:spcPct val="115000"/>
              </a:lnSpc>
              <a:spcBef>
                <a:spcPts val="0"/>
              </a:spcBef>
              <a:spcAft>
                <a:spcPts val="0"/>
              </a:spcAft>
              <a:buSzPts val="1600"/>
              <a:buNone/>
              <a:defRPr sz="1600"/>
            </a:lvl1pPr>
            <a:lvl2pPr lvl="1" algn="ctr" rtl="0">
              <a:lnSpc>
                <a:spcPct val="115000"/>
              </a:lnSpc>
              <a:spcBef>
                <a:spcPts val="0"/>
              </a:spcBef>
              <a:spcAft>
                <a:spcPts val="0"/>
              </a:spcAft>
              <a:buSzPts val="1600"/>
              <a:buNone/>
              <a:defRPr sz="1600"/>
            </a:lvl2pPr>
            <a:lvl3pPr lvl="2" algn="ctr" rtl="0">
              <a:lnSpc>
                <a:spcPct val="115000"/>
              </a:lnSpc>
              <a:spcBef>
                <a:spcPts val="0"/>
              </a:spcBef>
              <a:spcAft>
                <a:spcPts val="0"/>
              </a:spcAft>
              <a:buSzPts val="1600"/>
              <a:buNone/>
              <a:defRPr sz="1600"/>
            </a:lvl3pPr>
            <a:lvl4pPr lvl="3" algn="ctr" rtl="0">
              <a:lnSpc>
                <a:spcPct val="115000"/>
              </a:lnSpc>
              <a:spcBef>
                <a:spcPts val="0"/>
              </a:spcBef>
              <a:spcAft>
                <a:spcPts val="0"/>
              </a:spcAft>
              <a:buSzPts val="1600"/>
              <a:buNone/>
              <a:defRPr sz="1600"/>
            </a:lvl4pPr>
            <a:lvl5pPr lvl="4" algn="ctr" rtl="0">
              <a:lnSpc>
                <a:spcPct val="115000"/>
              </a:lnSpc>
              <a:spcBef>
                <a:spcPts val="0"/>
              </a:spcBef>
              <a:spcAft>
                <a:spcPts val="0"/>
              </a:spcAft>
              <a:buSzPts val="1600"/>
              <a:buNone/>
              <a:defRPr sz="1600"/>
            </a:lvl5pPr>
            <a:lvl6pPr lvl="5" algn="ctr" rtl="0">
              <a:lnSpc>
                <a:spcPct val="115000"/>
              </a:lnSpc>
              <a:spcBef>
                <a:spcPts val="0"/>
              </a:spcBef>
              <a:spcAft>
                <a:spcPts val="0"/>
              </a:spcAft>
              <a:buSzPts val="1600"/>
              <a:buNone/>
              <a:defRPr sz="1600"/>
            </a:lvl6pPr>
            <a:lvl7pPr lvl="6" algn="ctr" rtl="0">
              <a:lnSpc>
                <a:spcPct val="115000"/>
              </a:lnSpc>
              <a:spcBef>
                <a:spcPts val="0"/>
              </a:spcBef>
              <a:spcAft>
                <a:spcPts val="0"/>
              </a:spcAft>
              <a:buSzPts val="1600"/>
              <a:buNone/>
              <a:defRPr sz="1600"/>
            </a:lvl7pPr>
            <a:lvl8pPr lvl="7" algn="ctr" rtl="0">
              <a:lnSpc>
                <a:spcPct val="115000"/>
              </a:lnSpc>
              <a:spcBef>
                <a:spcPts val="0"/>
              </a:spcBef>
              <a:spcAft>
                <a:spcPts val="0"/>
              </a:spcAft>
              <a:buSzPts val="1600"/>
              <a:buNone/>
              <a:defRPr sz="1600"/>
            </a:lvl8pPr>
            <a:lvl9pPr lvl="8" algn="ctr" rtl="0">
              <a:lnSpc>
                <a:spcPct val="115000"/>
              </a:lnSpc>
              <a:spcBef>
                <a:spcPts val="0"/>
              </a:spcBef>
              <a:spcAft>
                <a:spcPts val="0"/>
              </a:spcAft>
              <a:buSzPts val="1600"/>
              <a:buNone/>
              <a:defRPr sz="16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42"/>
        <p:cNvGrpSpPr/>
        <p:nvPr/>
      </p:nvGrpSpPr>
      <p:grpSpPr>
        <a:xfrm>
          <a:off x="0" y="0"/>
          <a:ext cx="0" cy="0"/>
          <a:chOff x="0" y="0"/>
          <a:chExt cx="0" cy="0"/>
        </a:xfrm>
      </p:grpSpPr>
      <p:sp>
        <p:nvSpPr>
          <p:cNvPr id="143" name="Google Shape;143;p13"/>
          <p:cNvSpPr/>
          <p:nvPr/>
        </p:nvSpPr>
        <p:spPr>
          <a:xfrm>
            <a:off x="-1083925" y="-1589850"/>
            <a:ext cx="2223000" cy="2223000"/>
          </a:xfrm>
          <a:prstGeom prst="ellipse">
            <a:avLst/>
          </a:prstGeom>
          <a:solidFill>
            <a:schemeClr val="accent3">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nvGrpSpPr>
          <p:cNvPr id="144" name="Google Shape;144;p13"/>
          <p:cNvGrpSpPr/>
          <p:nvPr/>
        </p:nvGrpSpPr>
        <p:grpSpPr>
          <a:xfrm>
            <a:off x="6046787" y="-152"/>
            <a:ext cx="3349223" cy="4974600"/>
            <a:chOff x="6046787" y="-152"/>
            <a:chExt cx="3349223" cy="4974600"/>
          </a:xfrm>
        </p:grpSpPr>
        <p:sp>
          <p:nvSpPr>
            <p:cNvPr id="145" name="Google Shape;145;p13"/>
            <p:cNvSpPr/>
            <p:nvPr/>
          </p:nvSpPr>
          <p:spPr>
            <a:xfrm flipH="1">
              <a:off x="8219410" y="4690048"/>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46" name="Google Shape;146;p13"/>
            <p:cNvSpPr/>
            <p:nvPr/>
          </p:nvSpPr>
          <p:spPr>
            <a:xfrm rot="10800000">
              <a:off x="6159494" y="475218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 name="Google Shape;147;p13"/>
            <p:cNvSpPr/>
            <p:nvPr/>
          </p:nvSpPr>
          <p:spPr>
            <a:xfrm rot="10800000">
              <a:off x="6130267" y="4741158"/>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 name="Google Shape;148;p13"/>
            <p:cNvSpPr/>
            <p:nvPr/>
          </p:nvSpPr>
          <p:spPr>
            <a:xfrm rot="10800000">
              <a:off x="6046787" y="4782810"/>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 name="Google Shape;149;p13"/>
            <p:cNvSpPr/>
            <p:nvPr/>
          </p:nvSpPr>
          <p:spPr>
            <a:xfrm rot="10800000">
              <a:off x="6046787" y="4856489"/>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150" name="Google Shape;150;p13"/>
            <p:cNvCxnSpPr>
              <a:endCxn id="145" idx="3"/>
            </p:cNvCxnSpPr>
            <p:nvPr/>
          </p:nvCxnSpPr>
          <p:spPr>
            <a:xfrm>
              <a:off x="6350110" y="4832248"/>
              <a:ext cx="1869300" cy="0"/>
            </a:xfrm>
            <a:prstGeom prst="straightConnector1">
              <a:avLst/>
            </a:prstGeom>
            <a:noFill/>
            <a:ln w="9525" cap="flat" cmpd="sng">
              <a:solidFill>
                <a:schemeClr val="dk1"/>
              </a:solidFill>
              <a:prstDash val="solid"/>
              <a:round/>
              <a:headEnd type="none" w="med" len="med"/>
              <a:tailEnd type="none" w="med" len="med"/>
            </a:ln>
          </p:spPr>
        </p:cxnSp>
        <p:cxnSp>
          <p:nvCxnSpPr>
            <p:cNvPr id="151" name="Google Shape;151;p13"/>
            <p:cNvCxnSpPr>
              <a:endCxn id="145" idx="0"/>
            </p:cNvCxnSpPr>
            <p:nvPr/>
          </p:nvCxnSpPr>
          <p:spPr>
            <a:xfrm>
              <a:off x="8807710" y="-152"/>
              <a:ext cx="0" cy="4690200"/>
            </a:xfrm>
            <a:prstGeom prst="straightConnector1">
              <a:avLst/>
            </a:prstGeom>
            <a:noFill/>
            <a:ln w="9525" cap="flat" cmpd="sng">
              <a:solidFill>
                <a:schemeClr val="dk1"/>
              </a:solidFill>
              <a:prstDash val="solid"/>
              <a:round/>
              <a:headEnd type="none" w="med" len="med"/>
              <a:tailEnd type="none" w="med" len="med"/>
            </a:ln>
          </p:spPr>
        </p:cxnSp>
      </p:grpSp>
      <p:sp>
        <p:nvSpPr>
          <p:cNvPr id="152" name="Google Shape;152;p13"/>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3" name="Google Shape;153;p13"/>
          <p:cNvSpPr txBox="1">
            <a:spLocks noGrp="1"/>
          </p:cNvSpPr>
          <p:nvPr>
            <p:ph type="subTitle" idx="1"/>
          </p:nvPr>
        </p:nvSpPr>
        <p:spPr>
          <a:xfrm>
            <a:off x="1139076" y="1618142"/>
            <a:ext cx="7291800" cy="57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54" name="Google Shape;154;p13"/>
          <p:cNvSpPr txBox="1">
            <a:spLocks noGrp="1"/>
          </p:cNvSpPr>
          <p:nvPr>
            <p:ph type="subTitle" idx="2"/>
          </p:nvPr>
        </p:nvSpPr>
        <p:spPr>
          <a:xfrm>
            <a:off x="1139082" y="2823067"/>
            <a:ext cx="7291800" cy="57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55" name="Google Shape;155;p13"/>
          <p:cNvSpPr txBox="1">
            <a:spLocks noGrp="1"/>
          </p:cNvSpPr>
          <p:nvPr>
            <p:ph type="subTitle" idx="3"/>
          </p:nvPr>
        </p:nvSpPr>
        <p:spPr>
          <a:xfrm>
            <a:off x="1139075" y="4027991"/>
            <a:ext cx="7291800" cy="57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56" name="Google Shape;156;p13"/>
          <p:cNvSpPr txBox="1">
            <a:spLocks noGrp="1"/>
          </p:cNvSpPr>
          <p:nvPr>
            <p:ph type="subTitle" idx="4"/>
          </p:nvPr>
        </p:nvSpPr>
        <p:spPr>
          <a:xfrm>
            <a:off x="1139076" y="1240025"/>
            <a:ext cx="7291800" cy="502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157" name="Google Shape;157;p13"/>
          <p:cNvSpPr txBox="1">
            <a:spLocks noGrp="1"/>
          </p:cNvSpPr>
          <p:nvPr>
            <p:ph type="subTitle" idx="5"/>
          </p:nvPr>
        </p:nvSpPr>
        <p:spPr>
          <a:xfrm>
            <a:off x="1139076" y="2446438"/>
            <a:ext cx="7291800" cy="502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158" name="Google Shape;158;p13"/>
          <p:cNvSpPr txBox="1">
            <a:spLocks noGrp="1"/>
          </p:cNvSpPr>
          <p:nvPr>
            <p:ph type="subTitle" idx="6"/>
          </p:nvPr>
        </p:nvSpPr>
        <p:spPr>
          <a:xfrm>
            <a:off x="1139076" y="3652850"/>
            <a:ext cx="7291800" cy="502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1pPr>
            <a:lvl2pPr lvl="1"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2pPr>
            <a:lvl3pPr lvl="2"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3pPr>
            <a:lvl4pPr lvl="3"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4pPr>
            <a:lvl5pPr lvl="4"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5pPr>
            <a:lvl6pPr lvl="5"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6pPr>
            <a:lvl7pPr lvl="6"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7pPr>
            <a:lvl8pPr lvl="7"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8pPr>
            <a:lvl9pPr lvl="8"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Sofia Sans"/>
              <a:buChar char="☐"/>
              <a:defRPr>
                <a:solidFill>
                  <a:schemeClr val="dk1"/>
                </a:solidFill>
                <a:latin typeface="Sofia Sans"/>
                <a:ea typeface="Sofia Sans"/>
                <a:cs typeface="Sofia Sans"/>
                <a:sym typeface="Sofia Sans"/>
              </a:defRPr>
            </a:lvl1pPr>
            <a:lvl2pPr marL="914400" lvl="1"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2pPr>
            <a:lvl3pPr marL="1371600" lvl="2"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3pPr>
            <a:lvl4pPr marL="1828800" lvl="3"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4pPr>
            <a:lvl5pPr marL="2286000" lvl="4"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5pPr>
            <a:lvl6pPr marL="2743200" lvl="5"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6pPr>
            <a:lvl7pPr marL="3200400" lvl="6"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7pPr>
            <a:lvl8pPr marL="3657600" lvl="7"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8pPr>
            <a:lvl9pPr marL="4114800" lvl="8"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5" r:id="rId6"/>
    <p:sldLayoutId id="2147483656" r:id="rId7"/>
    <p:sldLayoutId id="2147483657" r:id="rId8"/>
    <p:sldLayoutId id="2147483659" r:id="rId9"/>
    <p:sldLayoutId id="2147483660" r:id="rId10"/>
    <p:sldLayoutId id="2147483662" r:id="rId11"/>
    <p:sldLayoutId id="2147483666" r:id="rId12"/>
    <p:sldLayoutId id="2147483671" r:id="rId13"/>
    <p:sldLayoutId id="2147483672"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3" Type="http://schemas.openxmlformats.org/officeDocument/2006/relationships/image" Target="../media/image38.png"/><Relationship Id="rId18" Type="http://schemas.openxmlformats.org/officeDocument/2006/relationships/customXml" Target="../ink/ink8.xml"/><Relationship Id="rId26" Type="http://schemas.openxmlformats.org/officeDocument/2006/relationships/customXml" Target="../ink/ink12.xml"/><Relationship Id="rId3" Type="http://schemas.openxmlformats.org/officeDocument/2006/relationships/image" Target="../media/image34.png"/><Relationship Id="rId21" Type="http://schemas.openxmlformats.org/officeDocument/2006/relationships/image" Target="../media/image42.png"/><Relationship Id="rId34" Type="http://schemas.openxmlformats.org/officeDocument/2006/relationships/customXml" Target="../ink/ink16.xml"/><Relationship Id="rId7" Type="http://schemas.openxmlformats.org/officeDocument/2006/relationships/image" Target="../media/image35.png"/><Relationship Id="rId12" Type="http://schemas.openxmlformats.org/officeDocument/2006/relationships/customXml" Target="../ink/ink5.xml"/><Relationship Id="rId17" Type="http://schemas.openxmlformats.org/officeDocument/2006/relationships/image" Target="../media/image40.png"/><Relationship Id="rId25" Type="http://schemas.openxmlformats.org/officeDocument/2006/relationships/image" Target="../media/image44.png"/><Relationship Id="rId33" Type="http://schemas.openxmlformats.org/officeDocument/2006/relationships/image" Target="../media/image48.png"/><Relationship Id="rId2" Type="http://schemas.openxmlformats.org/officeDocument/2006/relationships/notesSlide" Target="../notesSlides/notesSlide7.xml"/><Relationship Id="rId16" Type="http://schemas.openxmlformats.org/officeDocument/2006/relationships/customXml" Target="../ink/ink7.xml"/><Relationship Id="rId20" Type="http://schemas.openxmlformats.org/officeDocument/2006/relationships/customXml" Target="../ink/ink9.xml"/><Relationship Id="rId29" Type="http://schemas.openxmlformats.org/officeDocument/2006/relationships/image" Target="../media/image46.png"/><Relationship Id="rId1" Type="http://schemas.openxmlformats.org/officeDocument/2006/relationships/slideLayout" Target="../slideLayouts/slideLayout11.xml"/><Relationship Id="rId6" Type="http://schemas.openxmlformats.org/officeDocument/2006/relationships/customXml" Target="../ink/ink2.xml"/><Relationship Id="rId11" Type="http://schemas.openxmlformats.org/officeDocument/2006/relationships/image" Target="../media/image37.png"/><Relationship Id="rId24" Type="http://schemas.openxmlformats.org/officeDocument/2006/relationships/customXml" Target="../ink/ink11.xml"/><Relationship Id="rId32" Type="http://schemas.openxmlformats.org/officeDocument/2006/relationships/customXml" Target="../ink/ink15.xml"/><Relationship Id="rId5" Type="http://schemas.openxmlformats.org/officeDocument/2006/relationships/image" Target="../media/image340.png"/><Relationship Id="rId15" Type="http://schemas.openxmlformats.org/officeDocument/2006/relationships/image" Target="../media/image39.png"/><Relationship Id="rId23" Type="http://schemas.openxmlformats.org/officeDocument/2006/relationships/image" Target="../media/image43.png"/><Relationship Id="rId28" Type="http://schemas.openxmlformats.org/officeDocument/2006/relationships/customXml" Target="../ink/ink13.xml"/><Relationship Id="rId36" Type="http://schemas.openxmlformats.org/officeDocument/2006/relationships/image" Target="../media/image4.png"/><Relationship Id="rId10" Type="http://schemas.openxmlformats.org/officeDocument/2006/relationships/customXml" Target="../ink/ink4.xml"/><Relationship Id="rId19" Type="http://schemas.openxmlformats.org/officeDocument/2006/relationships/image" Target="../media/image41.png"/><Relationship Id="rId31" Type="http://schemas.openxmlformats.org/officeDocument/2006/relationships/image" Target="../media/image47.png"/><Relationship Id="rId4" Type="http://schemas.openxmlformats.org/officeDocument/2006/relationships/customXml" Target="../ink/ink1.xml"/><Relationship Id="rId9" Type="http://schemas.openxmlformats.org/officeDocument/2006/relationships/image" Target="../media/image36.png"/><Relationship Id="rId14" Type="http://schemas.openxmlformats.org/officeDocument/2006/relationships/customXml" Target="../ink/ink6.xml"/><Relationship Id="rId22" Type="http://schemas.openxmlformats.org/officeDocument/2006/relationships/customXml" Target="../ink/ink10.xml"/><Relationship Id="rId27" Type="http://schemas.openxmlformats.org/officeDocument/2006/relationships/image" Target="../media/image45.png"/><Relationship Id="rId30" Type="http://schemas.openxmlformats.org/officeDocument/2006/relationships/customXml" Target="../ink/ink14.xml"/><Relationship Id="rId35" Type="http://schemas.openxmlformats.org/officeDocument/2006/relationships/image" Target="../media/image49.png"/><Relationship Id="rId8" Type="http://schemas.openxmlformats.org/officeDocument/2006/relationships/customXml" Target="../ink/ink3.xml"/></Relationships>
</file>

<file path=ppt/slides/_rels/slide11.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22.png"/><Relationship Id="rId7"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51.svg"/><Relationship Id="rId11" Type="http://schemas.openxmlformats.org/officeDocument/2006/relationships/image" Target="../media/image4.pn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23.svg"/><Relationship Id="rId9" Type="http://schemas.openxmlformats.org/officeDocument/2006/relationships/image" Target="../media/image54.png"/></Relationships>
</file>

<file path=ppt/slides/_rels/slide1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3.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57.svg"/><Relationship Id="rId4" Type="http://schemas.openxmlformats.org/officeDocument/2006/relationships/image" Target="../media/image14.svg"/><Relationship Id="rId9"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33.png"/><Relationship Id="rId4" Type="http://schemas.openxmlformats.org/officeDocument/2006/relationships/image" Target="../media/image14.svg"/></Relationships>
</file>

<file path=ppt/slides/_rels/slide14.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72.png"/><Relationship Id="rId3" Type="http://schemas.openxmlformats.org/officeDocument/2006/relationships/image" Target="../media/image26.png"/><Relationship Id="rId7" Type="http://schemas.openxmlformats.org/officeDocument/2006/relationships/image" Target="../media/image66.png"/><Relationship Id="rId12" Type="http://schemas.openxmlformats.org/officeDocument/2006/relationships/image" Target="../media/image71.sv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65.sv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4.png"/><Relationship Id="rId10" Type="http://schemas.openxmlformats.org/officeDocument/2006/relationships/image" Target="../media/image69.svg"/><Relationship Id="rId4" Type="http://schemas.openxmlformats.org/officeDocument/2006/relationships/image" Target="../media/image27.svg"/><Relationship Id="rId9" Type="http://schemas.openxmlformats.org/officeDocument/2006/relationships/image" Target="../media/image68.png"/><Relationship Id="rId14" Type="http://schemas.openxmlformats.org/officeDocument/2006/relationships/image" Target="../media/image73.svg"/></Relationships>
</file>

<file path=ppt/slides/_rels/slide16.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72.png"/><Relationship Id="rId3" Type="http://schemas.openxmlformats.org/officeDocument/2006/relationships/image" Target="../media/image26.png"/><Relationship Id="rId7" Type="http://schemas.openxmlformats.org/officeDocument/2006/relationships/image" Target="../media/image66.png"/><Relationship Id="rId12" Type="http://schemas.openxmlformats.org/officeDocument/2006/relationships/image" Target="../media/image71.svg"/><Relationship Id="rId17" Type="http://schemas.openxmlformats.org/officeDocument/2006/relationships/image" Target="../media/image4.png"/><Relationship Id="rId2" Type="http://schemas.openxmlformats.org/officeDocument/2006/relationships/notesSlide" Target="../notesSlides/notesSlide13.xml"/><Relationship Id="rId16" Type="http://schemas.microsoft.com/office/2007/relationships/hdphoto" Target="../media/hdphoto3.wdp"/><Relationship Id="rId1" Type="http://schemas.openxmlformats.org/officeDocument/2006/relationships/slideLayout" Target="../slideLayouts/slideLayout4.xml"/><Relationship Id="rId6" Type="http://schemas.openxmlformats.org/officeDocument/2006/relationships/image" Target="../media/image65.sv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33.png"/><Relationship Id="rId10" Type="http://schemas.openxmlformats.org/officeDocument/2006/relationships/image" Target="../media/image69.svg"/><Relationship Id="rId4" Type="http://schemas.openxmlformats.org/officeDocument/2006/relationships/image" Target="../media/image27.svg"/><Relationship Id="rId9" Type="http://schemas.openxmlformats.org/officeDocument/2006/relationships/image" Target="../media/image68.png"/><Relationship Id="rId14" Type="http://schemas.openxmlformats.org/officeDocument/2006/relationships/image" Target="../media/image73.svg"/></Relationships>
</file>

<file path=ppt/slides/_rels/slide17.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68.png"/><Relationship Id="rId7"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9.svg"/><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74.png"/><Relationship Id="rId7"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69.svg"/><Relationship Id="rId11" Type="http://schemas.openxmlformats.org/officeDocument/2006/relationships/image" Target="../media/image4.png"/><Relationship Id="rId5" Type="http://schemas.openxmlformats.org/officeDocument/2006/relationships/image" Target="../media/image68.png"/><Relationship Id="rId10" Type="http://schemas.openxmlformats.org/officeDocument/2006/relationships/image" Target="../media/image73.svg"/><Relationship Id="rId4" Type="http://schemas.openxmlformats.org/officeDocument/2006/relationships/image" Target="../media/image75.svg"/><Relationship Id="rId9" Type="http://schemas.openxmlformats.org/officeDocument/2006/relationships/image" Target="../media/image72.png"/></Relationships>
</file>

<file path=ppt/slides/_rels/slide19.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13.png"/><Relationship Id="rId7" Type="http://schemas.openxmlformats.org/officeDocument/2006/relationships/image" Target="../media/image50.png"/><Relationship Id="rId12" Type="http://schemas.microsoft.com/office/2007/relationships/hdphoto" Target="../media/hdphoto3.wdp"/><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60.jpeg"/><Relationship Id="rId11" Type="http://schemas.openxmlformats.org/officeDocument/2006/relationships/image" Target="../media/image33.png"/><Relationship Id="rId5" Type="http://schemas.openxmlformats.org/officeDocument/2006/relationships/image" Target="../media/image76.jpeg"/><Relationship Id="rId10" Type="http://schemas.openxmlformats.org/officeDocument/2006/relationships/image" Target="../media/image71.svg"/><Relationship Id="rId4" Type="http://schemas.openxmlformats.org/officeDocument/2006/relationships/image" Target="../media/image14.svg"/><Relationship Id="rId9"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hyperlink" Target="https://science.nasa.gov/climate-change/effects/" TargetMode="External"/><Relationship Id="rId2" Type="http://schemas.openxmlformats.org/officeDocument/2006/relationships/image" Target="../media/image5.jpe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80.png"/><Relationship Id="rId11" Type="http://schemas.microsoft.com/office/2007/relationships/hdphoto" Target="../media/hdphoto3.wdp"/><Relationship Id="rId5" Type="http://schemas.openxmlformats.org/officeDocument/2006/relationships/image" Target="../media/image79.png"/><Relationship Id="rId10" Type="http://schemas.openxmlformats.org/officeDocument/2006/relationships/image" Target="../media/image33.png"/><Relationship Id="rId4" Type="http://schemas.openxmlformats.org/officeDocument/2006/relationships/image" Target="../media/image78.svg"/><Relationship Id="rId9" Type="http://schemas.openxmlformats.org/officeDocument/2006/relationships/image" Target="../media/image83.svg"/></Relationships>
</file>

<file path=ppt/slides/_rels/slide21.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3.xml"/><Relationship Id="rId5" Type="http://schemas.openxmlformats.org/officeDocument/2006/relationships/image" Target="../media/image85.svg"/><Relationship Id="rId4" Type="http://schemas.openxmlformats.org/officeDocument/2006/relationships/image" Target="../media/image84.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27.sv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7.svg"/></Relationships>
</file>

<file path=ppt/slides/_rels/slide2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16.png"/><Relationship Id="rId7" Type="http://schemas.openxmlformats.org/officeDocument/2006/relationships/image" Target="../media/image91.jpe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90.jpeg"/><Relationship Id="rId5" Type="http://schemas.openxmlformats.org/officeDocument/2006/relationships/image" Target="../media/image89.jpeg"/><Relationship Id="rId10" Type="http://schemas.openxmlformats.org/officeDocument/2006/relationships/image" Target="../media/image27.svg"/><Relationship Id="rId4" Type="http://schemas.openxmlformats.org/officeDocument/2006/relationships/image" Target="../media/image17.svg"/><Relationship Id="rId9"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8" Type="http://schemas.openxmlformats.org/officeDocument/2006/relationships/image" Target="../media/image95.png"/><Relationship Id="rId3" Type="http://schemas.microsoft.com/office/2018/10/relationships/comments" Target="../comments/modernComment_1FC_999DD913.xml"/><Relationship Id="rId7" Type="http://schemas.openxmlformats.org/officeDocument/2006/relationships/image" Target="../media/image94.pn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93.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96.svg"/></Relationships>
</file>

<file path=ppt/slides/_rels/slide28.xml.rels><?xml version="1.0" encoding="UTF-8" standalone="yes"?>
<Relationships xmlns="http://schemas.openxmlformats.org/package/2006/relationships"><Relationship Id="rId8" Type="http://schemas.openxmlformats.org/officeDocument/2006/relationships/image" Target="../media/image96.svg"/><Relationship Id="rId3" Type="http://schemas.microsoft.com/office/2018/10/relationships/comments" Target="../comments/modernComment_1B4_2185C89B.xml"/><Relationship Id="rId7" Type="http://schemas.openxmlformats.org/officeDocument/2006/relationships/image" Target="../media/image95.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97.jpeg"/><Relationship Id="rId5" Type="http://schemas.openxmlformats.org/officeDocument/2006/relationships/image" Target="../media/image17.svg"/><Relationship Id="rId10" Type="http://schemas.openxmlformats.org/officeDocument/2006/relationships/image" Target="../media/image27.svg"/><Relationship Id="rId4" Type="http://schemas.openxmlformats.org/officeDocument/2006/relationships/image" Target="../media/image16.png"/><Relationship Id="rId9" Type="http://schemas.openxmlformats.org/officeDocument/2006/relationships/image" Target="../media/image26.png"/></Relationships>
</file>

<file path=ppt/slides/_rels/slide29.xml.rels><?xml version="1.0" encoding="UTF-8" standalone="yes"?>
<Relationships xmlns="http://schemas.openxmlformats.org/package/2006/relationships"><Relationship Id="rId8" Type="http://schemas.openxmlformats.org/officeDocument/2006/relationships/image" Target="../media/image57.svg"/><Relationship Id="rId3" Type="http://schemas.microsoft.com/office/2018/10/relationships/comments" Target="../comments/modernComment_1AE_D7A3E92F.xml"/><Relationship Id="rId7"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100.svg"/><Relationship Id="rId5" Type="http://schemas.openxmlformats.org/officeDocument/2006/relationships/image" Target="../media/image99.png"/><Relationship Id="rId10" Type="http://schemas.openxmlformats.org/officeDocument/2006/relationships/image" Target="../media/image4.png"/><Relationship Id="rId4" Type="http://schemas.openxmlformats.org/officeDocument/2006/relationships/image" Target="../media/image98.jpeg"/><Relationship Id="rId9" Type="http://schemas.openxmlformats.org/officeDocument/2006/relationships/image" Target="../media/image101.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image" Target="../media/image105.png"/><Relationship Id="rId4" Type="http://schemas.openxmlformats.org/officeDocument/2006/relationships/image" Target="../media/image104.png"/></Relationships>
</file>

<file path=ppt/slides/_rels/slide31.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70.png"/><Relationship Id="rId7"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14.svg"/><Relationship Id="rId11" Type="http://schemas.openxmlformats.org/officeDocument/2006/relationships/image" Target="../media/image106.png"/><Relationship Id="rId5" Type="http://schemas.openxmlformats.org/officeDocument/2006/relationships/image" Target="../media/image13.png"/><Relationship Id="rId10" Type="http://schemas.openxmlformats.org/officeDocument/2006/relationships/image" Target="../media/image67.svg"/><Relationship Id="rId4" Type="http://schemas.openxmlformats.org/officeDocument/2006/relationships/image" Target="../media/image71.svg"/><Relationship Id="rId9"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107.png"/><Relationship Id="rId4" Type="http://schemas.openxmlformats.org/officeDocument/2006/relationships/image" Target="../media/image14.svg"/></Relationships>
</file>

<file path=ppt/slides/_rels/slide33.xml.rels><?xml version="1.0" encoding="UTF-8" standalone="yes"?>
<Relationships xmlns="http://schemas.openxmlformats.org/package/2006/relationships"><Relationship Id="rId8" Type="http://schemas.openxmlformats.org/officeDocument/2006/relationships/image" Target="../media/image72.png"/><Relationship Id="rId3" Type="http://schemas.microsoft.com/office/2018/10/relationships/comments" Target="../comments/modernComment_225_6D05CD23.xml"/><Relationship Id="rId7" Type="http://schemas.openxmlformats.org/officeDocument/2006/relationships/image" Target="../media/image67.svg"/><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image" Target="../media/image66.png"/><Relationship Id="rId5" Type="http://schemas.openxmlformats.org/officeDocument/2006/relationships/image" Target="../media/image109.jpeg"/><Relationship Id="rId10" Type="http://schemas.openxmlformats.org/officeDocument/2006/relationships/image" Target="../media/image4.png"/><Relationship Id="rId4" Type="http://schemas.openxmlformats.org/officeDocument/2006/relationships/image" Target="../media/image108.png"/><Relationship Id="rId9" Type="http://schemas.openxmlformats.org/officeDocument/2006/relationships/image" Target="../media/image73.svg"/></Relationships>
</file>

<file path=ppt/slides/_rels/slide34.xml.rels><?xml version="1.0" encoding="UTF-8" standalone="yes"?>
<Relationships xmlns="http://schemas.openxmlformats.org/package/2006/relationships"><Relationship Id="rId8" Type="http://schemas.openxmlformats.org/officeDocument/2006/relationships/image" Target="../media/image110.jpeg"/><Relationship Id="rId3" Type="http://schemas.microsoft.com/office/2018/10/relationships/comments" Target="../comments/modernComment_1CC_CEDA7B78.xml"/><Relationship Id="rId7" Type="http://schemas.openxmlformats.org/officeDocument/2006/relationships/image" Target="../media/image96.svg"/><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95.png"/><Relationship Id="rId5" Type="http://schemas.openxmlformats.org/officeDocument/2006/relationships/image" Target="../media/image17.svg"/><Relationship Id="rId10" Type="http://schemas.openxmlformats.org/officeDocument/2006/relationships/image" Target="../media/image27.svg"/><Relationship Id="rId4" Type="http://schemas.openxmlformats.org/officeDocument/2006/relationships/image" Target="../media/image16.png"/><Relationship Id="rId9"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microsoft.com/office/2018/10/relationships/comments" Target="../comments/modernComment_1C8_DDC2173E.xml"/><Relationship Id="rId2" Type="http://schemas.openxmlformats.org/officeDocument/2006/relationships/notesSlide" Target="../notesSlides/notesSlide30.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111.png"/></Relationships>
</file>

<file path=ppt/slides/_rels/slide3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18/10/relationships/comments" Target="../comments/modernComment_1CA_15544CD3.xml"/><Relationship Id="rId7" Type="http://schemas.openxmlformats.org/officeDocument/2006/relationships/image" Target="../media/image115.png"/><Relationship Id="rId2" Type="http://schemas.openxmlformats.org/officeDocument/2006/relationships/notesSlide" Target="../notesSlides/notesSlide31.xml"/><Relationship Id="rId1" Type="http://schemas.openxmlformats.org/officeDocument/2006/relationships/slideLayout" Target="../slideLayouts/slideLayout10.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37.xml.rels><?xml version="1.0" encoding="UTF-8" standalone="yes"?>
<Relationships xmlns="http://schemas.openxmlformats.org/package/2006/relationships"><Relationship Id="rId3" Type="http://schemas.microsoft.com/office/2018/10/relationships/comments" Target="../comments/modernComment_1FD_B702F827.xml"/><Relationship Id="rId2" Type="http://schemas.openxmlformats.org/officeDocument/2006/relationships/notesSlide" Target="../notesSlides/notesSlide32.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116.png"/></Relationships>
</file>

<file path=ppt/slides/_rels/slide38.xml.rels><?xml version="1.0" encoding="UTF-8" standalone="yes"?>
<Relationships xmlns="http://schemas.openxmlformats.org/package/2006/relationships"><Relationship Id="rId3" Type="http://schemas.microsoft.com/office/2018/10/relationships/comments" Target="../comments/modernComment_200_6F28246E.xml"/><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117.png"/><Relationship Id="rId2" Type="http://schemas.microsoft.com/office/2018/10/relationships/comments" Target="../comments/modernComment_1FF_4F69172D.xml"/><Relationship Id="rId1" Type="http://schemas.openxmlformats.org/officeDocument/2006/relationships/slideLayout" Target="../slideLayouts/slideLayout4.xml"/><Relationship Id="rId4" Type="http://schemas.openxmlformats.org/officeDocument/2006/relationships/image" Target="../media/image118.svg"/></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0.svg"/><Relationship Id="rId11" Type="http://schemas.openxmlformats.org/officeDocument/2006/relationships/image" Target="../media/image4.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microsoft.com/office/2018/10/relationships/comments" Target="../comments/modernComment_203_CEB15DA5.xml"/><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119.png"/></Relationships>
</file>

<file path=ppt/slides/_rels/slide41.xml.rels><?xml version="1.0" encoding="UTF-8" standalone="yes"?>
<Relationships xmlns="http://schemas.openxmlformats.org/package/2006/relationships"><Relationship Id="rId3" Type="http://schemas.microsoft.com/office/2018/10/relationships/comments" Target="../comments/modernComment_226_3191E234.xml"/><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118.svg"/><Relationship Id="rId5" Type="http://schemas.openxmlformats.org/officeDocument/2006/relationships/image" Target="../media/image117.png"/><Relationship Id="rId4" Type="http://schemas.openxmlformats.org/officeDocument/2006/relationships/image" Target="../media/image119.png"/></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microsoft.com/office/2018/10/relationships/comments" Target="../comments/modernComment_227_8BB0C123.xml"/><Relationship Id="rId1" Type="http://schemas.openxmlformats.org/officeDocument/2006/relationships/slideLayout" Target="../slideLayouts/slideLayout6.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7.svg"/></Relationships>
</file>

<file path=ppt/slides/_rels/slide43.xml.rels><?xml version="1.0" encoding="UTF-8" standalone="yes"?>
<Relationships xmlns="http://schemas.openxmlformats.org/package/2006/relationships"><Relationship Id="rId3" Type="http://schemas.microsoft.com/office/2018/10/relationships/comments" Target="../comments/modernComment_1C4_B2E4D34D.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5.wdp"/><Relationship Id="rId4" Type="http://schemas.openxmlformats.org/officeDocument/2006/relationships/image" Target="../media/image120.png"/></Relationships>
</file>

<file path=ppt/slides/_rels/slide44.xml.rels><?xml version="1.0" encoding="UTF-8" standalone="yes"?>
<Relationships xmlns="http://schemas.openxmlformats.org/package/2006/relationships"><Relationship Id="rId8" Type="http://schemas.openxmlformats.org/officeDocument/2006/relationships/image" Target="../media/image125.png"/><Relationship Id="rId3" Type="http://schemas.microsoft.com/office/2018/10/relationships/comments" Target="../comments/modernComment_1C5_54E7C79D.xml"/><Relationship Id="rId7" Type="http://schemas.openxmlformats.org/officeDocument/2006/relationships/image" Target="../media/image124.jpeg"/><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image" Target="../media/image123.jpeg"/><Relationship Id="rId5" Type="http://schemas.openxmlformats.org/officeDocument/2006/relationships/image" Target="../media/image122.jpeg"/><Relationship Id="rId10" Type="http://schemas.openxmlformats.org/officeDocument/2006/relationships/image" Target="../media/image4.png"/><Relationship Id="rId4" Type="http://schemas.openxmlformats.org/officeDocument/2006/relationships/image" Target="../media/image121.jpeg"/><Relationship Id="rId9" Type="http://schemas.openxmlformats.org/officeDocument/2006/relationships/image" Target="../media/image126.jpeg"/></Relationships>
</file>

<file path=ppt/slides/_rels/slide45.xml.rels><?xml version="1.0" encoding="UTF-8" standalone="yes"?>
<Relationships xmlns="http://schemas.openxmlformats.org/package/2006/relationships"><Relationship Id="rId8" Type="http://schemas.openxmlformats.org/officeDocument/2006/relationships/image" Target="../media/image96.svg"/><Relationship Id="rId3" Type="http://schemas.microsoft.com/office/2018/10/relationships/comments" Target="../comments/modernComment_209_6C54738E.xml"/><Relationship Id="rId7" Type="http://schemas.openxmlformats.org/officeDocument/2006/relationships/image" Target="../media/image95.png"/><Relationship Id="rId2" Type="http://schemas.openxmlformats.org/officeDocument/2006/relationships/notesSlide" Target="../notesSlides/notesSlide38.xml"/><Relationship Id="rId1" Type="http://schemas.openxmlformats.org/officeDocument/2006/relationships/slideLayout" Target="../slideLayouts/slideLayout14.xml"/><Relationship Id="rId6" Type="http://schemas.openxmlformats.org/officeDocument/2006/relationships/image" Target="../media/image127.jpeg"/><Relationship Id="rId5" Type="http://schemas.openxmlformats.org/officeDocument/2006/relationships/image" Target="../media/image17.svg"/><Relationship Id="rId10" Type="http://schemas.openxmlformats.org/officeDocument/2006/relationships/image" Target="../media/image27.svg"/><Relationship Id="rId4" Type="http://schemas.openxmlformats.org/officeDocument/2006/relationships/image" Target="../media/image16.png"/><Relationship Id="rId9" Type="http://schemas.openxmlformats.org/officeDocument/2006/relationships/image" Target="../media/image26.png"/></Relationships>
</file>

<file path=ppt/slides/_rels/slide46.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18/10/relationships/comments" Target="../comments/modernComment_246_6233E553.xml"/><Relationship Id="rId7" Type="http://schemas.openxmlformats.org/officeDocument/2006/relationships/image" Target="../media/image96.svg"/><Relationship Id="rId2" Type="http://schemas.openxmlformats.org/officeDocument/2006/relationships/notesSlide" Target="../notesSlides/notesSlide39.xml"/><Relationship Id="rId1" Type="http://schemas.openxmlformats.org/officeDocument/2006/relationships/slideLayout" Target="../slideLayouts/slideLayout14.xml"/><Relationship Id="rId6" Type="http://schemas.openxmlformats.org/officeDocument/2006/relationships/image" Target="../media/image95.png"/><Relationship Id="rId5" Type="http://schemas.openxmlformats.org/officeDocument/2006/relationships/image" Target="../media/image17.svg"/><Relationship Id="rId10" Type="http://schemas.openxmlformats.org/officeDocument/2006/relationships/image" Target="../media/image128.jpeg"/><Relationship Id="rId4" Type="http://schemas.openxmlformats.org/officeDocument/2006/relationships/image" Target="../media/image16.png"/><Relationship Id="rId9" Type="http://schemas.openxmlformats.org/officeDocument/2006/relationships/image" Target="../media/image27.svg"/></Relationships>
</file>

<file path=ppt/slides/_rels/slide47.xml.rels><?xml version="1.0" encoding="UTF-8" standalone="yes"?>
<Relationships xmlns="http://schemas.openxmlformats.org/package/2006/relationships"><Relationship Id="rId8" Type="http://schemas.openxmlformats.org/officeDocument/2006/relationships/image" Target="../media/image56.png"/><Relationship Id="rId3" Type="http://schemas.microsoft.com/office/2018/10/relationships/comments" Target="../comments/modernComment_20B_67699012.xml"/><Relationship Id="rId7" Type="http://schemas.openxmlformats.org/officeDocument/2006/relationships/image" Target="../media/image14.svg"/><Relationship Id="rId12"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14.xml"/><Relationship Id="rId6" Type="http://schemas.openxmlformats.org/officeDocument/2006/relationships/image" Target="../media/image13.png"/><Relationship Id="rId11" Type="http://schemas.openxmlformats.org/officeDocument/2006/relationships/image" Target="../media/image27.svg"/><Relationship Id="rId5" Type="http://schemas.openxmlformats.org/officeDocument/2006/relationships/image" Target="../media/image12.svg"/><Relationship Id="rId10"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57.svg"/></Relationships>
</file>

<file path=ppt/slides/_rels/slide48.xml.rels><?xml version="1.0" encoding="UTF-8" standalone="yes"?>
<Relationships xmlns="http://schemas.openxmlformats.org/package/2006/relationships"><Relationship Id="rId3" Type="http://schemas.microsoft.com/office/2018/10/relationships/comments" Target="../comments/modernComment_1C6_30BEF4C6.xml"/><Relationship Id="rId2" Type="http://schemas.openxmlformats.org/officeDocument/2006/relationships/notesSlide" Target="../notesSlides/notesSlide41.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129.gif"/></Relationships>
</file>

<file path=ppt/slides/_rels/slide49.xml.rels><?xml version="1.0" encoding="UTF-8" standalone="yes"?>
<Relationships xmlns="http://schemas.openxmlformats.org/package/2006/relationships"><Relationship Id="rId3" Type="http://schemas.microsoft.com/office/2018/10/relationships/comments" Target="../comments/modernComment_1D7_7FB955AD.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6.wdp"/><Relationship Id="rId4" Type="http://schemas.openxmlformats.org/officeDocument/2006/relationships/image" Target="../media/image13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8" Type="http://schemas.openxmlformats.org/officeDocument/2006/relationships/image" Target="../media/image27.svg"/><Relationship Id="rId3" Type="http://schemas.microsoft.com/office/2018/10/relationships/comments" Target="../comments/modernComment_1D9_D8E7BF9B.xml"/><Relationship Id="rId7"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131.jpe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4.png"/></Relationships>
</file>

<file path=ppt/slides/_rels/slide51.xml.rels><?xml version="1.0" encoding="UTF-8" standalone="yes"?>
<Relationships xmlns="http://schemas.openxmlformats.org/package/2006/relationships"><Relationship Id="rId8" Type="http://schemas.openxmlformats.org/officeDocument/2006/relationships/image" Target="../media/image17.svg"/><Relationship Id="rId3" Type="http://schemas.microsoft.com/office/2018/10/relationships/comments" Target="../comments/modernComment_228_18AA7E2F.xml"/><Relationship Id="rId7" Type="http://schemas.openxmlformats.org/officeDocument/2006/relationships/image" Target="../media/image16.pn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jpeg"/><Relationship Id="rId9" Type="http://schemas.openxmlformats.org/officeDocument/2006/relationships/image" Target="../media/image4.png"/></Relationships>
</file>

<file path=ppt/slides/_rels/slide52.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4.png"/><Relationship Id="rId3" Type="http://schemas.microsoft.com/office/2018/10/relationships/comments" Target="../comments/modernComment_1DA_1DA75C3E.xml"/><Relationship Id="rId7" Type="http://schemas.openxmlformats.org/officeDocument/2006/relationships/image" Target="../media/image16.png"/><Relationship Id="rId12" Type="http://schemas.openxmlformats.org/officeDocument/2006/relationships/image" Target="../media/image96.sv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135.jpeg"/><Relationship Id="rId11" Type="http://schemas.openxmlformats.org/officeDocument/2006/relationships/image" Target="../media/image95.png"/><Relationship Id="rId5" Type="http://schemas.openxmlformats.org/officeDocument/2006/relationships/image" Target="../media/image14.svg"/><Relationship Id="rId10" Type="http://schemas.openxmlformats.org/officeDocument/2006/relationships/image" Target="../media/image27.svg"/><Relationship Id="rId4" Type="http://schemas.openxmlformats.org/officeDocument/2006/relationships/image" Target="../media/image13.png"/><Relationship Id="rId9" Type="http://schemas.openxmlformats.org/officeDocument/2006/relationships/image" Target="../media/image26.png"/></Relationships>
</file>

<file path=ppt/slides/_rels/slide53.xml.rels><?xml version="1.0" encoding="UTF-8" standalone="yes"?>
<Relationships xmlns="http://schemas.openxmlformats.org/package/2006/relationships"><Relationship Id="rId8" Type="http://schemas.openxmlformats.org/officeDocument/2006/relationships/image" Target="../media/image138.png"/><Relationship Id="rId3" Type="http://schemas.microsoft.com/office/2018/10/relationships/comments" Target="../comments/modernComment_1DB_15415A8.xml"/><Relationship Id="rId7" Type="http://schemas.openxmlformats.org/officeDocument/2006/relationships/image" Target="../media/image137.svg"/><Relationship Id="rId12" Type="http://schemas.openxmlformats.org/officeDocument/2006/relationships/image" Target="../media/image17.sv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136.png"/><Relationship Id="rId11" Type="http://schemas.openxmlformats.org/officeDocument/2006/relationships/image" Target="../media/image16.png"/><Relationship Id="rId5" Type="http://schemas.openxmlformats.org/officeDocument/2006/relationships/image" Target="../media/image14.svg"/><Relationship Id="rId10" Type="http://schemas.openxmlformats.org/officeDocument/2006/relationships/image" Target="../media/image27.svg"/><Relationship Id="rId4" Type="http://schemas.openxmlformats.org/officeDocument/2006/relationships/image" Target="../media/image13.png"/><Relationship Id="rId9" Type="http://schemas.openxmlformats.org/officeDocument/2006/relationships/image" Target="../media/image26.png"/></Relationships>
</file>

<file path=ppt/slides/_rels/slide54.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18/10/relationships/comments" Target="../comments/modernComment_1DF_934FFBDF.xml"/><Relationship Id="rId7" Type="http://schemas.openxmlformats.org/officeDocument/2006/relationships/image" Target="../media/image96.svg"/><Relationship Id="rId12" Type="http://schemas.openxmlformats.org/officeDocument/2006/relationships/image" Target="../media/image17.svg"/><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95.png"/><Relationship Id="rId11" Type="http://schemas.openxmlformats.org/officeDocument/2006/relationships/image" Target="../media/image16.png"/><Relationship Id="rId5" Type="http://schemas.openxmlformats.org/officeDocument/2006/relationships/image" Target="../media/image14.svg"/><Relationship Id="rId10" Type="http://schemas.openxmlformats.org/officeDocument/2006/relationships/image" Target="../media/image139.png"/><Relationship Id="rId4" Type="http://schemas.openxmlformats.org/officeDocument/2006/relationships/image" Target="../media/image13.png"/><Relationship Id="rId9" Type="http://schemas.openxmlformats.org/officeDocument/2006/relationships/image" Target="../media/image27.svg"/></Relationships>
</file>

<file path=ppt/slides/_rels/slide55.xml.rels><?xml version="1.0" encoding="UTF-8" standalone="yes"?>
<Relationships xmlns="http://schemas.openxmlformats.org/package/2006/relationships"><Relationship Id="rId8" Type="http://schemas.openxmlformats.org/officeDocument/2006/relationships/image" Target="../media/image96.svg"/><Relationship Id="rId13" Type="http://schemas.openxmlformats.org/officeDocument/2006/relationships/image" Target="../media/image4.png"/><Relationship Id="rId3" Type="http://schemas.microsoft.com/office/2018/10/relationships/comments" Target="../comments/modernComment_1E0_AD3EAD72.xml"/><Relationship Id="rId7" Type="http://schemas.openxmlformats.org/officeDocument/2006/relationships/image" Target="../media/image95.png"/><Relationship Id="rId12" Type="http://schemas.openxmlformats.org/officeDocument/2006/relationships/image" Target="../media/image17.svg"/><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140.jpeg"/><Relationship Id="rId11" Type="http://schemas.openxmlformats.org/officeDocument/2006/relationships/image" Target="../media/image16.png"/><Relationship Id="rId5" Type="http://schemas.openxmlformats.org/officeDocument/2006/relationships/image" Target="../media/image14.svg"/><Relationship Id="rId10" Type="http://schemas.openxmlformats.org/officeDocument/2006/relationships/image" Target="../media/image27.svg"/><Relationship Id="rId4" Type="http://schemas.openxmlformats.org/officeDocument/2006/relationships/image" Target="../media/image13.png"/><Relationship Id="rId9" Type="http://schemas.openxmlformats.org/officeDocument/2006/relationships/image" Target="../media/image26.png"/></Relationships>
</file>

<file path=ppt/slides/_rels/slide56.xml.rels><?xml version="1.0" encoding="UTF-8" standalone="yes"?>
<Relationships xmlns="http://schemas.openxmlformats.org/package/2006/relationships"><Relationship Id="rId8" Type="http://schemas.openxmlformats.org/officeDocument/2006/relationships/image" Target="../media/image96.svg"/><Relationship Id="rId13" Type="http://schemas.openxmlformats.org/officeDocument/2006/relationships/image" Target="../media/image4.png"/><Relationship Id="rId3" Type="http://schemas.microsoft.com/office/2018/10/relationships/comments" Target="../comments/modernComment_1E1_4338DF29.xml"/><Relationship Id="rId7" Type="http://schemas.openxmlformats.org/officeDocument/2006/relationships/image" Target="../media/image95.png"/><Relationship Id="rId12" Type="http://schemas.openxmlformats.org/officeDocument/2006/relationships/image" Target="../media/image17.svg"/><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141.jpeg"/><Relationship Id="rId11" Type="http://schemas.openxmlformats.org/officeDocument/2006/relationships/image" Target="../media/image16.png"/><Relationship Id="rId5" Type="http://schemas.openxmlformats.org/officeDocument/2006/relationships/image" Target="../media/image14.svg"/><Relationship Id="rId10" Type="http://schemas.openxmlformats.org/officeDocument/2006/relationships/image" Target="../media/image27.svg"/><Relationship Id="rId4" Type="http://schemas.openxmlformats.org/officeDocument/2006/relationships/image" Target="../media/image13.png"/><Relationship Id="rId9" Type="http://schemas.openxmlformats.org/officeDocument/2006/relationships/image" Target="../media/image26.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51.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52.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14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2.wdp"/></Relationships>
</file>

<file path=ppt/slides/_rels/slide6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45.png"/><Relationship Id="rId7" Type="http://schemas.openxmlformats.org/officeDocument/2006/relationships/image" Target="../media/image17.svg"/><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96.svg"/><Relationship Id="rId10" Type="http://schemas.openxmlformats.org/officeDocument/2006/relationships/image" Target="../media/image4.png"/><Relationship Id="rId4" Type="http://schemas.openxmlformats.org/officeDocument/2006/relationships/image" Target="../media/image95.png"/><Relationship Id="rId9" Type="http://schemas.openxmlformats.org/officeDocument/2006/relationships/image" Target="../media/image27.svg"/></Relationships>
</file>

<file path=ppt/slides/_rels/slide6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54.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147.png"/></Relationships>
</file>

<file path=ppt/slides/_rels/slide6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image" Target="../media/image4.png"/><Relationship Id="rId4" Type="http://schemas.microsoft.com/office/2007/relationships/hdphoto" Target="../media/hdphoto4.wdp"/></Relationships>
</file>

<file path=ppt/slides/_rels/slide63.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153.png"/><Relationship Id="rId4" Type="http://schemas.openxmlformats.org/officeDocument/2006/relationships/image" Target="../media/image14.svg"/></Relationships>
</file>

<file path=ppt/slides/_rels/slide65.xml.rels><?xml version="1.0" encoding="UTF-8" standalone="yes"?>
<Relationships xmlns="http://schemas.openxmlformats.org/package/2006/relationships"><Relationship Id="rId8" Type="http://schemas.openxmlformats.org/officeDocument/2006/relationships/image" Target="../media/image154.jpg"/><Relationship Id="rId3" Type="http://schemas.microsoft.com/office/2018/10/relationships/comments" Target="../comments/modernComment_247_6F15BA8.xml"/><Relationship Id="rId7" Type="http://schemas.openxmlformats.org/officeDocument/2006/relationships/image" Target="../media/image96.sv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image" Target="../media/image95.png"/><Relationship Id="rId5" Type="http://schemas.openxmlformats.org/officeDocument/2006/relationships/image" Target="../media/image14.svg"/><Relationship Id="rId4" Type="http://schemas.openxmlformats.org/officeDocument/2006/relationships/image" Target="../media/image13.png"/></Relationships>
</file>

<file path=ppt/slides/_rels/slide66.xml.rels><?xml version="1.0" encoding="UTF-8" standalone="yes"?>
<Relationships xmlns="http://schemas.openxmlformats.org/package/2006/relationships"><Relationship Id="rId3" Type="http://schemas.openxmlformats.org/officeDocument/2006/relationships/image" Target="../media/image155.png"/><Relationship Id="rId7" Type="http://schemas.openxmlformats.org/officeDocument/2006/relationships/image" Target="../media/image159.png"/><Relationship Id="rId2" Type="http://schemas.openxmlformats.org/officeDocument/2006/relationships/notesSlide" Target="../notesSlides/notesSlide59.xml"/><Relationship Id="rId1" Type="http://schemas.openxmlformats.org/officeDocument/2006/relationships/slideLayout" Target="../slideLayouts/slideLayout4.xml"/><Relationship Id="rId6" Type="http://schemas.openxmlformats.org/officeDocument/2006/relationships/image" Target="../media/image158.svg"/><Relationship Id="rId5" Type="http://schemas.openxmlformats.org/officeDocument/2006/relationships/image" Target="../media/image157.png"/><Relationship Id="rId4" Type="http://schemas.openxmlformats.org/officeDocument/2006/relationships/image" Target="../media/image156.svg"/></Relationships>
</file>

<file path=ppt/slides/_rels/slide67.xml.rels><?xml version="1.0" encoding="UTF-8" standalone="yes"?>
<Relationships xmlns="http://schemas.openxmlformats.org/package/2006/relationships"><Relationship Id="rId8" Type="http://schemas.openxmlformats.org/officeDocument/2006/relationships/image" Target="../media/image164.png"/><Relationship Id="rId3" Type="http://schemas.microsoft.com/office/2018/10/relationships/comments" Target="../comments/modernComment_1CB_5B4D149C.xml"/><Relationship Id="rId7" Type="http://schemas.openxmlformats.org/officeDocument/2006/relationships/image" Target="../media/image163.svg"/><Relationship Id="rId2" Type="http://schemas.openxmlformats.org/officeDocument/2006/relationships/notesSlide" Target="../notesSlides/notesSlide60.xml"/><Relationship Id="rId1" Type="http://schemas.openxmlformats.org/officeDocument/2006/relationships/slideLayout" Target="../slideLayouts/slideLayout9.xml"/><Relationship Id="rId6" Type="http://schemas.openxmlformats.org/officeDocument/2006/relationships/image" Target="../media/image162.png"/><Relationship Id="rId5" Type="http://schemas.openxmlformats.org/officeDocument/2006/relationships/image" Target="../media/image161.svg"/><Relationship Id="rId4" Type="http://schemas.openxmlformats.org/officeDocument/2006/relationships/image" Target="../media/image160.png"/><Relationship Id="rId9" Type="http://schemas.openxmlformats.org/officeDocument/2006/relationships/image" Target="../media/image165.svg"/></Relationships>
</file>

<file path=ppt/slides/_rels/slide68.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18/10/relationships/comments" Target="../comments/modernComment_22B_9E884710.xml"/><Relationship Id="rId7" Type="http://schemas.openxmlformats.org/officeDocument/2006/relationships/image" Target="../media/image169.svg"/><Relationship Id="rId2" Type="http://schemas.openxmlformats.org/officeDocument/2006/relationships/notesSlide" Target="../notesSlides/notesSlide61.xml"/><Relationship Id="rId1" Type="http://schemas.openxmlformats.org/officeDocument/2006/relationships/slideLayout" Target="../slideLayouts/slideLayout10.xml"/><Relationship Id="rId6" Type="http://schemas.openxmlformats.org/officeDocument/2006/relationships/image" Target="../media/image168.png"/><Relationship Id="rId11" Type="http://schemas.openxmlformats.org/officeDocument/2006/relationships/image" Target="../media/image171.svg"/><Relationship Id="rId5" Type="http://schemas.openxmlformats.org/officeDocument/2006/relationships/image" Target="../media/image167.svg"/><Relationship Id="rId10" Type="http://schemas.openxmlformats.org/officeDocument/2006/relationships/image" Target="../media/image170.png"/><Relationship Id="rId4" Type="http://schemas.openxmlformats.org/officeDocument/2006/relationships/image" Target="../media/image166.png"/><Relationship Id="rId9" Type="http://schemas.openxmlformats.org/officeDocument/2006/relationships/image" Target="../media/image14.svg"/></Relationships>
</file>

<file path=ppt/slides/_rels/slide69.xml.rels><?xml version="1.0" encoding="UTF-8" standalone="yes"?>
<Relationships xmlns="http://schemas.openxmlformats.org/package/2006/relationships"><Relationship Id="rId3" Type="http://schemas.microsoft.com/office/2018/10/relationships/comments" Target="../comments/modernComment_1F5_B9B5E1B8.xml"/><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openxmlformats.org/officeDocument/2006/relationships/image" Target="../media/image172.jpeg"/></Relationships>
</file>

<file path=ppt/slides/_rels/slide7.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4.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s/_rels/slide70.xml.rels><?xml version="1.0" encoding="UTF-8" standalone="yes"?>
<Relationships xmlns="http://schemas.openxmlformats.org/package/2006/relationships"><Relationship Id="rId3" Type="http://schemas.microsoft.com/office/2018/10/relationships/comments" Target="../comments/modernComment_1F8_5952905B.xml"/><Relationship Id="rId2" Type="http://schemas.openxmlformats.org/officeDocument/2006/relationships/notesSlide" Target="../notesSlides/notesSlide63.xml"/><Relationship Id="rId1" Type="http://schemas.openxmlformats.org/officeDocument/2006/relationships/slideLayout" Target="../slideLayouts/slideLayout4.xml"/><Relationship Id="rId4" Type="http://schemas.openxmlformats.org/officeDocument/2006/relationships/image" Target="../media/image173.png"/></Relationships>
</file>

<file path=ppt/slides/_rels/slide71.xml.rels><?xml version="1.0" encoding="UTF-8" standalone="yes"?>
<Relationships xmlns="http://schemas.openxmlformats.org/package/2006/relationships"><Relationship Id="rId8" Type="http://schemas.openxmlformats.org/officeDocument/2006/relationships/image" Target="../media/image27.svg"/><Relationship Id="rId3" Type="http://schemas.microsoft.com/office/2018/10/relationships/comments" Target="../comments/modernComment_1F9_69E79BC7.xml"/><Relationship Id="rId7" Type="http://schemas.openxmlformats.org/officeDocument/2006/relationships/image" Target="../media/image26.png"/><Relationship Id="rId2" Type="http://schemas.openxmlformats.org/officeDocument/2006/relationships/notesSlide" Target="../notesSlides/notesSlide64.xml"/><Relationship Id="rId1" Type="http://schemas.openxmlformats.org/officeDocument/2006/relationships/slideLayout" Target="../slideLayouts/slideLayout4.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74.png"/></Relationships>
</file>

<file path=ppt/slides/_rels/slide7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75.png"/><Relationship Id="rId7" Type="http://schemas.openxmlformats.org/officeDocument/2006/relationships/image" Target="../media/image88.png"/><Relationship Id="rId2" Type="http://schemas.openxmlformats.org/officeDocument/2006/relationships/notesSlide" Target="../notesSlides/notesSlide65.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76.svg"/><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9.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32.svg"/><Relationship Id="rId11" Type="http://schemas.openxmlformats.org/officeDocument/2006/relationships/image" Target="../media/image4.png"/><Relationship Id="rId5" Type="http://schemas.openxmlformats.org/officeDocument/2006/relationships/image" Target="../media/image31.png"/><Relationship Id="rId10" Type="http://schemas.microsoft.com/office/2007/relationships/hdphoto" Target="../media/hdphoto3.wdp"/><Relationship Id="rId4" Type="http://schemas.openxmlformats.org/officeDocument/2006/relationships/image" Target="../media/image30.sv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24"/>
          <p:cNvSpPr/>
          <p:nvPr/>
        </p:nvSpPr>
        <p:spPr>
          <a:xfrm>
            <a:off x="1843400" y="277775"/>
            <a:ext cx="6998503" cy="3441431"/>
          </a:xfrm>
          <a:custGeom>
            <a:avLst/>
            <a:gdLst/>
            <a:ahLst/>
            <a:cxnLst/>
            <a:rect l="l" t="t" r="r" b="b"/>
            <a:pathLst>
              <a:path w="22609" h="10401" fill="none" extrusionOk="0">
                <a:moveTo>
                  <a:pt x="19388" y="10401"/>
                </a:moveTo>
                <a:lnTo>
                  <a:pt x="19388" y="10401"/>
                </a:lnTo>
                <a:cubicBezTo>
                  <a:pt x="21897" y="10401"/>
                  <a:pt x="21897" y="10401"/>
                  <a:pt x="21897" y="10401"/>
                </a:cubicBezTo>
                <a:cubicBezTo>
                  <a:pt x="22292" y="10401"/>
                  <a:pt x="22609" y="10084"/>
                  <a:pt x="22609" y="9693"/>
                </a:cubicBezTo>
                <a:cubicBezTo>
                  <a:pt x="22609" y="478"/>
                  <a:pt x="22609" y="478"/>
                  <a:pt x="22609" y="478"/>
                </a:cubicBezTo>
                <a:cubicBezTo>
                  <a:pt x="22609" y="215"/>
                  <a:pt x="22394" y="0"/>
                  <a:pt x="22131" y="0"/>
                </a:cubicBezTo>
                <a:cubicBezTo>
                  <a:pt x="478" y="0"/>
                  <a:pt x="478" y="0"/>
                  <a:pt x="478" y="0"/>
                </a:cubicBezTo>
                <a:cubicBezTo>
                  <a:pt x="215" y="0"/>
                  <a:pt x="0" y="215"/>
                  <a:pt x="0" y="478"/>
                </a:cubicBezTo>
                <a:cubicBezTo>
                  <a:pt x="0" y="4670"/>
                  <a:pt x="0" y="4670"/>
                  <a:pt x="0" y="4670"/>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lang="en-GB" sz="1800" b="0" strike="noStrike" noProof="0">
              <a:solidFill>
                <a:srgbClr val="000000"/>
              </a:solidFill>
              <a:latin typeface="Arial"/>
              <a:ea typeface="Arial"/>
              <a:cs typeface="Arial"/>
              <a:sym typeface="Arial"/>
            </a:endParaRPr>
          </a:p>
        </p:txBody>
      </p:sp>
      <p:cxnSp>
        <p:nvCxnSpPr>
          <p:cNvPr id="305" name="Google Shape;305;p24"/>
          <p:cNvCxnSpPr/>
          <p:nvPr/>
        </p:nvCxnSpPr>
        <p:spPr>
          <a:xfrm>
            <a:off x="-70025" y="2634675"/>
            <a:ext cx="1428900" cy="0"/>
          </a:xfrm>
          <a:prstGeom prst="straightConnector1">
            <a:avLst/>
          </a:prstGeom>
          <a:noFill/>
          <a:ln w="9525" cap="flat" cmpd="sng">
            <a:solidFill>
              <a:schemeClr val="dk1"/>
            </a:solidFill>
            <a:prstDash val="dash"/>
            <a:round/>
            <a:headEnd type="none" w="med" len="med"/>
            <a:tailEnd type="none" w="med" len="med"/>
          </a:ln>
        </p:spPr>
      </p:cxnSp>
      <p:sp>
        <p:nvSpPr>
          <p:cNvPr id="326" name="Google Shape;326;p24"/>
          <p:cNvSpPr txBox="1">
            <a:spLocks noGrp="1"/>
          </p:cNvSpPr>
          <p:nvPr>
            <p:ph type="ctrTitle"/>
          </p:nvPr>
        </p:nvSpPr>
        <p:spPr>
          <a:xfrm>
            <a:off x="3330875" y="1456606"/>
            <a:ext cx="5099700" cy="2262600"/>
          </a:xfrm>
          <a:prstGeom prst="rect">
            <a:avLst/>
          </a:prstGeom>
        </p:spPr>
        <p:txBody>
          <a:bodyPr spcFirstLastPara="1" wrap="square" lIns="91425" tIns="91425" rIns="91425" bIns="91425" anchor="b" anchorCtr="0">
            <a:noAutofit/>
          </a:bodyPr>
          <a:lstStyle/>
          <a:p>
            <a:r>
              <a:rPr lang="en-GB" noProof="0" dirty="0"/>
              <a:t>Wind Energy Education HUB</a:t>
            </a:r>
          </a:p>
        </p:txBody>
      </p:sp>
      <p:pic>
        <p:nvPicPr>
          <p:cNvPr id="1038" name="Picture 14" descr="Ein Bild, das Screenshot, Blau, Rechteck, Electric Blue (Farbe) enthält.&#10;&#10;Automatisch generierte Beschreibung">
            <a:extLst>
              <a:ext uri="{FF2B5EF4-FFF2-40B4-BE49-F238E27FC236}">
                <a16:creationId xmlns:a16="http://schemas.microsoft.com/office/drawing/2014/main" id="{D734F775-B343-26A4-117E-DA71D2478ED6}"/>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6668611" y="4473049"/>
            <a:ext cx="634175" cy="32937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327;p24">
            <a:extLst>
              <a:ext uri="{FF2B5EF4-FFF2-40B4-BE49-F238E27FC236}">
                <a16:creationId xmlns:a16="http://schemas.microsoft.com/office/drawing/2014/main" id="{5824B33B-FA17-4A6A-843C-45D0837FD167}"/>
              </a:ext>
            </a:extLst>
          </p:cNvPr>
          <p:cNvSpPr txBox="1">
            <a:spLocks/>
          </p:cNvSpPr>
          <p:nvPr/>
        </p:nvSpPr>
        <p:spPr>
          <a:xfrm>
            <a:off x="3410465" y="4431937"/>
            <a:ext cx="2096611" cy="411600"/>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600"/>
              <a:buFont typeface="Sofia Sans"/>
              <a:buNone/>
              <a:defRPr sz="1600" b="0" i="0" u="none" strike="noStrike" cap="none">
                <a:solidFill>
                  <a:schemeClr val="dk1"/>
                </a:solidFill>
                <a:latin typeface="Sofia Sans"/>
                <a:ea typeface="Sofia Sans"/>
                <a:cs typeface="Sofia Sans"/>
                <a:sym typeface="Sofia Sans"/>
              </a:defRPr>
            </a:lvl1pPr>
            <a:lvl2pPr marL="914400" marR="0" lvl="1" indent="-317500" algn="ctr" rtl="0">
              <a:lnSpc>
                <a:spcPct val="100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2pPr>
            <a:lvl3pPr marL="1371600" marR="0" lvl="2" indent="-317500" algn="ctr" rtl="0">
              <a:lnSpc>
                <a:spcPct val="100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3pPr>
            <a:lvl4pPr marL="1828800" marR="0" lvl="3" indent="-317500" algn="ctr" rtl="0">
              <a:lnSpc>
                <a:spcPct val="100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4pPr>
            <a:lvl5pPr marL="2286000" marR="0" lvl="4" indent="-317500" algn="ctr" rtl="0">
              <a:lnSpc>
                <a:spcPct val="100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5pPr>
            <a:lvl6pPr marL="2743200" marR="0" lvl="5" indent="-317500" algn="ctr" rtl="0">
              <a:lnSpc>
                <a:spcPct val="100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6pPr>
            <a:lvl7pPr marL="3200400" marR="0" lvl="6" indent="-317500" algn="ctr" rtl="0">
              <a:lnSpc>
                <a:spcPct val="100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7pPr>
            <a:lvl8pPr marL="3657600" marR="0" lvl="7" indent="-317500" algn="ctr" rtl="0">
              <a:lnSpc>
                <a:spcPct val="100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8pPr>
            <a:lvl9pPr marL="4114800" marR="0" lvl="8" indent="-317500" algn="ctr" rtl="0">
              <a:lnSpc>
                <a:spcPct val="100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9pPr>
          </a:lstStyle>
          <a:p>
            <a:pPr marL="0" indent="0"/>
            <a:r>
              <a:rPr lang="en-GB" sz="1200" b="1" noProof="0"/>
              <a:t>Renewable energy workshop</a:t>
            </a:r>
          </a:p>
        </p:txBody>
      </p:sp>
      <p:pic>
        <p:nvPicPr>
          <p:cNvPr id="3" name="Grafik 2" descr="Windkraftanlagen Silhouette">
            <a:extLst>
              <a:ext uri="{FF2B5EF4-FFF2-40B4-BE49-F238E27FC236}">
                <a16:creationId xmlns:a16="http://schemas.microsoft.com/office/drawing/2014/main" id="{F9356284-D9AB-9253-1173-B17998DAB9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80522" y="1902049"/>
            <a:ext cx="1539025" cy="1539025"/>
          </a:xfrm>
          <a:prstGeom prst="rect">
            <a:avLst/>
          </a:prstGeom>
        </p:spPr>
      </p:pic>
      <p:grpSp>
        <p:nvGrpSpPr>
          <p:cNvPr id="2" name="Gruppieren 1">
            <a:extLst>
              <a:ext uri="{FF2B5EF4-FFF2-40B4-BE49-F238E27FC236}">
                <a16:creationId xmlns:a16="http://schemas.microsoft.com/office/drawing/2014/main" id="{B523C9AC-F750-D8D3-8F64-0FEA3EA261D3}"/>
              </a:ext>
            </a:extLst>
          </p:cNvPr>
          <p:cNvGrpSpPr/>
          <p:nvPr/>
        </p:nvGrpSpPr>
        <p:grpSpPr>
          <a:xfrm>
            <a:off x="8971221" y="0"/>
            <a:ext cx="982865" cy="655243"/>
            <a:chOff x="8971221" y="0"/>
            <a:chExt cx="982865" cy="655243"/>
          </a:xfrm>
        </p:grpSpPr>
        <p:sp>
          <p:nvSpPr>
            <p:cNvPr id="4" name="Rechteck 3">
              <a:extLst>
                <a:ext uri="{FF2B5EF4-FFF2-40B4-BE49-F238E27FC236}">
                  <a16:creationId xmlns:a16="http://schemas.microsoft.com/office/drawing/2014/main" id="{F3757464-3B04-8036-8D9A-F339DD348671}"/>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 name="Grafik 4" descr="Ein Bild, das Grafiken, Schrift, Logo, Kreis enthält.&#10;&#10;KI-generierte Inhalte können fehlerhaft sein.">
              <a:extLst>
                <a:ext uri="{FF2B5EF4-FFF2-40B4-BE49-F238E27FC236}">
                  <a16:creationId xmlns:a16="http://schemas.microsoft.com/office/drawing/2014/main" id="{15D8C684-AD08-E024-2B82-3E2A7175D82E}"/>
                </a:ext>
              </a:extLst>
            </p:cNvPr>
            <p:cNvPicPr>
              <a:picLocks noChangeAspect="1"/>
            </p:cNvPicPr>
            <p:nvPr/>
          </p:nvPicPr>
          <p:blipFill>
            <a:blip r:embed="rId6"/>
            <a:stretch>
              <a:fillRect/>
            </a:stretch>
          </p:blipFill>
          <p:spPr>
            <a:xfrm>
              <a:off x="8971221" y="0"/>
              <a:ext cx="982865" cy="655243"/>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35857-C07D-E48D-7687-9321E1DA140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D04FFA9-F01E-57B8-EAA0-F05FE9388807}"/>
              </a:ext>
            </a:extLst>
          </p:cNvPr>
          <p:cNvSpPr>
            <a:spLocks noGrp="1"/>
          </p:cNvSpPr>
          <p:nvPr>
            <p:ph type="title"/>
          </p:nvPr>
        </p:nvSpPr>
        <p:spPr>
          <a:xfrm>
            <a:off x="721613" y="539500"/>
            <a:ext cx="7717500" cy="572700"/>
          </a:xfrm>
        </p:spPr>
        <p:txBody>
          <a:bodyPr/>
          <a:lstStyle/>
          <a:p>
            <a:r>
              <a:rPr lang="en-GB"/>
              <a:t>Energy</a:t>
            </a:r>
            <a:endParaRPr lang="en-GB" noProof="0"/>
          </a:p>
        </p:txBody>
      </p:sp>
      <p:pic>
        <p:nvPicPr>
          <p:cNvPr id="23" name="Grafik 22">
            <a:extLst>
              <a:ext uri="{FF2B5EF4-FFF2-40B4-BE49-F238E27FC236}">
                <a16:creationId xmlns:a16="http://schemas.microsoft.com/office/drawing/2014/main" id="{3B2900FC-EEBD-3044-E103-DC850EBB94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53347" y="1112200"/>
            <a:ext cx="3037305" cy="3887059"/>
          </a:xfrm>
          <a:prstGeom prst="rect">
            <a:avLst/>
          </a:prstGeom>
          <a:ln>
            <a:noFill/>
          </a:ln>
          <a:effectLst>
            <a:outerShdw blurRad="292100" dist="139700" dir="2700000" algn="tl" rotWithShape="0">
              <a:srgbClr val="333333">
                <a:alpha val="65000"/>
              </a:srgbClr>
            </a:outerShdw>
          </a:effectLst>
        </p:spPr>
      </p:pic>
      <p:sp>
        <p:nvSpPr>
          <p:cNvPr id="10" name="Textfeld 9">
            <a:extLst>
              <a:ext uri="{FF2B5EF4-FFF2-40B4-BE49-F238E27FC236}">
                <a16:creationId xmlns:a16="http://schemas.microsoft.com/office/drawing/2014/main" id="{94455AA2-4E3E-133C-49F4-11C737C06CC3}"/>
              </a:ext>
            </a:extLst>
          </p:cNvPr>
          <p:cNvSpPr txBox="1"/>
          <p:nvPr/>
        </p:nvSpPr>
        <p:spPr>
          <a:xfrm>
            <a:off x="3472015" y="2129197"/>
            <a:ext cx="569962" cy="184666"/>
          </a:xfrm>
          <a:prstGeom prst="rect">
            <a:avLst/>
          </a:prstGeom>
          <a:noFill/>
        </p:spPr>
        <p:txBody>
          <a:bodyPr wrap="square" rtlCol="0">
            <a:spAutoFit/>
          </a:bodyPr>
          <a:lstStyle/>
          <a:p>
            <a:r>
              <a:rPr lang="de-DE" sz="600" b="1">
                <a:solidFill>
                  <a:schemeClr val="accent1"/>
                </a:solidFill>
                <a:latin typeface="Sofia Sans" panose="020B0604020202020204" charset="0"/>
              </a:rPr>
              <a:t>Coal</a:t>
            </a:r>
          </a:p>
        </p:txBody>
      </p:sp>
      <p:sp>
        <p:nvSpPr>
          <p:cNvPr id="11" name="Textfeld 10">
            <a:extLst>
              <a:ext uri="{FF2B5EF4-FFF2-40B4-BE49-F238E27FC236}">
                <a16:creationId xmlns:a16="http://schemas.microsoft.com/office/drawing/2014/main" id="{E7ED0A95-92DE-9A8E-22CE-ABE8A9474019}"/>
              </a:ext>
            </a:extLst>
          </p:cNvPr>
          <p:cNvSpPr txBox="1"/>
          <p:nvPr/>
        </p:nvSpPr>
        <p:spPr>
          <a:xfrm>
            <a:off x="3402991" y="3456107"/>
            <a:ext cx="569962" cy="184666"/>
          </a:xfrm>
          <a:prstGeom prst="rect">
            <a:avLst/>
          </a:prstGeom>
          <a:noFill/>
        </p:spPr>
        <p:txBody>
          <a:bodyPr wrap="square" rtlCol="0">
            <a:spAutoFit/>
          </a:bodyPr>
          <a:lstStyle/>
          <a:p>
            <a:r>
              <a:rPr lang="de-DE" sz="600" b="1" err="1">
                <a:solidFill>
                  <a:schemeClr val="accent1"/>
                </a:solidFill>
                <a:latin typeface="Sofia Sans" panose="020B0604020202020204" charset="0"/>
              </a:rPr>
              <a:t>Biomass</a:t>
            </a:r>
            <a:endParaRPr lang="de-DE" sz="600" b="1">
              <a:solidFill>
                <a:schemeClr val="accent1"/>
              </a:solidFill>
              <a:latin typeface="Sofia Sans" panose="020B0604020202020204" charset="0"/>
            </a:endParaRPr>
          </a:p>
        </p:txBody>
      </p:sp>
      <p:sp>
        <p:nvSpPr>
          <p:cNvPr id="12" name="Textfeld 11">
            <a:extLst>
              <a:ext uri="{FF2B5EF4-FFF2-40B4-BE49-F238E27FC236}">
                <a16:creationId xmlns:a16="http://schemas.microsoft.com/office/drawing/2014/main" id="{C990902A-1A93-AD7A-3057-0989B567EF7C}"/>
              </a:ext>
            </a:extLst>
          </p:cNvPr>
          <p:cNvSpPr txBox="1"/>
          <p:nvPr/>
        </p:nvSpPr>
        <p:spPr>
          <a:xfrm>
            <a:off x="3348334" y="4798515"/>
            <a:ext cx="692292" cy="184666"/>
          </a:xfrm>
          <a:prstGeom prst="rect">
            <a:avLst/>
          </a:prstGeom>
          <a:noFill/>
        </p:spPr>
        <p:txBody>
          <a:bodyPr wrap="square" rtlCol="0">
            <a:spAutoFit/>
          </a:bodyPr>
          <a:lstStyle/>
          <a:p>
            <a:r>
              <a:rPr lang="de-DE" sz="600" b="1">
                <a:solidFill>
                  <a:schemeClr val="accent1"/>
                </a:solidFill>
                <a:latin typeface="Sofia Sans" panose="020B0604020202020204" charset="0"/>
              </a:rPr>
              <a:t>Hydropower</a:t>
            </a:r>
          </a:p>
        </p:txBody>
      </p:sp>
      <p:sp>
        <p:nvSpPr>
          <p:cNvPr id="13" name="Textfeld 12">
            <a:extLst>
              <a:ext uri="{FF2B5EF4-FFF2-40B4-BE49-F238E27FC236}">
                <a16:creationId xmlns:a16="http://schemas.microsoft.com/office/drawing/2014/main" id="{515C34C1-7FF3-B0C9-56B4-0B11AAE0A1E1}"/>
              </a:ext>
            </a:extLst>
          </p:cNvPr>
          <p:cNvSpPr txBox="1"/>
          <p:nvPr/>
        </p:nvSpPr>
        <p:spPr>
          <a:xfrm>
            <a:off x="4532514" y="2129197"/>
            <a:ext cx="569962" cy="184666"/>
          </a:xfrm>
          <a:prstGeom prst="rect">
            <a:avLst/>
          </a:prstGeom>
          <a:noFill/>
        </p:spPr>
        <p:txBody>
          <a:bodyPr wrap="square" rtlCol="0">
            <a:spAutoFit/>
          </a:bodyPr>
          <a:lstStyle/>
          <a:p>
            <a:r>
              <a:rPr lang="de-DE" sz="600" b="1">
                <a:solidFill>
                  <a:schemeClr val="accent1"/>
                </a:solidFill>
                <a:latin typeface="Sofia Sans" panose="020B0604020202020204" charset="0"/>
              </a:rPr>
              <a:t>Wind</a:t>
            </a:r>
          </a:p>
        </p:txBody>
      </p:sp>
      <p:sp>
        <p:nvSpPr>
          <p:cNvPr id="15" name="Textfeld 14">
            <a:extLst>
              <a:ext uri="{FF2B5EF4-FFF2-40B4-BE49-F238E27FC236}">
                <a16:creationId xmlns:a16="http://schemas.microsoft.com/office/drawing/2014/main" id="{758FB742-3649-58C2-59B2-7B567C620324}"/>
              </a:ext>
            </a:extLst>
          </p:cNvPr>
          <p:cNvSpPr txBox="1"/>
          <p:nvPr/>
        </p:nvSpPr>
        <p:spPr>
          <a:xfrm>
            <a:off x="4447295" y="3448199"/>
            <a:ext cx="681743" cy="184666"/>
          </a:xfrm>
          <a:prstGeom prst="rect">
            <a:avLst/>
          </a:prstGeom>
          <a:noFill/>
        </p:spPr>
        <p:txBody>
          <a:bodyPr wrap="square" rtlCol="0">
            <a:spAutoFit/>
          </a:bodyPr>
          <a:lstStyle/>
          <a:p>
            <a:r>
              <a:rPr lang="de-DE" sz="600" b="1">
                <a:solidFill>
                  <a:schemeClr val="accent1"/>
                </a:solidFill>
                <a:latin typeface="Sofia Sans" panose="020B0604020202020204" charset="0"/>
              </a:rPr>
              <a:t>Natural Gas</a:t>
            </a:r>
          </a:p>
        </p:txBody>
      </p:sp>
      <p:sp>
        <p:nvSpPr>
          <p:cNvPr id="21" name="Textfeld 20">
            <a:extLst>
              <a:ext uri="{FF2B5EF4-FFF2-40B4-BE49-F238E27FC236}">
                <a16:creationId xmlns:a16="http://schemas.microsoft.com/office/drawing/2014/main" id="{F3F01EB9-969F-12B4-1DF5-B7AFD04E78C8}"/>
              </a:ext>
            </a:extLst>
          </p:cNvPr>
          <p:cNvSpPr txBox="1"/>
          <p:nvPr/>
        </p:nvSpPr>
        <p:spPr>
          <a:xfrm>
            <a:off x="4571188" y="4797481"/>
            <a:ext cx="569962" cy="184666"/>
          </a:xfrm>
          <a:prstGeom prst="rect">
            <a:avLst/>
          </a:prstGeom>
          <a:noFill/>
        </p:spPr>
        <p:txBody>
          <a:bodyPr wrap="square" rtlCol="0">
            <a:spAutoFit/>
          </a:bodyPr>
          <a:lstStyle/>
          <a:p>
            <a:r>
              <a:rPr lang="de-DE" sz="600" b="1">
                <a:solidFill>
                  <a:schemeClr val="accent1"/>
                </a:solidFill>
                <a:latin typeface="Sofia Sans" panose="020B0604020202020204" charset="0"/>
              </a:rPr>
              <a:t>Solar</a:t>
            </a:r>
          </a:p>
        </p:txBody>
      </p:sp>
      <p:sp>
        <p:nvSpPr>
          <p:cNvPr id="22" name="Textfeld 21">
            <a:extLst>
              <a:ext uri="{FF2B5EF4-FFF2-40B4-BE49-F238E27FC236}">
                <a16:creationId xmlns:a16="http://schemas.microsoft.com/office/drawing/2014/main" id="{E21F842E-C037-52EC-3C4F-A15994FBDFB2}"/>
              </a:ext>
            </a:extLst>
          </p:cNvPr>
          <p:cNvSpPr txBox="1"/>
          <p:nvPr/>
        </p:nvSpPr>
        <p:spPr>
          <a:xfrm>
            <a:off x="5538509" y="2135253"/>
            <a:ext cx="569962" cy="184666"/>
          </a:xfrm>
          <a:prstGeom prst="rect">
            <a:avLst/>
          </a:prstGeom>
          <a:noFill/>
        </p:spPr>
        <p:txBody>
          <a:bodyPr wrap="square" rtlCol="0">
            <a:spAutoFit/>
          </a:bodyPr>
          <a:lstStyle/>
          <a:p>
            <a:r>
              <a:rPr lang="de-DE" sz="600" b="1">
                <a:solidFill>
                  <a:schemeClr val="accent1"/>
                </a:solidFill>
                <a:latin typeface="Sofia Sans" panose="020B0604020202020204" charset="0"/>
              </a:rPr>
              <a:t>Uranium</a:t>
            </a:r>
          </a:p>
        </p:txBody>
      </p:sp>
      <p:sp>
        <p:nvSpPr>
          <p:cNvPr id="29" name="Textfeld 28">
            <a:extLst>
              <a:ext uri="{FF2B5EF4-FFF2-40B4-BE49-F238E27FC236}">
                <a16:creationId xmlns:a16="http://schemas.microsoft.com/office/drawing/2014/main" id="{E1E09B77-CB9A-70CE-2AAE-0EF0D39BCA41}"/>
              </a:ext>
            </a:extLst>
          </p:cNvPr>
          <p:cNvSpPr txBox="1"/>
          <p:nvPr/>
        </p:nvSpPr>
        <p:spPr>
          <a:xfrm>
            <a:off x="5486043" y="3448199"/>
            <a:ext cx="716481" cy="184666"/>
          </a:xfrm>
          <a:prstGeom prst="rect">
            <a:avLst/>
          </a:prstGeom>
          <a:noFill/>
        </p:spPr>
        <p:txBody>
          <a:bodyPr wrap="square" rtlCol="0">
            <a:spAutoFit/>
          </a:bodyPr>
          <a:lstStyle/>
          <a:p>
            <a:r>
              <a:rPr lang="de-DE" sz="600" b="1">
                <a:solidFill>
                  <a:schemeClr val="accent1"/>
                </a:solidFill>
                <a:latin typeface="Sofia Sans" panose="020B0604020202020204" charset="0"/>
              </a:rPr>
              <a:t>Geothermal</a:t>
            </a:r>
          </a:p>
        </p:txBody>
      </p:sp>
      <p:grpSp>
        <p:nvGrpSpPr>
          <p:cNvPr id="36" name="Gruppieren 35">
            <a:extLst>
              <a:ext uri="{FF2B5EF4-FFF2-40B4-BE49-F238E27FC236}">
                <a16:creationId xmlns:a16="http://schemas.microsoft.com/office/drawing/2014/main" id="{07419F0A-6226-6F5C-2307-E1503DB7B11C}"/>
              </a:ext>
            </a:extLst>
          </p:cNvPr>
          <p:cNvGrpSpPr/>
          <p:nvPr/>
        </p:nvGrpSpPr>
        <p:grpSpPr>
          <a:xfrm>
            <a:off x="3214105" y="2095728"/>
            <a:ext cx="37800" cy="39240"/>
            <a:chOff x="3214105" y="2095728"/>
            <a:chExt cx="37800" cy="39240"/>
          </a:xfrm>
        </p:grpSpPr>
        <mc:AlternateContent xmlns:mc="http://schemas.openxmlformats.org/markup-compatibility/2006" xmlns:p14="http://schemas.microsoft.com/office/powerpoint/2010/main">
          <mc:Choice Requires="p14">
            <p:contentPart p14:bwMode="auto" r:id="rId4">
              <p14:nvContentPartPr>
                <p14:cNvPr id="34" name="Freihand 33">
                  <a:extLst>
                    <a:ext uri="{FF2B5EF4-FFF2-40B4-BE49-F238E27FC236}">
                      <a16:creationId xmlns:a16="http://schemas.microsoft.com/office/drawing/2014/main" id="{5F749CB7-AB93-10B5-388E-1C0D9664F558}"/>
                    </a:ext>
                  </a:extLst>
                </p14:cNvPr>
                <p14:cNvContentPartPr/>
                <p14:nvPr/>
              </p14:nvContentPartPr>
              <p14:xfrm>
                <a:off x="3217345" y="2095728"/>
                <a:ext cx="30960" cy="39240"/>
              </p14:xfrm>
            </p:contentPart>
          </mc:Choice>
          <mc:Fallback xmlns="">
            <p:pic>
              <p:nvPicPr>
                <p:cNvPr id="34" name="Freihand 33">
                  <a:extLst>
                    <a:ext uri="{FF2B5EF4-FFF2-40B4-BE49-F238E27FC236}">
                      <a16:creationId xmlns:a16="http://schemas.microsoft.com/office/drawing/2014/main" id="{5F749CB7-AB93-10B5-388E-1C0D9664F558}"/>
                    </a:ext>
                  </a:extLst>
                </p:cNvPr>
                <p:cNvPicPr/>
                <p:nvPr/>
              </p:nvPicPr>
              <p:blipFill>
                <a:blip r:embed="rId5"/>
                <a:stretch>
                  <a:fillRect/>
                </a:stretch>
              </p:blipFill>
              <p:spPr>
                <a:xfrm>
                  <a:off x="3208345" y="2086728"/>
                  <a:ext cx="48600" cy="568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5" name="Freihand 34">
                  <a:extLst>
                    <a:ext uri="{FF2B5EF4-FFF2-40B4-BE49-F238E27FC236}">
                      <a16:creationId xmlns:a16="http://schemas.microsoft.com/office/drawing/2014/main" id="{82175F2C-FA2C-7C1A-A503-0BFC5E0978A0}"/>
                    </a:ext>
                  </a:extLst>
                </p14:cNvPr>
                <p14:cNvContentPartPr/>
                <p14:nvPr/>
              </p14:nvContentPartPr>
              <p14:xfrm>
                <a:off x="3214105" y="2096448"/>
                <a:ext cx="37800" cy="33120"/>
              </p14:xfrm>
            </p:contentPart>
          </mc:Choice>
          <mc:Fallback xmlns="">
            <p:pic>
              <p:nvPicPr>
                <p:cNvPr id="35" name="Freihand 34">
                  <a:extLst>
                    <a:ext uri="{FF2B5EF4-FFF2-40B4-BE49-F238E27FC236}">
                      <a16:creationId xmlns:a16="http://schemas.microsoft.com/office/drawing/2014/main" id="{82175F2C-FA2C-7C1A-A503-0BFC5E0978A0}"/>
                    </a:ext>
                  </a:extLst>
                </p:cNvPr>
                <p:cNvPicPr/>
                <p:nvPr/>
              </p:nvPicPr>
              <p:blipFill>
                <a:blip r:embed="rId7"/>
                <a:stretch>
                  <a:fillRect/>
                </a:stretch>
              </p:blipFill>
              <p:spPr>
                <a:xfrm>
                  <a:off x="3205105" y="2087349"/>
                  <a:ext cx="55440" cy="50954"/>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38" name="Freihand 37">
                <a:extLst>
                  <a:ext uri="{FF2B5EF4-FFF2-40B4-BE49-F238E27FC236}">
                    <a16:creationId xmlns:a16="http://schemas.microsoft.com/office/drawing/2014/main" id="{0D398A3B-D0FB-3544-25FB-E8F50C98CDCF}"/>
                  </a:ext>
                </a:extLst>
              </p14:cNvPr>
              <p14:cNvContentPartPr/>
              <p14:nvPr/>
            </p14:nvContentPartPr>
            <p14:xfrm>
              <a:off x="4298938" y="2001210"/>
              <a:ext cx="42840" cy="44280"/>
            </p14:xfrm>
          </p:contentPart>
        </mc:Choice>
        <mc:Fallback xmlns="">
          <p:pic>
            <p:nvPicPr>
              <p:cNvPr id="38" name="Freihand 37">
                <a:extLst>
                  <a:ext uri="{FF2B5EF4-FFF2-40B4-BE49-F238E27FC236}">
                    <a16:creationId xmlns:a16="http://schemas.microsoft.com/office/drawing/2014/main" id="{0D398A3B-D0FB-3544-25FB-E8F50C98CDCF}"/>
                  </a:ext>
                </a:extLst>
              </p:cNvPr>
              <p:cNvPicPr/>
              <p:nvPr/>
            </p:nvPicPr>
            <p:blipFill>
              <a:blip r:embed="rId9"/>
              <a:stretch>
                <a:fillRect/>
              </a:stretch>
            </p:blipFill>
            <p:spPr>
              <a:xfrm>
                <a:off x="4289938" y="1992210"/>
                <a:ext cx="60480"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1" name="Freihand 40">
                <a:extLst>
                  <a:ext uri="{FF2B5EF4-FFF2-40B4-BE49-F238E27FC236}">
                    <a16:creationId xmlns:a16="http://schemas.microsoft.com/office/drawing/2014/main" id="{2B443745-09B4-7C7A-7D5D-8C4C0000A970}"/>
                  </a:ext>
                </a:extLst>
              </p14:cNvPr>
              <p14:cNvContentPartPr/>
              <p14:nvPr/>
            </p14:nvContentPartPr>
            <p14:xfrm>
              <a:off x="4298218" y="2003730"/>
              <a:ext cx="36000" cy="37080"/>
            </p14:xfrm>
          </p:contentPart>
        </mc:Choice>
        <mc:Fallback xmlns="">
          <p:pic>
            <p:nvPicPr>
              <p:cNvPr id="41" name="Freihand 40">
                <a:extLst>
                  <a:ext uri="{FF2B5EF4-FFF2-40B4-BE49-F238E27FC236}">
                    <a16:creationId xmlns:a16="http://schemas.microsoft.com/office/drawing/2014/main" id="{2B443745-09B4-7C7A-7D5D-8C4C0000A970}"/>
                  </a:ext>
                </a:extLst>
              </p:cNvPr>
              <p:cNvPicPr/>
              <p:nvPr/>
            </p:nvPicPr>
            <p:blipFill>
              <a:blip r:embed="rId11"/>
              <a:stretch>
                <a:fillRect/>
              </a:stretch>
            </p:blipFill>
            <p:spPr>
              <a:xfrm>
                <a:off x="4289218" y="1994730"/>
                <a:ext cx="53640" cy="547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3" name="Freihand 42">
                <a:extLst>
                  <a:ext uri="{FF2B5EF4-FFF2-40B4-BE49-F238E27FC236}">
                    <a16:creationId xmlns:a16="http://schemas.microsoft.com/office/drawing/2014/main" id="{1B8CCA5B-D64E-EA5A-432E-370FD49720EF}"/>
                  </a:ext>
                </a:extLst>
              </p14:cNvPr>
              <p14:cNvContentPartPr/>
              <p14:nvPr/>
            </p14:nvContentPartPr>
            <p14:xfrm>
              <a:off x="5351593" y="2091778"/>
              <a:ext cx="34920" cy="38160"/>
            </p14:xfrm>
          </p:contentPart>
        </mc:Choice>
        <mc:Fallback xmlns="">
          <p:pic>
            <p:nvPicPr>
              <p:cNvPr id="43" name="Freihand 42">
                <a:extLst>
                  <a:ext uri="{FF2B5EF4-FFF2-40B4-BE49-F238E27FC236}">
                    <a16:creationId xmlns:a16="http://schemas.microsoft.com/office/drawing/2014/main" id="{1B8CCA5B-D64E-EA5A-432E-370FD49720EF}"/>
                  </a:ext>
                </a:extLst>
              </p:cNvPr>
              <p:cNvPicPr/>
              <p:nvPr/>
            </p:nvPicPr>
            <p:blipFill>
              <a:blip r:embed="rId13"/>
              <a:stretch>
                <a:fillRect/>
              </a:stretch>
            </p:blipFill>
            <p:spPr>
              <a:xfrm>
                <a:off x="5342593" y="2082778"/>
                <a:ext cx="52560" cy="558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6" name="Freihand 45">
                <a:extLst>
                  <a:ext uri="{FF2B5EF4-FFF2-40B4-BE49-F238E27FC236}">
                    <a16:creationId xmlns:a16="http://schemas.microsoft.com/office/drawing/2014/main" id="{F0DF6E28-2BB5-242A-1913-D7D3231FABBA}"/>
                  </a:ext>
                </a:extLst>
              </p14:cNvPr>
              <p14:cNvContentPartPr/>
              <p14:nvPr/>
            </p14:nvContentPartPr>
            <p14:xfrm>
              <a:off x="5349793" y="2096098"/>
              <a:ext cx="40320" cy="31680"/>
            </p14:xfrm>
          </p:contentPart>
        </mc:Choice>
        <mc:Fallback xmlns="">
          <p:pic>
            <p:nvPicPr>
              <p:cNvPr id="46" name="Freihand 45">
                <a:extLst>
                  <a:ext uri="{FF2B5EF4-FFF2-40B4-BE49-F238E27FC236}">
                    <a16:creationId xmlns:a16="http://schemas.microsoft.com/office/drawing/2014/main" id="{F0DF6E28-2BB5-242A-1913-D7D3231FABBA}"/>
                  </a:ext>
                </a:extLst>
              </p:cNvPr>
              <p:cNvPicPr/>
              <p:nvPr/>
            </p:nvPicPr>
            <p:blipFill>
              <a:blip r:embed="rId15"/>
              <a:stretch>
                <a:fillRect/>
              </a:stretch>
            </p:blipFill>
            <p:spPr>
              <a:xfrm>
                <a:off x="5340793" y="2087098"/>
                <a:ext cx="57960" cy="49320"/>
              </a:xfrm>
              <a:prstGeom prst="rect">
                <a:avLst/>
              </a:prstGeom>
            </p:spPr>
          </p:pic>
        </mc:Fallback>
      </mc:AlternateContent>
      <p:grpSp>
        <p:nvGrpSpPr>
          <p:cNvPr id="51" name="Gruppieren 50">
            <a:extLst>
              <a:ext uri="{FF2B5EF4-FFF2-40B4-BE49-F238E27FC236}">
                <a16:creationId xmlns:a16="http://schemas.microsoft.com/office/drawing/2014/main" id="{E93CBE12-0D53-2E88-8523-D072BA135635}"/>
              </a:ext>
            </a:extLst>
          </p:cNvPr>
          <p:cNvGrpSpPr/>
          <p:nvPr/>
        </p:nvGrpSpPr>
        <p:grpSpPr>
          <a:xfrm>
            <a:off x="5346825" y="3316558"/>
            <a:ext cx="39240" cy="38520"/>
            <a:chOff x="5346825" y="3316558"/>
            <a:chExt cx="39240" cy="38520"/>
          </a:xfrm>
        </p:grpSpPr>
        <mc:AlternateContent xmlns:mc="http://schemas.openxmlformats.org/markup-compatibility/2006" xmlns:p14="http://schemas.microsoft.com/office/powerpoint/2010/main">
          <mc:Choice Requires="p14">
            <p:contentPart p14:bwMode="auto" r:id="rId16">
              <p14:nvContentPartPr>
                <p14:cNvPr id="49" name="Freihand 48">
                  <a:extLst>
                    <a:ext uri="{FF2B5EF4-FFF2-40B4-BE49-F238E27FC236}">
                      <a16:creationId xmlns:a16="http://schemas.microsoft.com/office/drawing/2014/main" id="{C2D6AF89-CEF0-E97F-73EA-633BB4CD85D5}"/>
                    </a:ext>
                  </a:extLst>
                </p14:cNvPr>
                <p14:cNvContentPartPr/>
                <p14:nvPr/>
              </p14:nvContentPartPr>
              <p14:xfrm>
                <a:off x="5346825" y="3319798"/>
                <a:ext cx="37800" cy="29160"/>
              </p14:xfrm>
            </p:contentPart>
          </mc:Choice>
          <mc:Fallback xmlns="">
            <p:pic>
              <p:nvPicPr>
                <p:cNvPr id="49" name="Freihand 48">
                  <a:extLst>
                    <a:ext uri="{FF2B5EF4-FFF2-40B4-BE49-F238E27FC236}">
                      <a16:creationId xmlns:a16="http://schemas.microsoft.com/office/drawing/2014/main" id="{C2D6AF89-CEF0-E97F-73EA-633BB4CD85D5}"/>
                    </a:ext>
                  </a:extLst>
                </p:cNvPr>
                <p:cNvPicPr/>
                <p:nvPr/>
              </p:nvPicPr>
              <p:blipFill>
                <a:blip r:embed="rId17"/>
                <a:stretch>
                  <a:fillRect/>
                </a:stretch>
              </p:blipFill>
              <p:spPr>
                <a:xfrm>
                  <a:off x="5337825" y="3310798"/>
                  <a:ext cx="55440" cy="468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50" name="Freihand 49">
                  <a:extLst>
                    <a:ext uri="{FF2B5EF4-FFF2-40B4-BE49-F238E27FC236}">
                      <a16:creationId xmlns:a16="http://schemas.microsoft.com/office/drawing/2014/main" id="{A7E4B9A6-572B-7065-8912-2E534AF99181}"/>
                    </a:ext>
                  </a:extLst>
                </p14:cNvPr>
                <p14:cNvContentPartPr/>
                <p14:nvPr/>
              </p14:nvContentPartPr>
              <p14:xfrm>
                <a:off x="5348265" y="3316558"/>
                <a:ext cx="37800" cy="38520"/>
              </p14:xfrm>
            </p:contentPart>
          </mc:Choice>
          <mc:Fallback xmlns="">
            <p:pic>
              <p:nvPicPr>
                <p:cNvPr id="50" name="Freihand 49">
                  <a:extLst>
                    <a:ext uri="{FF2B5EF4-FFF2-40B4-BE49-F238E27FC236}">
                      <a16:creationId xmlns:a16="http://schemas.microsoft.com/office/drawing/2014/main" id="{A7E4B9A6-572B-7065-8912-2E534AF99181}"/>
                    </a:ext>
                  </a:extLst>
                </p:cNvPr>
                <p:cNvPicPr/>
                <p:nvPr/>
              </p:nvPicPr>
              <p:blipFill>
                <a:blip r:embed="rId19"/>
                <a:stretch>
                  <a:fillRect/>
                </a:stretch>
              </p:blipFill>
              <p:spPr>
                <a:xfrm>
                  <a:off x="5339350" y="3307558"/>
                  <a:ext cx="55274" cy="56160"/>
                </a:xfrm>
                <a:prstGeom prst="rect">
                  <a:avLst/>
                </a:prstGeom>
              </p:spPr>
            </p:pic>
          </mc:Fallback>
        </mc:AlternateContent>
      </p:grpSp>
      <p:grpSp>
        <p:nvGrpSpPr>
          <p:cNvPr id="54" name="Gruppieren 53">
            <a:extLst>
              <a:ext uri="{FF2B5EF4-FFF2-40B4-BE49-F238E27FC236}">
                <a16:creationId xmlns:a16="http://schemas.microsoft.com/office/drawing/2014/main" id="{3E571BEF-8C0C-860F-80C5-FE0EBB4E13AC}"/>
              </a:ext>
            </a:extLst>
          </p:cNvPr>
          <p:cNvGrpSpPr/>
          <p:nvPr/>
        </p:nvGrpSpPr>
        <p:grpSpPr>
          <a:xfrm>
            <a:off x="4298520" y="3402660"/>
            <a:ext cx="46440" cy="45000"/>
            <a:chOff x="4298520" y="3402660"/>
            <a:chExt cx="46440" cy="45000"/>
          </a:xfrm>
        </p:grpSpPr>
        <mc:AlternateContent xmlns:mc="http://schemas.openxmlformats.org/markup-compatibility/2006" xmlns:p14="http://schemas.microsoft.com/office/powerpoint/2010/main">
          <mc:Choice Requires="p14">
            <p:contentPart p14:bwMode="auto" r:id="rId20">
              <p14:nvContentPartPr>
                <p14:cNvPr id="52" name="Freihand 51">
                  <a:extLst>
                    <a:ext uri="{FF2B5EF4-FFF2-40B4-BE49-F238E27FC236}">
                      <a16:creationId xmlns:a16="http://schemas.microsoft.com/office/drawing/2014/main" id="{7F140BEF-2818-9AD8-FE6B-E925E6B19140}"/>
                    </a:ext>
                  </a:extLst>
                </p14:cNvPr>
                <p14:cNvContentPartPr/>
                <p14:nvPr/>
              </p14:nvContentPartPr>
              <p14:xfrm>
                <a:off x="4303200" y="3405900"/>
                <a:ext cx="35280" cy="41760"/>
              </p14:xfrm>
            </p:contentPart>
          </mc:Choice>
          <mc:Fallback xmlns="">
            <p:pic>
              <p:nvPicPr>
                <p:cNvPr id="52" name="Freihand 51">
                  <a:extLst>
                    <a:ext uri="{FF2B5EF4-FFF2-40B4-BE49-F238E27FC236}">
                      <a16:creationId xmlns:a16="http://schemas.microsoft.com/office/drawing/2014/main" id="{7F140BEF-2818-9AD8-FE6B-E925E6B19140}"/>
                    </a:ext>
                  </a:extLst>
                </p:cNvPr>
                <p:cNvPicPr/>
                <p:nvPr/>
              </p:nvPicPr>
              <p:blipFill>
                <a:blip r:embed="rId21"/>
                <a:stretch>
                  <a:fillRect/>
                </a:stretch>
              </p:blipFill>
              <p:spPr>
                <a:xfrm>
                  <a:off x="4294200" y="3396900"/>
                  <a:ext cx="52920" cy="594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53" name="Freihand 52">
                  <a:extLst>
                    <a:ext uri="{FF2B5EF4-FFF2-40B4-BE49-F238E27FC236}">
                      <a16:creationId xmlns:a16="http://schemas.microsoft.com/office/drawing/2014/main" id="{8AA688AB-7D9E-FFF4-449E-B714DA6DF3E8}"/>
                    </a:ext>
                  </a:extLst>
                </p14:cNvPr>
                <p14:cNvContentPartPr/>
                <p14:nvPr/>
              </p14:nvContentPartPr>
              <p14:xfrm>
                <a:off x="4298520" y="3402660"/>
                <a:ext cx="46440" cy="38520"/>
              </p14:xfrm>
            </p:contentPart>
          </mc:Choice>
          <mc:Fallback xmlns="">
            <p:pic>
              <p:nvPicPr>
                <p:cNvPr id="53" name="Freihand 52">
                  <a:extLst>
                    <a:ext uri="{FF2B5EF4-FFF2-40B4-BE49-F238E27FC236}">
                      <a16:creationId xmlns:a16="http://schemas.microsoft.com/office/drawing/2014/main" id="{8AA688AB-7D9E-FFF4-449E-B714DA6DF3E8}"/>
                    </a:ext>
                  </a:extLst>
                </p:cNvPr>
                <p:cNvPicPr/>
                <p:nvPr/>
              </p:nvPicPr>
              <p:blipFill>
                <a:blip r:embed="rId23"/>
                <a:stretch>
                  <a:fillRect/>
                </a:stretch>
              </p:blipFill>
              <p:spPr>
                <a:xfrm>
                  <a:off x="4289520" y="3393743"/>
                  <a:ext cx="64080" cy="55997"/>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4">
            <p14:nvContentPartPr>
              <p14:cNvPr id="56" name="Freihand 55">
                <a:extLst>
                  <a:ext uri="{FF2B5EF4-FFF2-40B4-BE49-F238E27FC236}">
                    <a16:creationId xmlns:a16="http://schemas.microsoft.com/office/drawing/2014/main" id="{F0178767-1815-6A50-488D-4D23EF705860}"/>
                  </a:ext>
                </a:extLst>
              </p14:cNvPr>
              <p14:cNvContentPartPr/>
              <p14:nvPr/>
            </p14:nvContentPartPr>
            <p14:xfrm>
              <a:off x="3221650" y="3321570"/>
              <a:ext cx="37080" cy="30240"/>
            </p14:xfrm>
          </p:contentPart>
        </mc:Choice>
        <mc:Fallback xmlns="">
          <p:pic>
            <p:nvPicPr>
              <p:cNvPr id="56" name="Freihand 55">
                <a:extLst>
                  <a:ext uri="{FF2B5EF4-FFF2-40B4-BE49-F238E27FC236}">
                    <a16:creationId xmlns:a16="http://schemas.microsoft.com/office/drawing/2014/main" id="{F0178767-1815-6A50-488D-4D23EF705860}"/>
                  </a:ext>
                </a:extLst>
              </p:cNvPr>
              <p:cNvPicPr/>
              <p:nvPr/>
            </p:nvPicPr>
            <p:blipFill>
              <a:blip r:embed="rId25"/>
              <a:stretch>
                <a:fillRect/>
              </a:stretch>
            </p:blipFill>
            <p:spPr>
              <a:xfrm>
                <a:off x="3212650" y="3312570"/>
                <a:ext cx="54720" cy="478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59" name="Freihand 58">
                <a:extLst>
                  <a:ext uri="{FF2B5EF4-FFF2-40B4-BE49-F238E27FC236}">
                    <a16:creationId xmlns:a16="http://schemas.microsoft.com/office/drawing/2014/main" id="{0CC5FF05-058B-B3B1-C799-6917E84B96F9}"/>
                  </a:ext>
                </a:extLst>
              </p14:cNvPr>
              <p14:cNvContentPartPr/>
              <p14:nvPr/>
            </p14:nvContentPartPr>
            <p14:xfrm>
              <a:off x="3217690" y="3323010"/>
              <a:ext cx="38160" cy="34200"/>
            </p14:xfrm>
          </p:contentPart>
        </mc:Choice>
        <mc:Fallback xmlns="">
          <p:pic>
            <p:nvPicPr>
              <p:cNvPr id="59" name="Freihand 58">
                <a:extLst>
                  <a:ext uri="{FF2B5EF4-FFF2-40B4-BE49-F238E27FC236}">
                    <a16:creationId xmlns:a16="http://schemas.microsoft.com/office/drawing/2014/main" id="{0CC5FF05-058B-B3B1-C799-6917E84B96F9}"/>
                  </a:ext>
                </a:extLst>
              </p:cNvPr>
              <p:cNvPicPr/>
              <p:nvPr/>
            </p:nvPicPr>
            <p:blipFill>
              <a:blip r:embed="rId27"/>
              <a:stretch>
                <a:fillRect/>
              </a:stretch>
            </p:blipFill>
            <p:spPr>
              <a:xfrm>
                <a:off x="3208690" y="3313914"/>
                <a:ext cx="55800" cy="52028"/>
              </a:xfrm>
              <a:prstGeom prst="rect">
                <a:avLst/>
              </a:prstGeom>
            </p:spPr>
          </p:pic>
        </mc:Fallback>
      </mc:AlternateContent>
      <p:grpSp>
        <p:nvGrpSpPr>
          <p:cNvPr id="62" name="Gruppieren 61">
            <a:extLst>
              <a:ext uri="{FF2B5EF4-FFF2-40B4-BE49-F238E27FC236}">
                <a16:creationId xmlns:a16="http://schemas.microsoft.com/office/drawing/2014/main" id="{A0560A1B-3F04-A01B-38FE-D04B998A1773}"/>
              </a:ext>
            </a:extLst>
          </p:cNvPr>
          <p:cNvGrpSpPr/>
          <p:nvPr/>
        </p:nvGrpSpPr>
        <p:grpSpPr>
          <a:xfrm>
            <a:off x="3216038" y="4661673"/>
            <a:ext cx="48240" cy="40320"/>
            <a:chOff x="3216038" y="4661673"/>
            <a:chExt cx="48240" cy="40320"/>
          </a:xfrm>
        </p:grpSpPr>
        <mc:AlternateContent xmlns:mc="http://schemas.openxmlformats.org/markup-compatibility/2006" xmlns:p14="http://schemas.microsoft.com/office/powerpoint/2010/main">
          <mc:Choice Requires="p14">
            <p:contentPart p14:bwMode="auto" r:id="rId28">
              <p14:nvContentPartPr>
                <p14:cNvPr id="60" name="Freihand 59">
                  <a:extLst>
                    <a:ext uri="{FF2B5EF4-FFF2-40B4-BE49-F238E27FC236}">
                      <a16:creationId xmlns:a16="http://schemas.microsoft.com/office/drawing/2014/main" id="{AE3F096D-9CCF-2A13-19E9-B4F1D1F18931}"/>
                    </a:ext>
                  </a:extLst>
                </p14:cNvPr>
                <p14:cNvContentPartPr/>
                <p14:nvPr/>
              </p14:nvContentPartPr>
              <p14:xfrm>
                <a:off x="3218558" y="4661673"/>
                <a:ext cx="37800" cy="39600"/>
              </p14:xfrm>
            </p:contentPart>
          </mc:Choice>
          <mc:Fallback xmlns="">
            <p:pic>
              <p:nvPicPr>
                <p:cNvPr id="60" name="Freihand 59">
                  <a:extLst>
                    <a:ext uri="{FF2B5EF4-FFF2-40B4-BE49-F238E27FC236}">
                      <a16:creationId xmlns:a16="http://schemas.microsoft.com/office/drawing/2014/main" id="{AE3F096D-9CCF-2A13-19E9-B4F1D1F18931}"/>
                    </a:ext>
                  </a:extLst>
                </p:cNvPr>
                <p:cNvPicPr/>
                <p:nvPr/>
              </p:nvPicPr>
              <p:blipFill>
                <a:blip r:embed="rId29"/>
                <a:stretch>
                  <a:fillRect/>
                </a:stretch>
              </p:blipFill>
              <p:spPr>
                <a:xfrm>
                  <a:off x="3209558" y="4652673"/>
                  <a:ext cx="55440" cy="572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61" name="Freihand 60">
                  <a:extLst>
                    <a:ext uri="{FF2B5EF4-FFF2-40B4-BE49-F238E27FC236}">
                      <a16:creationId xmlns:a16="http://schemas.microsoft.com/office/drawing/2014/main" id="{29335879-65C3-CF47-9B84-F24509C983F7}"/>
                    </a:ext>
                  </a:extLst>
                </p14:cNvPr>
                <p14:cNvContentPartPr/>
                <p14:nvPr/>
              </p14:nvContentPartPr>
              <p14:xfrm>
                <a:off x="3216038" y="4663833"/>
                <a:ext cx="48240" cy="38160"/>
              </p14:xfrm>
            </p:contentPart>
          </mc:Choice>
          <mc:Fallback xmlns="">
            <p:pic>
              <p:nvPicPr>
                <p:cNvPr id="61" name="Freihand 60">
                  <a:extLst>
                    <a:ext uri="{FF2B5EF4-FFF2-40B4-BE49-F238E27FC236}">
                      <a16:creationId xmlns:a16="http://schemas.microsoft.com/office/drawing/2014/main" id="{29335879-65C3-CF47-9B84-F24509C983F7}"/>
                    </a:ext>
                  </a:extLst>
                </p:cNvPr>
                <p:cNvPicPr/>
                <p:nvPr/>
              </p:nvPicPr>
              <p:blipFill>
                <a:blip r:embed="rId31"/>
                <a:stretch>
                  <a:fillRect/>
                </a:stretch>
              </p:blipFill>
              <p:spPr>
                <a:xfrm>
                  <a:off x="3207038" y="4654833"/>
                  <a:ext cx="65880" cy="55800"/>
                </a:xfrm>
                <a:prstGeom prst="rect">
                  <a:avLst/>
                </a:prstGeom>
              </p:spPr>
            </p:pic>
          </mc:Fallback>
        </mc:AlternateContent>
      </p:grpSp>
      <p:grpSp>
        <p:nvGrpSpPr>
          <p:cNvPr id="65" name="Gruppieren 64">
            <a:extLst>
              <a:ext uri="{FF2B5EF4-FFF2-40B4-BE49-F238E27FC236}">
                <a16:creationId xmlns:a16="http://schemas.microsoft.com/office/drawing/2014/main" id="{6E2B3F3E-91B8-B2BB-9EF5-8B8943B58984}"/>
              </a:ext>
            </a:extLst>
          </p:cNvPr>
          <p:cNvGrpSpPr/>
          <p:nvPr/>
        </p:nvGrpSpPr>
        <p:grpSpPr>
          <a:xfrm>
            <a:off x="4329965" y="4666298"/>
            <a:ext cx="40680" cy="38520"/>
            <a:chOff x="4329965" y="4666298"/>
            <a:chExt cx="40680" cy="38520"/>
          </a:xfrm>
        </p:grpSpPr>
        <mc:AlternateContent xmlns:mc="http://schemas.openxmlformats.org/markup-compatibility/2006" xmlns:p14="http://schemas.microsoft.com/office/powerpoint/2010/main">
          <mc:Choice Requires="p14">
            <p:contentPart p14:bwMode="auto" r:id="rId32">
              <p14:nvContentPartPr>
                <p14:cNvPr id="63" name="Freihand 62">
                  <a:extLst>
                    <a:ext uri="{FF2B5EF4-FFF2-40B4-BE49-F238E27FC236}">
                      <a16:creationId xmlns:a16="http://schemas.microsoft.com/office/drawing/2014/main" id="{480A2EC0-E9E6-3D6C-69A4-4018A2D4F854}"/>
                    </a:ext>
                  </a:extLst>
                </p14:cNvPr>
                <p14:cNvContentPartPr/>
                <p14:nvPr/>
              </p14:nvContentPartPr>
              <p14:xfrm>
                <a:off x="4336085" y="4667378"/>
                <a:ext cx="25560" cy="37440"/>
              </p14:xfrm>
            </p:contentPart>
          </mc:Choice>
          <mc:Fallback xmlns="">
            <p:pic>
              <p:nvPicPr>
                <p:cNvPr id="63" name="Freihand 62">
                  <a:extLst>
                    <a:ext uri="{FF2B5EF4-FFF2-40B4-BE49-F238E27FC236}">
                      <a16:creationId xmlns:a16="http://schemas.microsoft.com/office/drawing/2014/main" id="{480A2EC0-E9E6-3D6C-69A4-4018A2D4F854}"/>
                    </a:ext>
                  </a:extLst>
                </p:cNvPr>
                <p:cNvPicPr/>
                <p:nvPr/>
              </p:nvPicPr>
              <p:blipFill>
                <a:blip r:embed="rId33"/>
                <a:stretch>
                  <a:fillRect/>
                </a:stretch>
              </p:blipFill>
              <p:spPr>
                <a:xfrm>
                  <a:off x="4327085" y="4658378"/>
                  <a:ext cx="43200" cy="550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4" name="Freihand 63">
                  <a:extLst>
                    <a:ext uri="{FF2B5EF4-FFF2-40B4-BE49-F238E27FC236}">
                      <a16:creationId xmlns:a16="http://schemas.microsoft.com/office/drawing/2014/main" id="{4C37AB69-14D4-D265-AB1A-47AC5503743E}"/>
                    </a:ext>
                  </a:extLst>
                </p14:cNvPr>
                <p14:cNvContentPartPr/>
                <p14:nvPr/>
              </p14:nvContentPartPr>
              <p14:xfrm>
                <a:off x="4329965" y="4666298"/>
                <a:ext cx="40680" cy="32400"/>
              </p14:xfrm>
            </p:contentPart>
          </mc:Choice>
          <mc:Fallback xmlns="">
            <p:pic>
              <p:nvPicPr>
                <p:cNvPr id="64" name="Freihand 63">
                  <a:extLst>
                    <a:ext uri="{FF2B5EF4-FFF2-40B4-BE49-F238E27FC236}">
                      <a16:creationId xmlns:a16="http://schemas.microsoft.com/office/drawing/2014/main" id="{4C37AB69-14D4-D265-AB1A-47AC5503743E}"/>
                    </a:ext>
                  </a:extLst>
                </p:cNvPr>
                <p:cNvPicPr/>
                <p:nvPr/>
              </p:nvPicPr>
              <p:blipFill>
                <a:blip r:embed="rId35"/>
                <a:stretch>
                  <a:fillRect/>
                </a:stretch>
              </p:blipFill>
              <p:spPr>
                <a:xfrm>
                  <a:off x="4320885" y="4657298"/>
                  <a:ext cx="58478" cy="50040"/>
                </a:xfrm>
                <a:prstGeom prst="rect">
                  <a:avLst/>
                </a:prstGeom>
              </p:spPr>
            </p:pic>
          </mc:Fallback>
        </mc:AlternateContent>
      </p:grpSp>
      <p:grpSp>
        <p:nvGrpSpPr>
          <p:cNvPr id="3" name="Gruppieren 2">
            <a:extLst>
              <a:ext uri="{FF2B5EF4-FFF2-40B4-BE49-F238E27FC236}">
                <a16:creationId xmlns:a16="http://schemas.microsoft.com/office/drawing/2014/main" id="{AE897C3C-7368-E81D-2698-D25A80EDB43D}"/>
              </a:ext>
            </a:extLst>
          </p:cNvPr>
          <p:cNvGrpSpPr/>
          <p:nvPr/>
        </p:nvGrpSpPr>
        <p:grpSpPr>
          <a:xfrm>
            <a:off x="8971221" y="0"/>
            <a:ext cx="982865" cy="655243"/>
            <a:chOff x="8971221" y="0"/>
            <a:chExt cx="982865" cy="655243"/>
          </a:xfrm>
        </p:grpSpPr>
        <p:sp>
          <p:nvSpPr>
            <p:cNvPr id="4" name="Rechteck 3">
              <a:extLst>
                <a:ext uri="{FF2B5EF4-FFF2-40B4-BE49-F238E27FC236}">
                  <a16:creationId xmlns:a16="http://schemas.microsoft.com/office/drawing/2014/main" id="{97109ED8-B045-2E92-DDF8-E656E842971E}"/>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 name="Grafik 4" descr="Ein Bild, das Grafiken, Schrift, Logo, Kreis enthält.&#10;&#10;KI-generierte Inhalte können fehlerhaft sein.">
              <a:extLst>
                <a:ext uri="{FF2B5EF4-FFF2-40B4-BE49-F238E27FC236}">
                  <a16:creationId xmlns:a16="http://schemas.microsoft.com/office/drawing/2014/main" id="{AAD16F66-5092-3BB9-73DE-E377923CC34B}"/>
                </a:ext>
              </a:extLst>
            </p:cNvPr>
            <p:cNvPicPr>
              <a:picLocks noChangeAspect="1"/>
            </p:cNvPicPr>
            <p:nvPr/>
          </p:nvPicPr>
          <p:blipFill>
            <a:blip r:embed="rId36"/>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36046811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62;p27">
            <a:extLst>
              <a:ext uri="{FF2B5EF4-FFF2-40B4-BE49-F238E27FC236}">
                <a16:creationId xmlns:a16="http://schemas.microsoft.com/office/drawing/2014/main" id="{72C9F6A6-A520-1851-F229-7C9C5DAA1C36}"/>
              </a:ext>
            </a:extLst>
          </p:cNvPr>
          <p:cNvSpPr txBox="1">
            <a:spLocks noGrp="1"/>
          </p:cNvSpPr>
          <p:nvPr>
            <p:ph type="title"/>
          </p:nvPr>
        </p:nvSpPr>
        <p:spPr>
          <a:xfrm>
            <a:off x="719137" y="581098"/>
            <a:ext cx="7808461" cy="658553"/>
          </a:xfrm>
          <a:prstGeom prst="rect">
            <a:avLst/>
          </a:prstGeom>
        </p:spPr>
        <p:txBody>
          <a:bodyPr spcFirstLastPara="1" wrap="square" lIns="91425" tIns="91425" rIns="91425" bIns="91425" anchor="t" anchorCtr="0">
            <a:noAutofit/>
          </a:bodyPr>
          <a:lstStyle/>
          <a:p>
            <a:r>
              <a:rPr lang="en-GB"/>
              <a:t>How wind is created</a:t>
            </a:r>
            <a:endParaRPr lang="en-GB" noProof="0"/>
          </a:p>
        </p:txBody>
      </p:sp>
      <p:pic>
        <p:nvPicPr>
          <p:cNvPr id="21" name="Grafik 20" descr="Elektroauto Silhouette">
            <a:extLst>
              <a:ext uri="{FF2B5EF4-FFF2-40B4-BE49-F238E27FC236}">
                <a16:creationId xmlns:a16="http://schemas.microsoft.com/office/drawing/2014/main" id="{AFEFEFD4-466A-92EB-7F8D-0D011A0ECB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4032" y="8322743"/>
            <a:ext cx="914740" cy="914400"/>
          </a:xfrm>
          <a:prstGeom prst="rect">
            <a:avLst/>
          </a:prstGeom>
        </p:spPr>
      </p:pic>
      <p:grpSp>
        <p:nvGrpSpPr>
          <p:cNvPr id="63" name="Gruppieren 62">
            <a:extLst>
              <a:ext uri="{FF2B5EF4-FFF2-40B4-BE49-F238E27FC236}">
                <a16:creationId xmlns:a16="http://schemas.microsoft.com/office/drawing/2014/main" id="{6BC16F2B-4B71-C52B-4633-A485D24D57C2}"/>
              </a:ext>
            </a:extLst>
          </p:cNvPr>
          <p:cNvGrpSpPr/>
          <p:nvPr/>
        </p:nvGrpSpPr>
        <p:grpSpPr>
          <a:xfrm>
            <a:off x="4715594" y="1261603"/>
            <a:ext cx="3812004" cy="3580916"/>
            <a:chOff x="4708004" y="1353660"/>
            <a:chExt cx="3812004" cy="3580916"/>
          </a:xfrm>
        </p:grpSpPr>
        <p:grpSp>
          <p:nvGrpSpPr>
            <p:cNvPr id="62" name="Gruppieren 61">
              <a:extLst>
                <a:ext uri="{FF2B5EF4-FFF2-40B4-BE49-F238E27FC236}">
                  <a16:creationId xmlns:a16="http://schemas.microsoft.com/office/drawing/2014/main" id="{41BA8968-4E99-003D-A14F-3E4F1B7A794A}"/>
                </a:ext>
              </a:extLst>
            </p:cNvPr>
            <p:cNvGrpSpPr/>
            <p:nvPr/>
          </p:nvGrpSpPr>
          <p:grpSpPr>
            <a:xfrm>
              <a:off x="4708004" y="1353660"/>
              <a:ext cx="3812004" cy="3580916"/>
              <a:chOff x="4654863" y="1468191"/>
              <a:chExt cx="3812004" cy="3580916"/>
            </a:xfrm>
          </p:grpSpPr>
          <p:sp>
            <p:nvSpPr>
              <p:cNvPr id="30" name="Google Shape;363;p27">
                <a:extLst>
                  <a:ext uri="{FF2B5EF4-FFF2-40B4-BE49-F238E27FC236}">
                    <a16:creationId xmlns:a16="http://schemas.microsoft.com/office/drawing/2014/main" id="{A68BB057-B8C6-3C0B-23E1-6E6A0F06BDF0}"/>
                  </a:ext>
                </a:extLst>
              </p:cNvPr>
              <p:cNvSpPr txBox="1">
                <a:spLocks/>
              </p:cNvSpPr>
              <p:nvPr/>
            </p:nvSpPr>
            <p:spPr>
              <a:xfrm>
                <a:off x="4654863" y="1890575"/>
                <a:ext cx="3812004" cy="315853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139700" indent="0">
                  <a:buNone/>
                </a:pPr>
                <a:r>
                  <a:rPr lang="en-US" sz="1200" b="1"/>
                  <a:t>Sea </a:t>
                </a:r>
              </a:p>
              <a:p>
                <a:pPr>
                  <a:buClr>
                    <a:schemeClr val="tx1"/>
                  </a:buClr>
                  <a:buFont typeface="Arial" panose="020B0604020202020204" pitchFamily="34" charset="0"/>
                  <a:buChar char="•"/>
                </a:pPr>
                <a:r>
                  <a:rPr lang="en-US" sz="1200"/>
                  <a:t>Above the sea, the air is cooler.</a:t>
                </a:r>
              </a:p>
              <a:p>
                <a:pPr>
                  <a:buClr>
                    <a:schemeClr val="tx1"/>
                  </a:buClr>
                  <a:buFont typeface="Arial" panose="020B0604020202020204" pitchFamily="34" charset="0"/>
                  <a:buChar char="•"/>
                </a:pPr>
                <a:r>
                  <a:rPr lang="en-US" sz="1200"/>
                  <a:t>Cool air sinks and moves toward the land.</a:t>
                </a:r>
              </a:p>
              <a:p>
                <a:pPr marL="139700" indent="0">
                  <a:buClr>
                    <a:schemeClr val="tx1"/>
                  </a:buClr>
                  <a:buNone/>
                </a:pPr>
                <a:r>
                  <a:rPr lang="en-US" sz="1200"/>
                  <a:t>          </a:t>
                </a:r>
                <a:r>
                  <a:rPr lang="de-DE" sz="1200"/>
                  <a:t>→</a:t>
                </a:r>
                <a:r>
                  <a:rPr lang="en-US" sz="1200"/>
                  <a:t> This is </a:t>
                </a:r>
                <a:r>
                  <a:rPr lang="en-US" sz="1200" b="1"/>
                  <a:t>wind</a:t>
                </a:r>
                <a:r>
                  <a:rPr lang="en-US" sz="1200"/>
                  <a:t>.</a:t>
                </a:r>
              </a:p>
              <a:p>
                <a:pPr>
                  <a:buClr>
                    <a:schemeClr val="tx1"/>
                  </a:buClr>
                  <a:buFont typeface="Arial" panose="020B0604020202020204" pitchFamily="34" charset="0"/>
                  <a:buChar char="•"/>
                </a:pPr>
                <a:endParaRPr lang="en-US" sz="1200" b="1"/>
              </a:p>
              <a:p>
                <a:pPr marL="139700" indent="0">
                  <a:buNone/>
                </a:pPr>
                <a:endParaRPr lang="en-US" sz="1200" b="1"/>
              </a:p>
              <a:p>
                <a:pPr marL="139700" indent="0">
                  <a:buNone/>
                </a:pPr>
                <a:endParaRPr lang="en-US" sz="1200" b="1"/>
              </a:p>
              <a:p>
                <a:pPr marL="139700" indent="0">
                  <a:buNone/>
                </a:pPr>
                <a:endParaRPr lang="en-US" sz="1200" b="1"/>
              </a:p>
              <a:p>
                <a:pPr marL="139700" indent="0">
                  <a:buNone/>
                </a:pPr>
                <a:endParaRPr lang="en-US" sz="1200" b="1"/>
              </a:p>
              <a:p>
                <a:pPr marL="139700" indent="0">
                  <a:buNone/>
                </a:pPr>
                <a:r>
                  <a:rPr lang="en-US" sz="1200" b="1"/>
                  <a:t>Land </a:t>
                </a:r>
              </a:p>
              <a:p>
                <a:pPr>
                  <a:buClr>
                    <a:schemeClr val="tx1"/>
                  </a:buClr>
                  <a:buFont typeface="Arial" panose="020B0604020202020204" pitchFamily="34" charset="0"/>
                  <a:buChar char="•"/>
                </a:pPr>
                <a:r>
                  <a:rPr lang="en-US" sz="1200"/>
                  <a:t>The land becomes warmer.</a:t>
                </a:r>
              </a:p>
              <a:p>
                <a:pPr>
                  <a:buClr>
                    <a:schemeClr val="tx1"/>
                  </a:buClr>
                  <a:buFont typeface="Arial" panose="020B0604020202020204" pitchFamily="34" charset="0"/>
                  <a:buChar char="•"/>
                </a:pPr>
                <a:r>
                  <a:rPr lang="en-US" sz="1200"/>
                  <a:t>Warm air rises above the land.</a:t>
                </a:r>
              </a:p>
              <a:p>
                <a:pPr>
                  <a:buClr>
                    <a:schemeClr val="tx1"/>
                  </a:buClr>
                  <a:buFont typeface="Arial" panose="020B0604020202020204" pitchFamily="34" charset="0"/>
                  <a:buChar char="•"/>
                </a:pPr>
                <a:r>
                  <a:rPr lang="en-US" sz="1200"/>
                  <a:t>The warm air cools as it rises.</a:t>
                </a:r>
              </a:p>
              <a:p>
                <a:pPr>
                  <a:buClr>
                    <a:schemeClr val="tx1"/>
                  </a:buClr>
                  <a:buFont typeface="Arial" panose="020B0604020202020204" pitchFamily="34" charset="0"/>
                  <a:buChar char="•"/>
                </a:pPr>
                <a:r>
                  <a:rPr lang="en-US" sz="1200"/>
                  <a:t>The cooled air flows back toward the sea.</a:t>
                </a:r>
              </a:p>
              <a:p>
                <a:endParaRPr lang="en-US" sz="1200"/>
              </a:p>
              <a:p>
                <a:pPr marL="139700" indent="0">
                  <a:buNone/>
                </a:pPr>
                <a:endParaRPr lang="en-US" sz="1200"/>
              </a:p>
              <a:p>
                <a:pPr marL="139700" indent="0">
                  <a:buNone/>
                </a:pPr>
                <a:endParaRPr lang="en-US" sz="1200"/>
              </a:p>
              <a:p>
                <a:pPr marL="139700" indent="0">
                  <a:buNone/>
                </a:pPr>
                <a:endParaRPr lang="en-US" sz="1200"/>
              </a:p>
              <a:p>
                <a:pPr marL="0" indent="0">
                  <a:lnSpc>
                    <a:spcPct val="114999"/>
                  </a:lnSpc>
                  <a:buNone/>
                </a:pPr>
                <a:endParaRPr lang="en-GB" sz="1200" b="1" noProof="0">
                  <a:solidFill>
                    <a:schemeClr val="tx1"/>
                  </a:solidFill>
                </a:endParaRPr>
              </a:p>
            </p:txBody>
          </p:sp>
          <p:pic>
            <p:nvPicPr>
              <p:cNvPr id="31" name="Grafik 30" descr="Dalga ana hat">
                <a:extLst>
                  <a:ext uri="{FF2B5EF4-FFF2-40B4-BE49-F238E27FC236}">
                    <a16:creationId xmlns:a16="http://schemas.microsoft.com/office/drawing/2014/main" id="{3FCB0706-8E95-E545-FD87-F6B4DB3F8B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87556" y="1468191"/>
                <a:ext cx="557961" cy="557961"/>
              </a:xfrm>
              <a:prstGeom prst="rect">
                <a:avLst/>
              </a:prstGeom>
            </p:spPr>
          </p:pic>
          <p:pic>
            <p:nvPicPr>
              <p:cNvPr id="32" name="Grafik 31" descr="Laubbaum Silhouette">
                <a:extLst>
                  <a:ext uri="{FF2B5EF4-FFF2-40B4-BE49-F238E27FC236}">
                    <a16:creationId xmlns:a16="http://schemas.microsoft.com/office/drawing/2014/main" id="{EDE97D32-EBBD-A402-1F0E-7F8B962E799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02406" y="3346411"/>
                <a:ext cx="557961" cy="557961"/>
              </a:xfrm>
              <a:prstGeom prst="rect">
                <a:avLst/>
              </a:prstGeom>
            </p:spPr>
          </p:pic>
        </p:grpSp>
        <p:pic>
          <p:nvPicPr>
            <p:cNvPr id="33" name="Graphic 5" descr="Tornado outline">
              <a:extLst>
                <a:ext uri="{FF2B5EF4-FFF2-40B4-BE49-F238E27FC236}">
                  <a16:creationId xmlns:a16="http://schemas.microsoft.com/office/drawing/2014/main" id="{CCBE38A1-2E60-EB79-8D2F-F708897C189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37109" y="2488496"/>
              <a:ext cx="374745" cy="390103"/>
            </a:xfrm>
            <a:prstGeom prst="rect">
              <a:avLst/>
            </a:prstGeom>
          </p:spPr>
        </p:pic>
      </p:grpSp>
      <p:grpSp>
        <p:nvGrpSpPr>
          <p:cNvPr id="25" name="Gruppieren 38">
            <a:extLst>
              <a:ext uri="{FF2B5EF4-FFF2-40B4-BE49-F238E27FC236}">
                <a16:creationId xmlns:a16="http://schemas.microsoft.com/office/drawing/2014/main" id="{7F01CFCA-17E4-EAC2-46AB-5CCFBEC55CE6}"/>
              </a:ext>
            </a:extLst>
          </p:cNvPr>
          <p:cNvGrpSpPr/>
          <p:nvPr/>
        </p:nvGrpSpPr>
        <p:grpSpPr>
          <a:xfrm>
            <a:off x="431641" y="1211397"/>
            <a:ext cx="4393242" cy="3672973"/>
            <a:chOff x="1310872" y="4735647"/>
            <a:chExt cx="4393242" cy="3672973"/>
          </a:xfrm>
        </p:grpSpPr>
        <p:grpSp>
          <p:nvGrpSpPr>
            <p:cNvPr id="34" name="Gruppieren 11">
              <a:extLst>
                <a:ext uri="{FF2B5EF4-FFF2-40B4-BE49-F238E27FC236}">
                  <a16:creationId xmlns:a16="http://schemas.microsoft.com/office/drawing/2014/main" id="{D00CD921-25C0-3EB8-AB3F-7476569E2D4E}"/>
                </a:ext>
              </a:extLst>
            </p:cNvPr>
            <p:cNvGrpSpPr/>
            <p:nvPr/>
          </p:nvGrpSpPr>
          <p:grpSpPr>
            <a:xfrm>
              <a:off x="1310872" y="4735647"/>
              <a:ext cx="4393242" cy="3672973"/>
              <a:chOff x="1310872" y="4735647"/>
              <a:chExt cx="4535472" cy="3992826"/>
            </a:xfrm>
          </p:grpSpPr>
          <p:sp>
            <p:nvSpPr>
              <p:cNvPr id="36" name="Rechteck 34">
                <a:extLst>
                  <a:ext uri="{FF2B5EF4-FFF2-40B4-BE49-F238E27FC236}">
                    <a16:creationId xmlns:a16="http://schemas.microsoft.com/office/drawing/2014/main" id="{EF97891F-2B1D-29BF-F62E-7DFABF24CBA4}"/>
                  </a:ext>
                </a:extLst>
              </p:cNvPr>
              <p:cNvSpPr/>
              <p:nvPr/>
            </p:nvSpPr>
            <p:spPr>
              <a:xfrm>
                <a:off x="1695256" y="4735647"/>
                <a:ext cx="3935416" cy="3810858"/>
              </a:xfrm>
              <a:prstGeom prst="rect">
                <a:avLst/>
              </a:prstGeom>
              <a:noFill/>
              <a:ln>
                <a:solidFill>
                  <a:srgbClr val="CFE3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de-DE"/>
              </a:p>
            </p:txBody>
          </p:sp>
          <p:sp>
            <p:nvSpPr>
              <p:cNvPr id="37" name="Untertitel 5">
                <a:extLst>
                  <a:ext uri="{FF2B5EF4-FFF2-40B4-BE49-F238E27FC236}">
                    <a16:creationId xmlns:a16="http://schemas.microsoft.com/office/drawing/2014/main" id="{E8574867-2CDA-69DA-4E1C-6E6E39A38F14}"/>
                  </a:ext>
                </a:extLst>
              </p:cNvPr>
              <p:cNvSpPr txBox="1">
                <a:spLocks/>
              </p:cNvSpPr>
              <p:nvPr/>
            </p:nvSpPr>
            <p:spPr>
              <a:xfrm>
                <a:off x="1478650" y="5016439"/>
                <a:ext cx="4367694" cy="3346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algn="ctr"/>
                <a:r>
                  <a:rPr lang="en-US" sz="1900"/>
                  <a:t>Wind creation </a:t>
                </a:r>
              </a:p>
              <a:p>
                <a:pPr algn="ctr"/>
                <a:r>
                  <a:rPr lang="en-US" sz="1900"/>
                  <a:t>(during the day)</a:t>
                </a:r>
                <a:endParaRPr lang="en-GB" sz="1900" noProof="0"/>
              </a:p>
            </p:txBody>
          </p:sp>
          <p:sp>
            <p:nvSpPr>
              <p:cNvPr id="38" name="Untertitel 5">
                <a:extLst>
                  <a:ext uri="{FF2B5EF4-FFF2-40B4-BE49-F238E27FC236}">
                    <a16:creationId xmlns:a16="http://schemas.microsoft.com/office/drawing/2014/main" id="{F9F39284-7400-AA40-70A4-B26AC48E847E}"/>
                  </a:ext>
                </a:extLst>
              </p:cNvPr>
              <p:cNvSpPr txBox="1">
                <a:spLocks/>
              </p:cNvSpPr>
              <p:nvPr/>
            </p:nvSpPr>
            <p:spPr>
              <a:xfrm>
                <a:off x="3107100" y="7757251"/>
                <a:ext cx="1278870" cy="27434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800" noProof="0"/>
                  <a:t>Wind</a:t>
                </a:r>
                <a:endParaRPr lang="en-GB" sz="2000" noProof="0"/>
              </a:p>
            </p:txBody>
          </p:sp>
          <p:sp>
            <p:nvSpPr>
              <p:cNvPr id="39" name="Untertitel 5">
                <a:extLst>
                  <a:ext uri="{FF2B5EF4-FFF2-40B4-BE49-F238E27FC236}">
                    <a16:creationId xmlns:a16="http://schemas.microsoft.com/office/drawing/2014/main" id="{3897DDA2-EE5F-5909-15D7-212EC0BB6BAD}"/>
                  </a:ext>
                </a:extLst>
              </p:cNvPr>
              <p:cNvSpPr txBox="1">
                <a:spLocks/>
              </p:cNvSpPr>
              <p:nvPr/>
            </p:nvSpPr>
            <p:spPr>
              <a:xfrm>
                <a:off x="1367895" y="6906275"/>
                <a:ext cx="2250285" cy="32572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algn="ctr"/>
                <a:r>
                  <a:rPr lang="en-GB" sz="1400" b="0"/>
                  <a:t>Cool</a:t>
                </a:r>
                <a:r>
                  <a:rPr lang="en-GB" sz="1400" b="0" noProof="0"/>
                  <a:t> air </a:t>
                </a:r>
              </a:p>
              <a:p>
                <a:pPr algn="ctr"/>
                <a:r>
                  <a:rPr lang="en-GB" sz="1400" b="0" noProof="0"/>
                  <a:t>sinks</a:t>
                </a:r>
              </a:p>
            </p:txBody>
          </p:sp>
          <p:sp>
            <p:nvSpPr>
              <p:cNvPr id="40" name="Untertitel 5">
                <a:extLst>
                  <a:ext uri="{FF2B5EF4-FFF2-40B4-BE49-F238E27FC236}">
                    <a16:creationId xmlns:a16="http://schemas.microsoft.com/office/drawing/2014/main" id="{26891D70-EFDD-AB6A-7FFE-2E3F4F844988}"/>
                  </a:ext>
                </a:extLst>
              </p:cNvPr>
              <p:cNvSpPr txBox="1">
                <a:spLocks/>
              </p:cNvSpPr>
              <p:nvPr/>
            </p:nvSpPr>
            <p:spPr>
              <a:xfrm>
                <a:off x="3713836" y="6906275"/>
                <a:ext cx="1685133" cy="32572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algn="ctr"/>
                <a:r>
                  <a:rPr lang="en-GB" sz="1400" b="0"/>
                  <a:t>Warm</a:t>
                </a:r>
                <a:r>
                  <a:rPr lang="en-GB" sz="1400" b="0" noProof="0"/>
                  <a:t> air</a:t>
                </a:r>
              </a:p>
              <a:p>
                <a:pPr algn="ctr"/>
                <a:r>
                  <a:rPr lang="en-GB" sz="1400" b="0"/>
                  <a:t>rises</a:t>
                </a:r>
                <a:endParaRPr lang="en-GB" sz="1400" b="0" noProof="0"/>
              </a:p>
            </p:txBody>
          </p:sp>
          <p:sp>
            <p:nvSpPr>
              <p:cNvPr id="41" name="Untertitel 5">
                <a:extLst>
                  <a:ext uri="{FF2B5EF4-FFF2-40B4-BE49-F238E27FC236}">
                    <a16:creationId xmlns:a16="http://schemas.microsoft.com/office/drawing/2014/main" id="{C841C162-3EAA-AD93-1C7E-F87F83C6F9A0}"/>
                  </a:ext>
                </a:extLst>
              </p:cNvPr>
              <p:cNvSpPr txBox="1">
                <a:spLocks/>
              </p:cNvSpPr>
              <p:nvPr/>
            </p:nvSpPr>
            <p:spPr>
              <a:xfrm>
                <a:off x="1310872" y="7524865"/>
                <a:ext cx="1519691" cy="120360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algn="ctr"/>
                <a:r>
                  <a:rPr lang="en-GB" sz="1600" b="0" noProof="0"/>
                  <a:t>Sea</a:t>
                </a:r>
              </a:p>
            </p:txBody>
          </p:sp>
          <p:sp>
            <p:nvSpPr>
              <p:cNvPr id="42" name="Untertitel 5">
                <a:extLst>
                  <a:ext uri="{FF2B5EF4-FFF2-40B4-BE49-F238E27FC236}">
                    <a16:creationId xmlns:a16="http://schemas.microsoft.com/office/drawing/2014/main" id="{34A3CCD5-4EF5-74AC-A39F-9EA9503850D6}"/>
                  </a:ext>
                </a:extLst>
              </p:cNvPr>
              <p:cNvSpPr txBox="1">
                <a:spLocks/>
              </p:cNvSpPr>
              <p:nvPr/>
            </p:nvSpPr>
            <p:spPr>
              <a:xfrm>
                <a:off x="4289111" y="7558751"/>
                <a:ext cx="1519690" cy="114838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algn="ctr"/>
                <a:r>
                  <a:rPr lang="en-GB" sz="1600" b="0" noProof="0"/>
                  <a:t>Land</a:t>
                </a:r>
              </a:p>
            </p:txBody>
          </p:sp>
        </p:grpSp>
        <p:sp>
          <p:nvSpPr>
            <p:cNvPr id="35" name="Untertitel 5">
              <a:extLst>
                <a:ext uri="{FF2B5EF4-FFF2-40B4-BE49-F238E27FC236}">
                  <a16:creationId xmlns:a16="http://schemas.microsoft.com/office/drawing/2014/main" id="{55350F4E-6971-3E82-2068-67F9D378AC4B}"/>
                </a:ext>
              </a:extLst>
            </p:cNvPr>
            <p:cNvSpPr txBox="1">
              <a:spLocks/>
            </p:cNvSpPr>
            <p:nvPr/>
          </p:nvSpPr>
          <p:spPr>
            <a:xfrm>
              <a:off x="2455965" y="5962540"/>
              <a:ext cx="2179717" cy="2996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algn="ctr"/>
              <a:r>
                <a:rPr lang="en-GB" sz="1400" b="0"/>
                <a:t>Cooling of the air</a:t>
              </a:r>
              <a:endParaRPr lang="en-GB" sz="1400" b="0" noProof="0"/>
            </a:p>
          </p:txBody>
        </p:sp>
      </p:grpSp>
      <p:cxnSp>
        <p:nvCxnSpPr>
          <p:cNvPr id="26" name="Gerade Verbindung mit Pfeil 4">
            <a:extLst>
              <a:ext uri="{FF2B5EF4-FFF2-40B4-BE49-F238E27FC236}">
                <a16:creationId xmlns:a16="http://schemas.microsoft.com/office/drawing/2014/main" id="{8B9A8FBF-4B34-18B6-A7A3-D5692148D8C3}"/>
              </a:ext>
            </a:extLst>
          </p:cNvPr>
          <p:cNvCxnSpPr>
            <a:cxnSpLocks/>
          </p:cNvCxnSpPr>
          <p:nvPr/>
        </p:nvCxnSpPr>
        <p:spPr>
          <a:xfrm flipV="1">
            <a:off x="4204317" y="2457024"/>
            <a:ext cx="0" cy="153392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Gerade Verbindung mit Pfeil 8">
            <a:extLst>
              <a:ext uri="{FF2B5EF4-FFF2-40B4-BE49-F238E27FC236}">
                <a16:creationId xmlns:a16="http://schemas.microsoft.com/office/drawing/2014/main" id="{41191DF6-FD0C-F16B-04FC-38986F7132F6}"/>
              </a:ext>
            </a:extLst>
          </p:cNvPr>
          <p:cNvCxnSpPr>
            <a:cxnSpLocks/>
          </p:cNvCxnSpPr>
          <p:nvPr/>
        </p:nvCxnSpPr>
        <p:spPr>
          <a:xfrm flipH="1">
            <a:off x="1698695" y="2295165"/>
            <a:ext cx="1954305" cy="0"/>
          </a:xfrm>
          <a:prstGeom prst="straightConnector1">
            <a:avLst/>
          </a:prstGeom>
          <a:ln w="57150">
            <a:gradFill>
              <a:gsLst>
                <a:gs pos="0">
                  <a:srgbClr val="0070C0"/>
                </a:gs>
                <a:gs pos="100000">
                  <a:srgbClr val="C00000"/>
                </a:gs>
                <a:gs pos="100000">
                  <a:schemeClr val="accent1">
                    <a:lumMod val="45000"/>
                    <a:lumOff val="55000"/>
                  </a:schemeClr>
                </a:gs>
                <a:gs pos="100000">
                  <a:schemeClr val="accent1">
                    <a:lumMod val="30000"/>
                    <a:lumOff val="70000"/>
                  </a:schemeClr>
                </a:gs>
              </a:gsLst>
              <a:lin ang="10800000" scaled="0"/>
            </a:gradFill>
            <a:tailEnd type="triangle"/>
          </a:ln>
        </p:spPr>
        <p:style>
          <a:lnRef idx="1">
            <a:schemeClr val="accent1"/>
          </a:lnRef>
          <a:fillRef idx="0">
            <a:schemeClr val="accent1"/>
          </a:fillRef>
          <a:effectRef idx="0">
            <a:schemeClr val="accent1"/>
          </a:effectRef>
          <a:fontRef idx="minor">
            <a:schemeClr val="tx1"/>
          </a:fontRef>
        </p:style>
      </p:cxnSp>
      <p:cxnSp>
        <p:nvCxnSpPr>
          <p:cNvPr id="28" name="Gerade Verbindung mit Pfeil 12">
            <a:extLst>
              <a:ext uri="{FF2B5EF4-FFF2-40B4-BE49-F238E27FC236}">
                <a16:creationId xmlns:a16="http://schemas.microsoft.com/office/drawing/2014/main" id="{C6976D9C-FF95-47E1-4482-77DFCAA5832A}"/>
              </a:ext>
            </a:extLst>
          </p:cNvPr>
          <p:cNvCxnSpPr>
            <a:cxnSpLocks/>
          </p:cNvCxnSpPr>
          <p:nvPr/>
        </p:nvCxnSpPr>
        <p:spPr>
          <a:xfrm>
            <a:off x="1214875" y="2436429"/>
            <a:ext cx="0" cy="154958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Gerade Verbindung mit Pfeil 14">
            <a:extLst>
              <a:ext uri="{FF2B5EF4-FFF2-40B4-BE49-F238E27FC236}">
                <a16:creationId xmlns:a16="http://schemas.microsoft.com/office/drawing/2014/main" id="{8E4F0459-4FB0-B405-C9C5-19DC7590D5A3}"/>
              </a:ext>
            </a:extLst>
          </p:cNvPr>
          <p:cNvCxnSpPr>
            <a:cxnSpLocks/>
          </p:cNvCxnSpPr>
          <p:nvPr/>
        </p:nvCxnSpPr>
        <p:spPr>
          <a:xfrm>
            <a:off x="1712062" y="4351450"/>
            <a:ext cx="1936645" cy="0"/>
          </a:xfrm>
          <a:prstGeom prst="straightConnector1">
            <a:avLst/>
          </a:prstGeom>
          <a:ln w="57150">
            <a:gradFill>
              <a:gsLst>
                <a:gs pos="0">
                  <a:srgbClr val="C00000"/>
                </a:gs>
                <a:gs pos="100000">
                  <a:schemeClr val="accent1">
                    <a:lumMod val="45000"/>
                    <a:lumOff val="55000"/>
                  </a:schemeClr>
                </a:gs>
                <a:gs pos="100000">
                  <a:schemeClr val="accent1">
                    <a:lumMod val="45000"/>
                    <a:lumOff val="55000"/>
                  </a:schemeClr>
                </a:gs>
                <a:gs pos="99000">
                  <a:srgbClr val="0070C0"/>
                </a:gs>
              </a:gsLst>
              <a:lin ang="10800000" scaled="0"/>
            </a:gradFill>
            <a:tailEnd type="triangle"/>
          </a:ln>
        </p:spPr>
        <p:style>
          <a:lnRef idx="1">
            <a:schemeClr val="accent1"/>
          </a:lnRef>
          <a:fillRef idx="0">
            <a:schemeClr val="accent1"/>
          </a:fillRef>
          <a:effectRef idx="0">
            <a:schemeClr val="accent1"/>
          </a:effectRef>
          <a:fontRef idx="minor">
            <a:schemeClr val="tx1"/>
          </a:fontRef>
        </p:style>
      </p:cxnSp>
      <p:grpSp>
        <p:nvGrpSpPr>
          <p:cNvPr id="2" name="Gruppieren 1">
            <a:extLst>
              <a:ext uri="{FF2B5EF4-FFF2-40B4-BE49-F238E27FC236}">
                <a16:creationId xmlns:a16="http://schemas.microsoft.com/office/drawing/2014/main" id="{013F24EF-F600-56FC-4696-BA834C1E944F}"/>
              </a:ext>
            </a:extLst>
          </p:cNvPr>
          <p:cNvGrpSpPr/>
          <p:nvPr/>
        </p:nvGrpSpPr>
        <p:grpSpPr>
          <a:xfrm>
            <a:off x="8971221" y="0"/>
            <a:ext cx="982865" cy="655243"/>
            <a:chOff x="8971221" y="0"/>
            <a:chExt cx="982865" cy="655243"/>
          </a:xfrm>
        </p:grpSpPr>
        <p:sp>
          <p:nvSpPr>
            <p:cNvPr id="3" name="Rechteck 2">
              <a:extLst>
                <a:ext uri="{FF2B5EF4-FFF2-40B4-BE49-F238E27FC236}">
                  <a16:creationId xmlns:a16="http://schemas.microsoft.com/office/drawing/2014/main" id="{61F857AF-4029-37E8-2213-147B038BC637}"/>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descr="Ein Bild, das Grafiken, Schrift, Logo, Kreis enthält.&#10;&#10;KI-generierte Inhalte können fehlerhaft sein.">
              <a:extLst>
                <a:ext uri="{FF2B5EF4-FFF2-40B4-BE49-F238E27FC236}">
                  <a16:creationId xmlns:a16="http://schemas.microsoft.com/office/drawing/2014/main" id="{3C81D0EB-EACF-EA3F-84FE-28F7D8FFA2C2}"/>
                </a:ext>
              </a:extLst>
            </p:cNvPr>
            <p:cNvPicPr>
              <a:picLocks noChangeAspect="1"/>
            </p:cNvPicPr>
            <p:nvPr/>
          </p:nvPicPr>
          <p:blipFill>
            <a:blip r:embed="rId11"/>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606332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322CB-E226-35B2-3923-8C125A22FF24}"/>
            </a:ext>
          </a:extLst>
        </p:cNvPr>
        <p:cNvGrpSpPr/>
        <p:nvPr/>
      </p:nvGrpSpPr>
      <p:grpSpPr>
        <a:xfrm>
          <a:off x="0" y="0"/>
          <a:ext cx="0" cy="0"/>
          <a:chOff x="0" y="0"/>
          <a:chExt cx="0" cy="0"/>
        </a:xfrm>
      </p:grpSpPr>
      <p:sp>
        <p:nvSpPr>
          <p:cNvPr id="10" name="Google Shape;362;p27">
            <a:extLst>
              <a:ext uri="{FF2B5EF4-FFF2-40B4-BE49-F238E27FC236}">
                <a16:creationId xmlns:a16="http://schemas.microsoft.com/office/drawing/2014/main" id="{FAFB1065-C163-B12B-3596-53D91540A54E}"/>
              </a:ext>
            </a:extLst>
          </p:cNvPr>
          <p:cNvSpPr txBox="1">
            <a:spLocks noGrp="1"/>
          </p:cNvSpPr>
          <p:nvPr>
            <p:ph type="title"/>
          </p:nvPr>
        </p:nvSpPr>
        <p:spPr>
          <a:xfrm>
            <a:off x="719137" y="581098"/>
            <a:ext cx="7808461" cy="658553"/>
          </a:xfrm>
          <a:prstGeom prst="rect">
            <a:avLst/>
          </a:prstGeom>
        </p:spPr>
        <p:txBody>
          <a:bodyPr spcFirstLastPara="1" wrap="square" lIns="91425" tIns="91425" rIns="91425" bIns="91425" anchor="t" anchorCtr="0">
            <a:noAutofit/>
          </a:bodyPr>
          <a:lstStyle/>
          <a:p>
            <a:r>
              <a:rPr lang="en-GB" noProof="0"/>
              <a:t>How wind energy is created</a:t>
            </a:r>
          </a:p>
        </p:txBody>
      </p:sp>
      <p:sp>
        <p:nvSpPr>
          <p:cNvPr id="11" name="Google Shape;363;p27">
            <a:extLst>
              <a:ext uri="{FF2B5EF4-FFF2-40B4-BE49-F238E27FC236}">
                <a16:creationId xmlns:a16="http://schemas.microsoft.com/office/drawing/2014/main" id="{DB7DAB58-B39D-E0DD-5EAC-5891FF53C7E6}"/>
              </a:ext>
            </a:extLst>
          </p:cNvPr>
          <p:cNvSpPr txBox="1">
            <a:spLocks noGrp="1"/>
          </p:cNvSpPr>
          <p:nvPr>
            <p:ph type="subTitle" idx="1"/>
          </p:nvPr>
        </p:nvSpPr>
        <p:spPr>
          <a:xfrm>
            <a:off x="719137" y="1355057"/>
            <a:ext cx="3963810" cy="1728171"/>
          </a:xfrm>
          <a:prstGeom prst="rect">
            <a:avLst/>
          </a:prstGeom>
        </p:spPr>
        <p:txBody>
          <a:bodyPr spcFirstLastPara="1" wrap="square" lIns="91425" tIns="91425" rIns="91425" bIns="91425" anchor="t" anchorCtr="0">
            <a:noAutofit/>
          </a:bodyPr>
          <a:lstStyle/>
          <a:p>
            <a:pPr marL="0" indent="0" algn="ctr">
              <a:lnSpc>
                <a:spcPct val="114999"/>
              </a:lnSpc>
              <a:buNone/>
            </a:pPr>
            <a:r>
              <a:rPr lang="en-GB" b="1" noProof="0">
                <a:solidFill>
                  <a:schemeClr val="tx1"/>
                </a:solidFill>
              </a:rPr>
              <a:t>Energy</a:t>
            </a:r>
            <a:endParaRPr lang="en-GB" sz="1200" b="1" noProof="0">
              <a:solidFill>
                <a:schemeClr val="tx1"/>
              </a:solidFill>
            </a:endParaRPr>
          </a:p>
          <a:p>
            <a:pPr marL="0" indent="0" algn="ctr">
              <a:lnSpc>
                <a:spcPct val="114999"/>
              </a:lnSpc>
              <a:buNone/>
            </a:pPr>
            <a:endParaRPr lang="en-GB" sz="1300" b="1">
              <a:solidFill>
                <a:schemeClr val="tx1"/>
              </a:solidFill>
            </a:endParaRPr>
          </a:p>
          <a:p>
            <a:pPr marL="285750" indent="-285750">
              <a:lnSpc>
                <a:spcPct val="114999"/>
              </a:lnSpc>
              <a:buClr>
                <a:schemeClr val="tx1"/>
              </a:buClr>
              <a:buFont typeface="Arial" panose="020B0604020202020204" pitchFamily="34" charset="0"/>
              <a:buChar char="•"/>
            </a:pPr>
            <a:r>
              <a:rPr lang="en-GB" sz="1300" noProof="0">
                <a:solidFill>
                  <a:schemeClr val="tx1"/>
                </a:solidFill>
              </a:rPr>
              <a:t>Energy is what makes things move or do work. </a:t>
            </a:r>
          </a:p>
          <a:p>
            <a:pPr marL="285750" indent="-285750">
              <a:lnSpc>
                <a:spcPct val="114999"/>
              </a:lnSpc>
              <a:buClr>
                <a:schemeClr val="tx1"/>
              </a:buClr>
              <a:buFont typeface="Arial" panose="020B0604020202020204" pitchFamily="34" charset="0"/>
              <a:buChar char="•"/>
            </a:pPr>
            <a:r>
              <a:rPr lang="en-GB" sz="1300">
                <a:solidFill>
                  <a:schemeClr val="tx1"/>
                </a:solidFill>
              </a:rPr>
              <a:t>It is the power that allows things to move, change, or make something happen.</a:t>
            </a:r>
          </a:p>
          <a:p>
            <a:pPr marL="0" indent="0">
              <a:lnSpc>
                <a:spcPct val="114999"/>
              </a:lnSpc>
              <a:buNone/>
            </a:pPr>
            <a:endParaRPr lang="en-GB" sz="1200">
              <a:solidFill>
                <a:schemeClr val="tx1"/>
              </a:solidFill>
            </a:endParaRPr>
          </a:p>
        </p:txBody>
      </p:sp>
      <p:sp>
        <p:nvSpPr>
          <p:cNvPr id="3" name="Google Shape;363;p27">
            <a:extLst>
              <a:ext uri="{FF2B5EF4-FFF2-40B4-BE49-F238E27FC236}">
                <a16:creationId xmlns:a16="http://schemas.microsoft.com/office/drawing/2014/main" id="{2D6EB772-A6D4-A191-EA4A-EE26E265314A}"/>
              </a:ext>
            </a:extLst>
          </p:cNvPr>
          <p:cNvSpPr txBox="1">
            <a:spLocks/>
          </p:cNvSpPr>
          <p:nvPr/>
        </p:nvSpPr>
        <p:spPr>
          <a:xfrm>
            <a:off x="5127697" y="1387878"/>
            <a:ext cx="3963810" cy="172817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0" indent="0" algn="ctr">
              <a:lnSpc>
                <a:spcPct val="114999"/>
              </a:lnSpc>
              <a:buFont typeface="Sofia Sans"/>
              <a:buNone/>
            </a:pPr>
            <a:r>
              <a:rPr lang="en-GB" b="1" noProof="0">
                <a:solidFill>
                  <a:schemeClr val="tx1"/>
                </a:solidFill>
              </a:rPr>
              <a:t>Wind</a:t>
            </a:r>
            <a:endParaRPr lang="en-GB" sz="1200" b="1" noProof="0">
              <a:solidFill>
                <a:schemeClr val="tx1"/>
              </a:solidFill>
            </a:endParaRPr>
          </a:p>
          <a:p>
            <a:pPr marL="0" indent="0">
              <a:lnSpc>
                <a:spcPct val="114999"/>
              </a:lnSpc>
              <a:buFont typeface="Sofia Sans"/>
              <a:buNone/>
            </a:pPr>
            <a:endParaRPr lang="en-GB" sz="1200" noProof="0">
              <a:solidFill>
                <a:schemeClr val="tx1"/>
              </a:solidFill>
            </a:endParaRPr>
          </a:p>
          <a:p>
            <a:pPr marL="285750" indent="-285750">
              <a:lnSpc>
                <a:spcPct val="114999"/>
              </a:lnSpc>
              <a:buClr>
                <a:schemeClr val="tx1"/>
              </a:buClr>
              <a:buFont typeface="Arial" panose="020B0604020202020204" pitchFamily="34" charset="0"/>
              <a:buChar char="•"/>
            </a:pPr>
            <a:r>
              <a:rPr lang="en-GB" sz="1300" noProof="0">
                <a:solidFill>
                  <a:schemeClr val="tx1"/>
                </a:solidFill>
              </a:rPr>
              <a:t>Wind is moving air in the atmosphere. </a:t>
            </a:r>
          </a:p>
          <a:p>
            <a:pPr marL="285750" indent="-285750">
              <a:lnSpc>
                <a:spcPct val="114999"/>
              </a:lnSpc>
              <a:buClr>
                <a:schemeClr val="tx1"/>
              </a:buClr>
              <a:buFont typeface="Arial" panose="020B0604020202020204" pitchFamily="34" charset="0"/>
              <a:buChar char="•"/>
            </a:pPr>
            <a:r>
              <a:rPr lang="en-GB" sz="1300" noProof="0">
                <a:solidFill>
                  <a:schemeClr val="tx1"/>
                </a:solidFill>
              </a:rPr>
              <a:t>It happens when the air heats up differently in different places and moves around. </a:t>
            </a:r>
          </a:p>
          <a:p>
            <a:pPr marL="0" indent="0">
              <a:lnSpc>
                <a:spcPct val="114999"/>
              </a:lnSpc>
              <a:buNone/>
            </a:pPr>
            <a:endParaRPr lang="en-GB" sz="1200" noProof="0">
              <a:solidFill>
                <a:schemeClr val="tx1"/>
              </a:solidFill>
            </a:endParaRPr>
          </a:p>
          <a:p>
            <a:pPr marL="171450" indent="-171450">
              <a:lnSpc>
                <a:spcPct val="114999"/>
              </a:lnSpc>
              <a:buFont typeface="Wingdings"/>
              <a:buChar char="Ø"/>
            </a:pPr>
            <a:endParaRPr lang="en-GB" sz="1200" noProof="0">
              <a:solidFill>
                <a:schemeClr val="tx1"/>
              </a:solidFill>
            </a:endParaRPr>
          </a:p>
        </p:txBody>
      </p:sp>
      <p:sp>
        <p:nvSpPr>
          <p:cNvPr id="14" name="Google Shape;363;p27">
            <a:extLst>
              <a:ext uri="{FF2B5EF4-FFF2-40B4-BE49-F238E27FC236}">
                <a16:creationId xmlns:a16="http://schemas.microsoft.com/office/drawing/2014/main" id="{B93F2D3F-3098-696C-84EB-395941144A3A}"/>
              </a:ext>
            </a:extLst>
          </p:cNvPr>
          <p:cNvSpPr txBox="1">
            <a:spLocks/>
          </p:cNvSpPr>
          <p:nvPr/>
        </p:nvSpPr>
        <p:spPr>
          <a:xfrm>
            <a:off x="2838102" y="3415329"/>
            <a:ext cx="3963810" cy="172817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0" indent="0" algn="ctr">
              <a:lnSpc>
                <a:spcPct val="114999"/>
              </a:lnSpc>
              <a:buNone/>
            </a:pPr>
            <a:r>
              <a:rPr lang="en-GB" b="1" noProof="0">
                <a:solidFill>
                  <a:schemeClr val="tx1"/>
                </a:solidFill>
              </a:rPr>
              <a:t>Wind Energy</a:t>
            </a:r>
            <a:endParaRPr lang="en-GB" sz="1600" noProof="0">
              <a:solidFill>
                <a:schemeClr val="tx1"/>
              </a:solidFill>
            </a:endParaRPr>
          </a:p>
          <a:p>
            <a:pPr marL="0" indent="0">
              <a:lnSpc>
                <a:spcPct val="114999"/>
              </a:lnSpc>
              <a:buFont typeface="Sofia Sans"/>
              <a:buNone/>
            </a:pPr>
            <a:endParaRPr lang="en-GB" sz="1200" noProof="0">
              <a:solidFill>
                <a:schemeClr val="tx1"/>
              </a:solidFill>
            </a:endParaRPr>
          </a:p>
          <a:p>
            <a:pPr marL="285750" indent="-285750">
              <a:lnSpc>
                <a:spcPct val="114999"/>
              </a:lnSpc>
              <a:buClr>
                <a:schemeClr val="tx1"/>
              </a:buClr>
              <a:buFont typeface="Arial" panose="020B0604020202020204" pitchFamily="34" charset="0"/>
              <a:buChar char="•"/>
            </a:pPr>
            <a:r>
              <a:rPr lang="en-GB" sz="1300" noProof="0">
                <a:solidFill>
                  <a:schemeClr val="tx1"/>
                </a:solidFill>
              </a:rPr>
              <a:t>Wind energy is the energy created by the movement of the wind. </a:t>
            </a:r>
          </a:p>
          <a:p>
            <a:pPr marL="285750" indent="-285750">
              <a:lnSpc>
                <a:spcPct val="114999"/>
              </a:lnSpc>
              <a:buClr>
                <a:schemeClr val="tx1"/>
              </a:buClr>
              <a:buFont typeface="Arial" panose="020B0604020202020204" pitchFamily="34" charset="0"/>
              <a:buChar char="•"/>
            </a:pPr>
            <a:r>
              <a:rPr lang="en-GB" sz="1300">
                <a:solidFill>
                  <a:schemeClr val="tx1"/>
                </a:solidFill>
              </a:rPr>
              <a:t>Wind turbines use this movement to make electricity that we can use in our daily lives.</a:t>
            </a:r>
            <a:endParaRPr lang="en-GB" sz="1300" noProof="0">
              <a:solidFill>
                <a:schemeClr val="tx1"/>
              </a:solidFill>
            </a:endParaRPr>
          </a:p>
        </p:txBody>
      </p:sp>
      <p:sp>
        <p:nvSpPr>
          <p:cNvPr id="16" name="Denkblase: wolkenförmig 15">
            <a:extLst>
              <a:ext uri="{FF2B5EF4-FFF2-40B4-BE49-F238E27FC236}">
                <a16:creationId xmlns:a16="http://schemas.microsoft.com/office/drawing/2014/main" id="{5F9F3F1A-531D-E067-8CE0-49CF5F24ACE3}"/>
              </a:ext>
            </a:extLst>
          </p:cNvPr>
          <p:cNvSpPr/>
          <p:nvPr/>
        </p:nvSpPr>
        <p:spPr>
          <a:xfrm>
            <a:off x="6702127" y="3420245"/>
            <a:ext cx="2263366" cy="1063782"/>
          </a:xfrm>
          <a:prstGeom prst="cloudCallou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noProof="0">
                <a:solidFill>
                  <a:schemeClr val="tx1"/>
                </a:solidFill>
                <a:latin typeface="Sofia Sans"/>
                <a:cs typeface="Arial"/>
              </a:rPr>
              <a:t>Have you ever seen a wind turbine in real life?</a:t>
            </a:r>
          </a:p>
        </p:txBody>
      </p:sp>
      <p:pic>
        <p:nvPicPr>
          <p:cNvPr id="19" name="Grafik 18" descr="Windkraftanlagen Silhouette">
            <a:extLst>
              <a:ext uri="{FF2B5EF4-FFF2-40B4-BE49-F238E27FC236}">
                <a16:creationId xmlns:a16="http://schemas.microsoft.com/office/drawing/2014/main" id="{0793E92B-4C7E-DF8D-61C2-1F05C8ADED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1591" y="3264277"/>
            <a:ext cx="591871" cy="591871"/>
          </a:xfrm>
          <a:prstGeom prst="rect">
            <a:avLst/>
          </a:prstGeom>
        </p:spPr>
      </p:pic>
      <p:pic>
        <p:nvPicPr>
          <p:cNvPr id="20" name="Grafik 19" descr="Erneuerbare Energien Silhouette">
            <a:extLst>
              <a:ext uri="{FF2B5EF4-FFF2-40B4-BE49-F238E27FC236}">
                <a16:creationId xmlns:a16="http://schemas.microsoft.com/office/drawing/2014/main" id="{AAFAF21E-0B95-68B1-4F7A-C73262787C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49112" y="1239651"/>
            <a:ext cx="654113" cy="648455"/>
          </a:xfrm>
          <a:prstGeom prst="rect">
            <a:avLst/>
          </a:prstGeom>
        </p:spPr>
      </p:pic>
      <p:sp>
        <p:nvSpPr>
          <p:cNvPr id="23" name="Additionszeichen 22">
            <a:extLst>
              <a:ext uri="{FF2B5EF4-FFF2-40B4-BE49-F238E27FC236}">
                <a16:creationId xmlns:a16="http://schemas.microsoft.com/office/drawing/2014/main" id="{57C7C1CA-4ECF-2A1D-ACA6-C778BC530FE1}"/>
              </a:ext>
            </a:extLst>
          </p:cNvPr>
          <p:cNvSpPr/>
          <p:nvPr/>
        </p:nvSpPr>
        <p:spPr>
          <a:xfrm>
            <a:off x="4541425" y="1346810"/>
            <a:ext cx="565094" cy="555378"/>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4" name="Gleich 23">
            <a:extLst>
              <a:ext uri="{FF2B5EF4-FFF2-40B4-BE49-F238E27FC236}">
                <a16:creationId xmlns:a16="http://schemas.microsoft.com/office/drawing/2014/main" id="{6FD94BE8-FB3B-AD9C-75F7-7B2151604BB3}"/>
              </a:ext>
            </a:extLst>
          </p:cNvPr>
          <p:cNvSpPr/>
          <p:nvPr/>
        </p:nvSpPr>
        <p:spPr>
          <a:xfrm>
            <a:off x="4512318" y="2835079"/>
            <a:ext cx="615379" cy="464844"/>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pic>
        <p:nvPicPr>
          <p:cNvPr id="21" name="Grafik 20" descr="Elektroauto Silhouette">
            <a:extLst>
              <a:ext uri="{FF2B5EF4-FFF2-40B4-BE49-F238E27FC236}">
                <a16:creationId xmlns:a16="http://schemas.microsoft.com/office/drawing/2014/main" id="{D6A9D944-0268-BF09-2C86-41711F4C85F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14032" y="8322743"/>
            <a:ext cx="914740" cy="914400"/>
          </a:xfrm>
          <a:prstGeom prst="rect">
            <a:avLst/>
          </a:prstGeom>
        </p:spPr>
      </p:pic>
      <p:pic>
        <p:nvPicPr>
          <p:cNvPr id="22" name="Grafik 21" descr="Windig Silhouette">
            <a:extLst>
              <a:ext uri="{FF2B5EF4-FFF2-40B4-BE49-F238E27FC236}">
                <a16:creationId xmlns:a16="http://schemas.microsoft.com/office/drawing/2014/main" id="{827151D8-E758-EFBC-B0DC-9E9AE326C91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366493" y="1244567"/>
            <a:ext cx="795787" cy="795787"/>
          </a:xfrm>
          <a:prstGeom prst="rect">
            <a:avLst/>
          </a:prstGeom>
        </p:spPr>
      </p:pic>
    </p:spTree>
    <p:extLst>
      <p:ext uri="{BB962C8B-B14F-4D97-AF65-F5344CB8AC3E}">
        <p14:creationId xmlns:p14="http://schemas.microsoft.com/office/powerpoint/2010/main" val="33029593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63;p27">
            <a:extLst>
              <a:ext uri="{FF2B5EF4-FFF2-40B4-BE49-F238E27FC236}">
                <a16:creationId xmlns:a16="http://schemas.microsoft.com/office/drawing/2014/main" id="{A68BB057-B8C6-3C0B-23E1-6E6A0F06BDF0}"/>
              </a:ext>
            </a:extLst>
          </p:cNvPr>
          <p:cNvSpPr txBox="1">
            <a:spLocks/>
          </p:cNvSpPr>
          <p:nvPr/>
        </p:nvSpPr>
        <p:spPr>
          <a:xfrm>
            <a:off x="718760" y="1288531"/>
            <a:ext cx="7514579" cy="32738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0" indent="0" algn="just">
              <a:lnSpc>
                <a:spcPct val="114999"/>
              </a:lnSpc>
              <a:buNone/>
            </a:pPr>
            <a:r>
              <a:rPr lang="en-GB" b="1" noProof="0">
                <a:solidFill>
                  <a:schemeClr val="tx1"/>
                </a:solidFill>
              </a:rPr>
              <a:t>Windy places mostly have one or more of these characteristics in common:     </a:t>
            </a:r>
            <a:endParaRPr lang="en-GB" b="1" noProof="0">
              <a:solidFill>
                <a:schemeClr val="tx1"/>
              </a:solidFill>
              <a:highlight>
                <a:srgbClr val="FFFF00"/>
              </a:highlight>
            </a:endParaRPr>
          </a:p>
          <a:p>
            <a:pPr marL="0" indent="0" algn="just">
              <a:lnSpc>
                <a:spcPct val="114999"/>
              </a:lnSpc>
              <a:buNone/>
            </a:pPr>
            <a:endParaRPr lang="en-GB" b="1" noProof="0">
              <a:solidFill>
                <a:schemeClr val="accent2"/>
              </a:solidFill>
            </a:endParaRPr>
          </a:p>
          <a:p>
            <a:pPr marL="171450" indent="-171450" algn="just">
              <a:lnSpc>
                <a:spcPct val="114999"/>
              </a:lnSpc>
              <a:buFont typeface="Wingdings"/>
              <a:buChar char="Ø"/>
            </a:pPr>
            <a:r>
              <a:rPr lang="en-GB" noProof="0">
                <a:solidFill>
                  <a:schemeClr val="tx1"/>
                </a:solidFill>
              </a:rPr>
              <a:t>High elevation</a:t>
            </a:r>
            <a:endParaRPr lang="en-GB">
              <a:solidFill>
                <a:schemeClr val="tx1"/>
              </a:solidFill>
            </a:endParaRPr>
          </a:p>
          <a:p>
            <a:pPr marL="0" indent="0" algn="just">
              <a:lnSpc>
                <a:spcPct val="114999"/>
              </a:lnSpc>
              <a:buNone/>
            </a:pPr>
            <a:endParaRPr lang="en-GB" noProof="0">
              <a:solidFill>
                <a:schemeClr val="tx1"/>
              </a:solidFill>
            </a:endParaRPr>
          </a:p>
          <a:p>
            <a:pPr marL="171450" indent="-171450" algn="just">
              <a:lnSpc>
                <a:spcPct val="114999"/>
              </a:lnSpc>
              <a:buFont typeface="Wingdings"/>
              <a:buChar char="Ø"/>
            </a:pPr>
            <a:r>
              <a:rPr lang="en-GB" noProof="0">
                <a:solidFill>
                  <a:schemeClr val="tx1"/>
                </a:solidFill>
              </a:rPr>
              <a:t>Temperature differences</a:t>
            </a:r>
          </a:p>
          <a:p>
            <a:pPr marL="0" indent="0" algn="just">
              <a:lnSpc>
                <a:spcPct val="114999"/>
              </a:lnSpc>
              <a:buNone/>
            </a:pPr>
            <a:endParaRPr lang="en-GB" noProof="0">
              <a:solidFill>
                <a:schemeClr val="tx1"/>
              </a:solidFill>
            </a:endParaRPr>
          </a:p>
          <a:p>
            <a:pPr marL="171450" indent="-171450" algn="just">
              <a:lnSpc>
                <a:spcPct val="114999"/>
              </a:lnSpc>
              <a:buFont typeface="Wingdings"/>
              <a:buChar char="Ø"/>
            </a:pPr>
            <a:r>
              <a:rPr lang="en-GB">
                <a:solidFill>
                  <a:schemeClr val="tx1"/>
                </a:solidFill>
              </a:rPr>
              <a:t>Pressure differences </a:t>
            </a:r>
            <a:endParaRPr lang="en-GB" noProof="0">
              <a:solidFill>
                <a:schemeClr val="tx1"/>
              </a:solidFill>
            </a:endParaRPr>
          </a:p>
          <a:p>
            <a:pPr marL="0" indent="0" algn="just">
              <a:lnSpc>
                <a:spcPct val="114999"/>
              </a:lnSpc>
              <a:buNone/>
            </a:pPr>
            <a:endParaRPr lang="en-GB" noProof="0">
              <a:solidFill>
                <a:schemeClr val="tx1"/>
              </a:solidFill>
            </a:endParaRPr>
          </a:p>
          <a:p>
            <a:pPr marL="171450" indent="-171450" algn="just">
              <a:lnSpc>
                <a:spcPct val="114999"/>
              </a:lnSpc>
              <a:buFont typeface="Wingdings"/>
              <a:buChar char="Ø"/>
            </a:pPr>
            <a:r>
              <a:rPr lang="en-GB" noProof="0">
                <a:solidFill>
                  <a:schemeClr val="tx1"/>
                </a:solidFill>
              </a:rPr>
              <a:t>Flat, open spaces </a:t>
            </a:r>
            <a:endParaRPr lang="en-GB">
              <a:solidFill>
                <a:schemeClr val="tx1"/>
              </a:solidFill>
            </a:endParaRPr>
          </a:p>
          <a:p>
            <a:pPr marL="171450" indent="-171450" algn="just">
              <a:lnSpc>
                <a:spcPct val="114999"/>
              </a:lnSpc>
              <a:buFont typeface="Wingdings"/>
              <a:buChar char="Ø"/>
            </a:pPr>
            <a:endParaRPr lang="en-GB" b="1" noProof="0">
              <a:solidFill>
                <a:schemeClr val="accent2"/>
              </a:solidFill>
            </a:endParaRPr>
          </a:p>
          <a:p>
            <a:pPr marL="0" indent="0" algn="just">
              <a:lnSpc>
                <a:spcPct val="114999"/>
              </a:lnSpc>
              <a:buNone/>
            </a:pPr>
            <a:r>
              <a:rPr lang="en-GB" b="1" noProof="0">
                <a:solidFill>
                  <a:schemeClr val="tx1"/>
                </a:solidFill>
              </a:rPr>
              <a:t>Attention:</a:t>
            </a:r>
            <a:r>
              <a:rPr lang="en-GB" noProof="0">
                <a:solidFill>
                  <a:schemeClr val="tx1"/>
                </a:solidFill>
              </a:rPr>
              <a:t> How strongly the wind blows varies greatly on a regional scale.</a:t>
            </a:r>
            <a:endParaRPr lang="en-GB" sz="1600" noProof="0">
              <a:solidFill>
                <a:schemeClr val="tx1"/>
              </a:solidFill>
            </a:endParaRPr>
          </a:p>
        </p:txBody>
      </p:sp>
      <p:sp>
        <p:nvSpPr>
          <p:cNvPr id="10" name="Google Shape;362;p27">
            <a:extLst>
              <a:ext uri="{FF2B5EF4-FFF2-40B4-BE49-F238E27FC236}">
                <a16:creationId xmlns:a16="http://schemas.microsoft.com/office/drawing/2014/main" id="{72C9F6A6-A520-1851-F229-7C9C5DAA1C36}"/>
              </a:ext>
            </a:extLst>
          </p:cNvPr>
          <p:cNvSpPr txBox="1">
            <a:spLocks noGrp="1"/>
          </p:cNvSpPr>
          <p:nvPr>
            <p:ph type="title"/>
          </p:nvPr>
        </p:nvSpPr>
        <p:spPr>
          <a:xfrm>
            <a:off x="719137" y="581098"/>
            <a:ext cx="7808461" cy="1258159"/>
          </a:xfrm>
          <a:prstGeom prst="rect">
            <a:avLst/>
          </a:prstGeom>
        </p:spPr>
        <p:txBody>
          <a:bodyPr spcFirstLastPara="1" wrap="square" lIns="91425" tIns="91425" rIns="91425" bIns="91425" anchor="t" anchorCtr="0">
            <a:noAutofit/>
          </a:bodyPr>
          <a:lstStyle/>
          <a:p>
            <a:r>
              <a:rPr lang="en-GB" noProof="0">
                <a:latin typeface="Sofia Sans"/>
              </a:rPr>
              <a:t>Windy places</a:t>
            </a:r>
            <a:br>
              <a:rPr lang="en-GB" noProof="0">
                <a:latin typeface="Sofia Sans"/>
              </a:rPr>
            </a:br>
            <a:br>
              <a:rPr lang="en-GB" noProof="0">
                <a:latin typeface="Sofia Sans"/>
              </a:rPr>
            </a:br>
            <a:endParaRPr lang="en-GB" noProof="0">
              <a:latin typeface="Sofia Sans"/>
            </a:endParaRPr>
          </a:p>
        </p:txBody>
      </p:sp>
      <p:pic>
        <p:nvPicPr>
          <p:cNvPr id="5" name="Grafik 4" descr="Windkraftanlagen Silhouette">
            <a:extLst>
              <a:ext uri="{FF2B5EF4-FFF2-40B4-BE49-F238E27FC236}">
                <a16:creationId xmlns:a16="http://schemas.microsoft.com/office/drawing/2014/main" id="{959BA61A-C17C-5EDE-A266-541AE1FF94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28469" y="4400549"/>
            <a:ext cx="591871" cy="591871"/>
          </a:xfrm>
          <a:prstGeom prst="rect">
            <a:avLst/>
          </a:prstGeom>
        </p:spPr>
      </p:pic>
      <p:sp>
        <p:nvSpPr>
          <p:cNvPr id="4" name="Oval Callout 3">
            <a:extLst>
              <a:ext uri="{FF2B5EF4-FFF2-40B4-BE49-F238E27FC236}">
                <a16:creationId xmlns:a16="http://schemas.microsoft.com/office/drawing/2014/main" id="{27324301-3E42-FCE6-244A-DD41B8B300BD}"/>
              </a:ext>
            </a:extLst>
          </p:cNvPr>
          <p:cNvSpPr/>
          <p:nvPr/>
        </p:nvSpPr>
        <p:spPr>
          <a:xfrm>
            <a:off x="6381791" y="1722300"/>
            <a:ext cx="2438549" cy="1398969"/>
          </a:xfrm>
          <a:prstGeom prst="wedgeEllipseCallout">
            <a:avLst>
              <a:gd name="adj1" fmla="val -85208"/>
              <a:gd name="adj2" fmla="val 1714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2"/>
                </a:solidFill>
                <a:latin typeface="Sofia Sans" panose="020B0604020202020204" charset="0"/>
              </a:rPr>
              <a:t>I want to set up my first wind turbine. But where? In the city? Or better on a mountain?</a:t>
            </a:r>
          </a:p>
        </p:txBody>
      </p:sp>
      <p:pic>
        <p:nvPicPr>
          <p:cNvPr id="6" name="Picture 5" descr="A cartoon of a construction worker giving a thumbs up&#10;&#10;AI-generated content may be incorrect.">
            <a:extLst>
              <a:ext uri="{FF2B5EF4-FFF2-40B4-BE49-F238E27FC236}">
                <a16:creationId xmlns:a16="http://schemas.microsoft.com/office/drawing/2014/main" id="{CD179E5E-10A2-FA1D-ECC8-FB2029C5A7C6}"/>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4006" b="96577" l="5777" r="91784">
                        <a14:foregroundMark x1="33119" y1="23525" x2="49551" y2="13838"/>
                        <a14:foregroundMark x1="49551" y1="13838" x2="29268" y2="5972"/>
                        <a14:foregroundMark x1="29268" y1="5972" x2="54300" y2="8230"/>
                        <a14:foregroundMark x1="54300" y1="8230" x2="50963" y2="14494"/>
                        <a14:foregroundMark x1="32092" y1="24836" x2="44544" y2="23015"/>
                        <a14:foregroundMark x1="52632" y1="22651" x2="53530" y2="27385"/>
                        <a14:foregroundMark x1="37612" y1="27822" x2="48010" y2="30153"/>
                        <a14:foregroundMark x1="51990" y1="21704" x2="55584" y2="23161"/>
                        <a14:foregroundMark x1="36714" y1="30517" x2="49037" y2="31100"/>
                        <a14:foregroundMark x1="89345" y1="34960" x2="91913" y2="41588"/>
                        <a14:foregroundMark x1="33119" y1="49891" x2="25931" y2="58194"/>
                        <a14:foregroundMark x1="32092" y1="47487" x2="25802" y2="62345"/>
                        <a14:foregroundMark x1="25802" y1="62345" x2="32478" y2="56883"/>
                        <a14:foregroundMark x1="34146" y1="52658" x2="55327" y2="53969"/>
                        <a14:foregroundMark x1="54429" y1="54261" x2="22208" y2="55353"/>
                        <a14:foregroundMark x1="22208" y1="55353" x2="17587" y2="56737"/>
                        <a14:foregroundMark x1="26573" y1="48216" x2="21181" y2="61471"/>
                        <a14:foregroundMark x1="21181" y1="61471" x2="29268" y2="63729"/>
                        <a14:foregroundMark x1="31836" y1="48944" x2="41592" y2="51347"/>
                        <a14:foregroundMark x1="6804" y1="49308" x2="5905" y2="54479"/>
                        <a14:foregroundMark x1="31836" y1="4006" x2="40308" y2="4370"/>
                        <a14:foregroundMark x1="22465" y1="92790" x2="27599" y2="91333"/>
                        <a14:foregroundMark x1="47368" y1="91187" x2="62003" y2="92425"/>
                        <a14:foregroundMark x1="16303" y1="96286" x2="29910" y2="96650"/>
                        <a14:foregroundMark x1="35430" y1="49745" x2="39666" y2="48070"/>
                        <a14:foregroundMark x1="45828" y1="63511" x2="44801" y2="63511"/>
                        <a14:backgroundMark x1="54814" y1="54115" x2="56226" y2="55426"/>
                      </a14:backgroundRemoval>
                    </a14:imgEffect>
                  </a14:imgLayer>
                </a14:imgProps>
              </a:ext>
              <a:ext uri="{28A0092B-C50C-407E-A947-70E740481C1C}">
                <a14:useLocalDpi xmlns:a14="http://schemas.microsoft.com/office/drawing/2010/main"/>
              </a:ext>
            </a:extLst>
          </a:blip>
          <a:srcRect/>
          <a:stretch>
            <a:fillRect/>
          </a:stretch>
        </p:blipFill>
        <p:spPr>
          <a:xfrm>
            <a:off x="4964075" y="2316668"/>
            <a:ext cx="749999" cy="1322238"/>
          </a:xfrm>
          <a:prstGeom prst="rect">
            <a:avLst/>
          </a:prstGeom>
        </p:spPr>
      </p:pic>
    </p:spTree>
    <p:extLst>
      <p:ext uri="{BB962C8B-B14F-4D97-AF65-F5344CB8AC3E}">
        <p14:creationId xmlns:p14="http://schemas.microsoft.com/office/powerpoint/2010/main" val="2151159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44FA33-28F7-BD26-5DA9-43D478B0822F}"/>
              </a:ext>
            </a:extLst>
          </p:cNvPr>
          <p:cNvSpPr>
            <a:spLocks noGrp="1"/>
          </p:cNvSpPr>
          <p:nvPr>
            <p:ph type="title"/>
          </p:nvPr>
        </p:nvSpPr>
        <p:spPr>
          <a:xfrm>
            <a:off x="815693" y="293538"/>
            <a:ext cx="7704000" cy="887025"/>
          </a:xfrm>
        </p:spPr>
        <p:txBody>
          <a:bodyPr/>
          <a:lstStyle/>
          <a:p>
            <a:r>
              <a:rPr lang="en-US">
                <a:latin typeface="Sofia Sans"/>
              </a:rPr>
              <a:t>Wind in cities, mountains, oceans, and deserts</a:t>
            </a:r>
            <a:endParaRPr lang="en-GB">
              <a:latin typeface="Sofia Sans"/>
            </a:endParaRPr>
          </a:p>
        </p:txBody>
      </p:sp>
      <p:pic>
        <p:nvPicPr>
          <p:cNvPr id="3" name="Resim 2" descr="Wind Energy">
            <a:extLst>
              <a:ext uri="{FF2B5EF4-FFF2-40B4-BE49-F238E27FC236}">
                <a16:creationId xmlns:a16="http://schemas.microsoft.com/office/drawing/2014/main" id="{453EFD2A-C669-604F-5A05-6290997A14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7004" y="991338"/>
            <a:ext cx="2743199" cy="1739188"/>
          </a:xfrm>
          <a:prstGeom prst="rect">
            <a:avLst/>
          </a:prstGeom>
        </p:spPr>
      </p:pic>
      <p:pic>
        <p:nvPicPr>
          <p:cNvPr id="4" name="Resim 3" descr="Everything You Need To Know About Wind Energy">
            <a:extLst>
              <a:ext uri="{FF2B5EF4-FFF2-40B4-BE49-F238E27FC236}">
                <a16:creationId xmlns:a16="http://schemas.microsoft.com/office/drawing/2014/main" id="{4BE2DA42-3435-4DEE-9AAD-DC11F2AD28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06949" y="2582449"/>
            <a:ext cx="2807803" cy="1995112"/>
          </a:xfrm>
          <a:prstGeom prst="rect">
            <a:avLst/>
          </a:prstGeom>
        </p:spPr>
      </p:pic>
      <p:pic>
        <p:nvPicPr>
          <p:cNvPr id="5" name="Resim 4" descr="Wind energy - Greenpeace UK">
            <a:extLst>
              <a:ext uri="{FF2B5EF4-FFF2-40B4-BE49-F238E27FC236}">
                <a16:creationId xmlns:a16="http://schemas.microsoft.com/office/drawing/2014/main" id="{C9D45363-CE02-7E1B-DFAE-9947EC6E70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10259" y="1000268"/>
            <a:ext cx="2807898" cy="1764459"/>
          </a:xfrm>
          <a:prstGeom prst="rect">
            <a:avLst/>
          </a:prstGeom>
        </p:spPr>
      </p:pic>
      <p:pic>
        <p:nvPicPr>
          <p:cNvPr id="6" name="Picture 5" descr="High Places - Gallery | eBaum's World">
            <a:extLst>
              <a:ext uri="{FF2B5EF4-FFF2-40B4-BE49-F238E27FC236}">
                <a16:creationId xmlns:a16="http://schemas.microsoft.com/office/drawing/2014/main" id="{F65DD5BE-C285-A2CD-5302-1D0CE6AD935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1497" y="2717875"/>
            <a:ext cx="2743199" cy="1859686"/>
          </a:xfrm>
          <a:prstGeom prst="rect">
            <a:avLst/>
          </a:prstGeom>
        </p:spPr>
      </p:pic>
      <p:pic>
        <p:nvPicPr>
          <p:cNvPr id="7" name="Picture 6" descr="Kostenlose Bild: Stadt, Großstadt, Tageslicht, Stadtbild, Architektur ...">
            <a:extLst>
              <a:ext uri="{FF2B5EF4-FFF2-40B4-BE49-F238E27FC236}">
                <a16:creationId xmlns:a16="http://schemas.microsoft.com/office/drawing/2014/main" id="{17BFA7A6-2709-BE53-57BB-E3E682E5C1D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04696" y="984986"/>
            <a:ext cx="2821917" cy="1732889"/>
          </a:xfrm>
          <a:prstGeom prst="rect">
            <a:avLst/>
          </a:prstGeom>
        </p:spPr>
      </p:pic>
      <p:pic>
        <p:nvPicPr>
          <p:cNvPr id="8" name="Picture 7" descr="Namibia - Farbenspiel der Wüste | Jacana Tours">
            <a:extLst>
              <a:ext uri="{FF2B5EF4-FFF2-40B4-BE49-F238E27FC236}">
                <a16:creationId xmlns:a16="http://schemas.microsoft.com/office/drawing/2014/main" id="{CAA947D0-8BC4-8E7B-468E-68006811759C}"/>
              </a:ext>
            </a:extLst>
          </p:cNvPr>
          <p:cNvPicPr>
            <a:picLocks noChangeAspect="1"/>
          </p:cNvPicPr>
          <p:nvPr/>
        </p:nvPicPr>
        <p:blipFill>
          <a:blip r:embed="rId8" cstate="screen">
            <a:extLst>
              <a:ext uri="{28A0092B-C50C-407E-A947-70E740481C1C}">
                <a14:useLocalDpi xmlns:a14="http://schemas.microsoft.com/office/drawing/2010/main"/>
              </a:ext>
            </a:extLst>
          </a:blip>
          <a:srcRect l="-99"/>
          <a:stretch/>
        </p:blipFill>
        <p:spPr>
          <a:xfrm>
            <a:off x="5909177" y="2717876"/>
            <a:ext cx="2821917" cy="1859686"/>
          </a:xfrm>
          <a:prstGeom prst="rect">
            <a:avLst/>
          </a:prstGeom>
        </p:spPr>
      </p:pic>
      <p:grpSp>
        <p:nvGrpSpPr>
          <p:cNvPr id="9" name="Gruppieren 8">
            <a:extLst>
              <a:ext uri="{FF2B5EF4-FFF2-40B4-BE49-F238E27FC236}">
                <a16:creationId xmlns:a16="http://schemas.microsoft.com/office/drawing/2014/main" id="{CD9387CF-438C-6E29-3575-B651BEA2ADE8}"/>
              </a:ext>
            </a:extLst>
          </p:cNvPr>
          <p:cNvGrpSpPr/>
          <p:nvPr/>
        </p:nvGrpSpPr>
        <p:grpSpPr>
          <a:xfrm>
            <a:off x="8971221" y="0"/>
            <a:ext cx="982865" cy="655243"/>
            <a:chOff x="8971221" y="0"/>
            <a:chExt cx="982865" cy="655243"/>
          </a:xfrm>
        </p:grpSpPr>
        <p:sp>
          <p:nvSpPr>
            <p:cNvPr id="10" name="Rechteck 9">
              <a:extLst>
                <a:ext uri="{FF2B5EF4-FFF2-40B4-BE49-F238E27FC236}">
                  <a16:creationId xmlns:a16="http://schemas.microsoft.com/office/drawing/2014/main" id="{8589CB68-DCE4-8B6E-EE55-D20A97ED5727}"/>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1" name="Grafik 10" descr="Ein Bild, das Grafiken, Schrift, Logo, Kreis enthält.&#10;&#10;KI-generierte Inhalte können fehlerhaft sein.">
              <a:extLst>
                <a:ext uri="{FF2B5EF4-FFF2-40B4-BE49-F238E27FC236}">
                  <a16:creationId xmlns:a16="http://schemas.microsoft.com/office/drawing/2014/main" id="{D42FEA80-F03C-BDD9-F575-A37F762C8D97}"/>
                </a:ext>
              </a:extLst>
            </p:cNvPr>
            <p:cNvPicPr>
              <a:picLocks noChangeAspect="1"/>
            </p:cNvPicPr>
            <p:nvPr/>
          </p:nvPicPr>
          <p:blipFill>
            <a:blip r:embed="rId9"/>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18642156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62;p27">
            <a:extLst>
              <a:ext uri="{FF2B5EF4-FFF2-40B4-BE49-F238E27FC236}">
                <a16:creationId xmlns:a16="http://schemas.microsoft.com/office/drawing/2014/main" id="{72C9F6A6-A520-1851-F229-7C9C5DAA1C36}"/>
              </a:ext>
            </a:extLst>
          </p:cNvPr>
          <p:cNvSpPr txBox="1">
            <a:spLocks noGrp="1"/>
          </p:cNvSpPr>
          <p:nvPr>
            <p:ph type="title"/>
          </p:nvPr>
        </p:nvSpPr>
        <p:spPr>
          <a:xfrm>
            <a:off x="719137" y="581098"/>
            <a:ext cx="7808461" cy="1258159"/>
          </a:xfrm>
          <a:prstGeom prst="rect">
            <a:avLst/>
          </a:prstGeom>
        </p:spPr>
        <p:txBody>
          <a:bodyPr spcFirstLastPara="1" wrap="square" lIns="91425" tIns="91425" rIns="91425" bIns="91425" anchor="t" anchorCtr="0">
            <a:noAutofit/>
          </a:bodyPr>
          <a:lstStyle/>
          <a:p>
            <a:r>
              <a:rPr lang="en-GB" noProof="0"/>
              <a:t>Wind level in different locations</a:t>
            </a:r>
          </a:p>
        </p:txBody>
      </p:sp>
      <p:grpSp>
        <p:nvGrpSpPr>
          <p:cNvPr id="5" name="Gruppieren 4">
            <a:extLst>
              <a:ext uri="{FF2B5EF4-FFF2-40B4-BE49-F238E27FC236}">
                <a16:creationId xmlns:a16="http://schemas.microsoft.com/office/drawing/2014/main" id="{FBE72D89-3525-3098-15DA-614EF3DF0173}"/>
              </a:ext>
            </a:extLst>
          </p:cNvPr>
          <p:cNvGrpSpPr/>
          <p:nvPr/>
        </p:nvGrpSpPr>
        <p:grpSpPr>
          <a:xfrm>
            <a:off x="761828" y="1292201"/>
            <a:ext cx="7663035" cy="480127"/>
            <a:chOff x="824618" y="1669310"/>
            <a:chExt cx="7663035" cy="480127"/>
          </a:xfrm>
        </p:grpSpPr>
        <p:sp>
          <p:nvSpPr>
            <p:cNvPr id="6" name="Textfeld 5">
              <a:extLst>
                <a:ext uri="{FF2B5EF4-FFF2-40B4-BE49-F238E27FC236}">
                  <a16:creationId xmlns:a16="http://schemas.microsoft.com/office/drawing/2014/main" id="{77C2BC2E-8CA6-1F95-5F67-45BD30EA4BB3}"/>
                </a:ext>
              </a:extLst>
            </p:cNvPr>
            <p:cNvSpPr txBox="1"/>
            <p:nvPr/>
          </p:nvSpPr>
          <p:spPr>
            <a:xfrm>
              <a:off x="1304745" y="1768675"/>
              <a:ext cx="718290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Sofia Sans"/>
                </a:rPr>
                <a:t>Task 1: </a:t>
              </a:r>
              <a:r>
                <a:rPr lang="en-GB">
                  <a:latin typeface="Sofia Sans"/>
                </a:rPr>
                <a:t>It’s time for a challenge! Open your workbook on page 14. </a:t>
              </a:r>
            </a:p>
          </p:txBody>
        </p:sp>
        <p:grpSp>
          <p:nvGrpSpPr>
            <p:cNvPr id="7" name="Gruppieren 6">
              <a:extLst>
                <a:ext uri="{FF2B5EF4-FFF2-40B4-BE49-F238E27FC236}">
                  <a16:creationId xmlns:a16="http://schemas.microsoft.com/office/drawing/2014/main" id="{23A9F86E-788E-0EA4-F893-5DAA786F094A}"/>
                </a:ext>
              </a:extLst>
            </p:cNvPr>
            <p:cNvGrpSpPr/>
            <p:nvPr/>
          </p:nvGrpSpPr>
          <p:grpSpPr>
            <a:xfrm>
              <a:off x="824618" y="1669310"/>
              <a:ext cx="480127" cy="480127"/>
              <a:chOff x="769678" y="2044328"/>
              <a:chExt cx="480127" cy="480127"/>
            </a:xfrm>
          </p:grpSpPr>
          <p:sp>
            <p:nvSpPr>
              <p:cNvPr id="8" name="Ellipse 7">
                <a:extLst>
                  <a:ext uri="{FF2B5EF4-FFF2-40B4-BE49-F238E27FC236}">
                    <a16:creationId xmlns:a16="http://schemas.microsoft.com/office/drawing/2014/main" id="{49AAB029-E69F-E3BE-57A7-73B0500DE9FF}"/>
                  </a:ext>
                </a:extLst>
              </p:cNvPr>
              <p:cNvSpPr>
                <a:spLocks noChangeAspect="1"/>
              </p:cNvSpPr>
              <p:nvPr/>
            </p:nvSpPr>
            <p:spPr>
              <a:xfrm>
                <a:off x="769678" y="2044328"/>
                <a:ext cx="480127" cy="480127"/>
              </a:xfrm>
              <a:prstGeom prst="ellipse">
                <a:avLst/>
              </a:prstGeom>
              <a:solidFill>
                <a:srgbClr val="315544"/>
              </a:solidFill>
              <a:ln w="25400" cap="flat" cmpd="sng" algn="ctr">
                <a:solidFill>
                  <a:srgbClr val="315544">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15544"/>
                  </a:solidFill>
                  <a:effectLst/>
                  <a:uLnTx/>
                  <a:uFillTx/>
                  <a:latin typeface="Arial"/>
                  <a:ea typeface="+mn-ea"/>
                  <a:cs typeface="+mn-cs"/>
                </a:endParaRPr>
              </a:p>
            </p:txBody>
          </p:sp>
          <p:pic>
            <p:nvPicPr>
              <p:cNvPr id="9" name="Grafik 8" descr="Skizze mit einfarbiger Füllung">
                <a:extLst>
                  <a:ext uri="{FF2B5EF4-FFF2-40B4-BE49-F238E27FC236}">
                    <a16:creationId xmlns:a16="http://schemas.microsoft.com/office/drawing/2014/main" id="{DB8B3E7D-A497-0E02-FBE1-8EC458DDFB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4154" y="2108060"/>
                <a:ext cx="379044" cy="379044"/>
              </a:xfrm>
              <a:prstGeom prst="rect">
                <a:avLst/>
              </a:prstGeom>
            </p:spPr>
          </p:pic>
        </p:grpSp>
      </p:grpSp>
      <p:pic>
        <p:nvPicPr>
          <p:cNvPr id="11" name="Grafik 10" descr="Klemmbrett gemischt Silhouette">
            <a:extLst>
              <a:ext uri="{FF2B5EF4-FFF2-40B4-BE49-F238E27FC236}">
                <a16:creationId xmlns:a16="http://schemas.microsoft.com/office/drawing/2014/main" id="{5C922D04-B22E-D02C-F37B-D22C3E9F3D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7607" y="4264182"/>
            <a:ext cx="596437" cy="596437"/>
          </a:xfrm>
          <a:prstGeom prst="rect">
            <a:avLst/>
          </a:prstGeom>
        </p:spPr>
      </p:pic>
      <p:grpSp>
        <p:nvGrpSpPr>
          <p:cNvPr id="63" name="Gruppieren 62">
            <a:extLst>
              <a:ext uri="{FF2B5EF4-FFF2-40B4-BE49-F238E27FC236}">
                <a16:creationId xmlns:a16="http://schemas.microsoft.com/office/drawing/2014/main" id="{8D3E806D-3FE9-D978-2D60-9AEE32233D2F}"/>
              </a:ext>
            </a:extLst>
          </p:cNvPr>
          <p:cNvGrpSpPr/>
          <p:nvPr/>
        </p:nvGrpSpPr>
        <p:grpSpPr>
          <a:xfrm>
            <a:off x="1241955" y="1839259"/>
            <a:ext cx="4501257" cy="2186335"/>
            <a:chOff x="1115436" y="5994473"/>
            <a:chExt cx="5790196" cy="2911780"/>
          </a:xfrm>
        </p:grpSpPr>
        <p:sp>
          <p:nvSpPr>
            <p:cNvPr id="64" name="Untertitel 3">
              <a:extLst>
                <a:ext uri="{FF2B5EF4-FFF2-40B4-BE49-F238E27FC236}">
                  <a16:creationId xmlns:a16="http://schemas.microsoft.com/office/drawing/2014/main" id="{73A8E352-2D4C-3274-DA47-96448B343123}"/>
                </a:ext>
              </a:extLst>
            </p:cNvPr>
            <p:cNvSpPr txBox="1">
              <a:spLocks/>
            </p:cNvSpPr>
            <p:nvPr/>
          </p:nvSpPr>
          <p:spPr>
            <a:xfrm>
              <a:off x="5326078" y="6589657"/>
              <a:ext cx="1579554" cy="569913"/>
            </a:xfrm>
            <a:prstGeom prst="rect">
              <a:avLst/>
            </a:prstGeom>
            <a:solidFill>
              <a:srgbClr val="CEA634">
                <a:lumMod val="60000"/>
                <a:lumOff val="40000"/>
              </a:srgbClr>
            </a:solidFill>
            <a:ln w="12700">
              <a:solidFill>
                <a:srgbClr val="333333"/>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14300" indent="0" algn="ctr">
                <a:lnSpc>
                  <a:spcPct val="114999"/>
                </a:lnSpc>
                <a:buClr>
                  <a:srgbClr val="315544"/>
                </a:buClr>
                <a:defRPr/>
              </a:pPr>
              <a:endParaRPr lang="en-GB" sz="900" b="1"/>
            </a:p>
          </p:txBody>
        </p:sp>
        <p:sp>
          <p:nvSpPr>
            <p:cNvPr id="65" name="Untertitel 3">
              <a:extLst>
                <a:ext uri="{FF2B5EF4-FFF2-40B4-BE49-F238E27FC236}">
                  <a16:creationId xmlns:a16="http://schemas.microsoft.com/office/drawing/2014/main" id="{1F543869-6087-A95F-02D1-6EE4B03677A1}"/>
                </a:ext>
              </a:extLst>
            </p:cNvPr>
            <p:cNvSpPr txBox="1">
              <a:spLocks/>
            </p:cNvSpPr>
            <p:nvPr/>
          </p:nvSpPr>
          <p:spPr>
            <a:xfrm>
              <a:off x="5326078" y="7726201"/>
              <a:ext cx="1579554" cy="569913"/>
            </a:xfrm>
            <a:prstGeom prst="rect">
              <a:avLst/>
            </a:prstGeom>
            <a:solidFill>
              <a:srgbClr val="BDC1C5"/>
            </a:solidFill>
            <a:ln w="12700">
              <a:solidFill>
                <a:srgbClr val="333333"/>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14300" marR="0" lvl="0" indent="0" algn="ctr" defTabSz="914400" rtl="0" eaLnBrk="1" fontAlgn="auto" latinLnBrk="0" hangingPunct="1">
                <a:lnSpc>
                  <a:spcPct val="114999"/>
                </a:lnSpc>
                <a:spcBef>
                  <a:spcPts val="0"/>
                </a:spcBef>
                <a:spcAft>
                  <a:spcPts val="0"/>
                </a:spcAft>
                <a:buClr>
                  <a:srgbClr val="315544"/>
                </a:buClr>
                <a:buSzPts val="1400"/>
                <a:buFont typeface="Sofia Sans"/>
                <a:buNone/>
                <a:tabLst/>
                <a:defRPr/>
              </a:pPr>
              <a:endParaRPr kumimoji="0" lang="en-GB" sz="900" b="1" i="0" u="none" strike="noStrike" kern="0" cap="none" spc="0" normalizeH="0" baseline="0" noProof="0">
                <a:ln>
                  <a:noFill/>
                </a:ln>
                <a:solidFill>
                  <a:srgbClr val="333333"/>
                </a:solidFill>
                <a:effectLst/>
                <a:uLnTx/>
                <a:uFillTx/>
                <a:latin typeface="Sofia Sans"/>
                <a:sym typeface="Sofia Sans"/>
              </a:endParaRPr>
            </a:p>
          </p:txBody>
        </p:sp>
        <p:grpSp>
          <p:nvGrpSpPr>
            <p:cNvPr id="66" name="Gruppieren 65">
              <a:extLst>
                <a:ext uri="{FF2B5EF4-FFF2-40B4-BE49-F238E27FC236}">
                  <a16:creationId xmlns:a16="http://schemas.microsoft.com/office/drawing/2014/main" id="{5DB6F328-68FD-21B1-8BBB-182EE0FA316E}"/>
                </a:ext>
              </a:extLst>
            </p:cNvPr>
            <p:cNvGrpSpPr/>
            <p:nvPr/>
          </p:nvGrpSpPr>
          <p:grpSpPr>
            <a:xfrm>
              <a:off x="1115436" y="5994473"/>
              <a:ext cx="2888735" cy="2911780"/>
              <a:chOff x="1092198" y="4889372"/>
              <a:chExt cx="2888735" cy="2911780"/>
            </a:xfrm>
          </p:grpSpPr>
          <p:pic>
            <p:nvPicPr>
              <p:cNvPr id="67" name="Grafik 66" descr="Bergszenerie Silhouette">
                <a:extLst>
                  <a:ext uri="{FF2B5EF4-FFF2-40B4-BE49-F238E27FC236}">
                    <a16:creationId xmlns:a16="http://schemas.microsoft.com/office/drawing/2014/main" id="{12E4DF03-E6E5-7207-8B20-9CB810346F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7044" y="4889372"/>
                <a:ext cx="594099" cy="594099"/>
              </a:xfrm>
              <a:prstGeom prst="rect">
                <a:avLst/>
              </a:prstGeom>
            </p:spPr>
          </p:pic>
          <p:sp>
            <p:nvSpPr>
              <p:cNvPr id="68" name="Textfeld 67">
                <a:extLst>
                  <a:ext uri="{FF2B5EF4-FFF2-40B4-BE49-F238E27FC236}">
                    <a16:creationId xmlns:a16="http://schemas.microsoft.com/office/drawing/2014/main" id="{6708B3B9-7006-3993-8652-AEBE2154413B}"/>
                  </a:ext>
                </a:extLst>
              </p:cNvPr>
              <p:cNvSpPr txBox="1"/>
              <p:nvPr/>
            </p:nvSpPr>
            <p:spPr>
              <a:xfrm>
                <a:off x="2217399" y="5089089"/>
                <a:ext cx="1017448" cy="2961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333333"/>
                    </a:solidFill>
                    <a:effectLst/>
                    <a:uLnTx/>
                    <a:uFillTx/>
                    <a:latin typeface="Sofia Sans"/>
                    <a:sym typeface="Sofia Sans"/>
                  </a:rPr>
                  <a:t>High places</a:t>
                </a:r>
                <a:endParaRPr kumimoji="0" lang="en-GB" sz="900" b="0" i="0" u="none" strike="noStrike" kern="0" cap="none" spc="0" normalizeH="0" baseline="0" noProof="0">
                  <a:ln>
                    <a:noFill/>
                  </a:ln>
                  <a:solidFill>
                    <a:srgbClr val="333333"/>
                  </a:solidFill>
                  <a:effectLst/>
                  <a:uLnTx/>
                  <a:uFillTx/>
                  <a:latin typeface="Sofia Sans"/>
                </a:endParaRPr>
              </a:p>
            </p:txBody>
          </p:sp>
          <p:pic>
            <p:nvPicPr>
              <p:cNvPr id="69" name="Grafik 68" descr="Stadt Silhouette">
                <a:extLst>
                  <a:ext uri="{FF2B5EF4-FFF2-40B4-BE49-F238E27FC236}">
                    <a16:creationId xmlns:a16="http://schemas.microsoft.com/office/drawing/2014/main" id="{5C3CC1B6-EEE7-0CD7-27BC-F74F5B0DCD7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92198" y="5577826"/>
                <a:ext cx="663790" cy="663926"/>
              </a:xfrm>
              <a:prstGeom prst="rect">
                <a:avLst/>
              </a:prstGeom>
            </p:spPr>
          </p:pic>
          <p:pic>
            <p:nvPicPr>
              <p:cNvPr id="70" name="Grafik 69" descr="Wüstenszenerie Silhouette">
                <a:extLst>
                  <a:ext uri="{FF2B5EF4-FFF2-40B4-BE49-F238E27FC236}">
                    <a16:creationId xmlns:a16="http://schemas.microsoft.com/office/drawing/2014/main" id="{A097D7CE-DBDD-31B1-C229-3FA05303F62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27044" y="7206932"/>
                <a:ext cx="594099" cy="594220"/>
              </a:xfrm>
              <a:prstGeom prst="rect">
                <a:avLst/>
              </a:prstGeom>
            </p:spPr>
          </p:pic>
          <p:pic>
            <p:nvPicPr>
              <p:cNvPr id="71" name="Grafik 70" descr="Leuchtturmszenerie Silhouette">
                <a:extLst>
                  <a:ext uri="{FF2B5EF4-FFF2-40B4-BE49-F238E27FC236}">
                    <a16:creationId xmlns:a16="http://schemas.microsoft.com/office/drawing/2014/main" id="{21ABC67F-959E-DB45-F344-70D283E1B49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27044" y="6430462"/>
                <a:ext cx="594099" cy="594220"/>
              </a:xfrm>
              <a:prstGeom prst="rect">
                <a:avLst/>
              </a:prstGeom>
            </p:spPr>
          </p:pic>
          <p:sp>
            <p:nvSpPr>
              <p:cNvPr id="72" name="Textfeld 71">
                <a:extLst>
                  <a:ext uri="{FF2B5EF4-FFF2-40B4-BE49-F238E27FC236}">
                    <a16:creationId xmlns:a16="http://schemas.microsoft.com/office/drawing/2014/main" id="{F964DF24-7A25-8F60-E3BA-FD7F73066DB4}"/>
                  </a:ext>
                </a:extLst>
              </p:cNvPr>
              <p:cNvSpPr txBox="1"/>
              <p:nvPr/>
            </p:nvSpPr>
            <p:spPr>
              <a:xfrm>
                <a:off x="1936642" y="5674394"/>
                <a:ext cx="1578964" cy="4737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333333"/>
                    </a:solidFill>
                    <a:effectLst/>
                    <a:uLnTx/>
                    <a:uFillTx/>
                    <a:latin typeface="Sofia Sans"/>
                  </a:rPr>
                  <a:t>Closed spaces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333333"/>
                    </a:solidFill>
                    <a:effectLst/>
                    <a:uLnTx/>
                    <a:uFillTx/>
                    <a:latin typeface="Sofia Sans"/>
                  </a:rPr>
                  <a:t>and low areas</a:t>
                </a:r>
              </a:p>
            </p:txBody>
          </p:sp>
          <p:sp>
            <p:nvSpPr>
              <p:cNvPr id="73" name="Textfeld 72">
                <a:extLst>
                  <a:ext uri="{FF2B5EF4-FFF2-40B4-BE49-F238E27FC236}">
                    <a16:creationId xmlns:a16="http://schemas.microsoft.com/office/drawing/2014/main" id="{6E9A8238-B937-C393-3F3E-6437B9477DE8}"/>
                  </a:ext>
                </a:extLst>
              </p:cNvPr>
              <p:cNvSpPr txBox="1"/>
              <p:nvPr/>
            </p:nvSpPr>
            <p:spPr>
              <a:xfrm>
                <a:off x="1936639" y="6430462"/>
                <a:ext cx="1578964" cy="6514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333333"/>
                    </a:solidFill>
                    <a:effectLst/>
                    <a:uLnTx/>
                    <a:uFillTx/>
                    <a:latin typeface="Sofia Sans"/>
                  </a:rPr>
                  <a:t>Coasts and offshore (oceans, seas)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333333"/>
                    </a:solidFill>
                    <a:effectLst/>
                    <a:uLnTx/>
                    <a:uFillTx/>
                    <a:latin typeface="Sofia Sans"/>
                  </a:rPr>
                  <a:t>wind turbines</a:t>
                </a:r>
              </a:p>
            </p:txBody>
          </p:sp>
          <p:sp>
            <p:nvSpPr>
              <p:cNvPr id="74" name="Textfeld 73">
                <a:extLst>
                  <a:ext uri="{FF2B5EF4-FFF2-40B4-BE49-F238E27FC236}">
                    <a16:creationId xmlns:a16="http://schemas.microsoft.com/office/drawing/2014/main" id="{A67A7964-517B-D84A-920D-65EB4381DFD6}"/>
                  </a:ext>
                </a:extLst>
              </p:cNvPr>
              <p:cNvSpPr txBox="1"/>
              <p:nvPr/>
            </p:nvSpPr>
            <p:spPr>
              <a:xfrm>
                <a:off x="1936639" y="7364191"/>
                <a:ext cx="1578964" cy="2961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333333"/>
                    </a:solidFill>
                    <a:effectLst/>
                    <a:uLnTx/>
                    <a:uFillTx/>
                    <a:latin typeface="Sofia Sans"/>
                  </a:rPr>
                  <a:t>Open areas</a:t>
                </a:r>
              </a:p>
            </p:txBody>
          </p:sp>
          <p:sp>
            <p:nvSpPr>
              <p:cNvPr id="75" name="Ellipse 74">
                <a:extLst>
                  <a:ext uri="{FF2B5EF4-FFF2-40B4-BE49-F238E27FC236}">
                    <a16:creationId xmlns:a16="http://schemas.microsoft.com/office/drawing/2014/main" id="{328A29A5-8284-0A02-5FBF-BA091393538F}"/>
                  </a:ext>
                </a:extLst>
              </p:cNvPr>
              <p:cNvSpPr/>
              <p:nvPr/>
            </p:nvSpPr>
            <p:spPr>
              <a:xfrm>
                <a:off x="3731103" y="5098297"/>
                <a:ext cx="249310" cy="270148"/>
              </a:xfrm>
              <a:prstGeom prst="ellipse">
                <a:avLst/>
              </a:prstGeom>
              <a:noFill/>
              <a:ln w="25400" cap="flat" cmpd="sng" algn="ctr">
                <a:solidFill>
                  <a:srgbClr val="CFE3D9">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15544"/>
                  </a:solidFill>
                  <a:effectLst/>
                  <a:uLnTx/>
                  <a:uFillTx/>
                  <a:latin typeface="Arial"/>
                  <a:ea typeface="+mn-ea"/>
                  <a:cs typeface="+mn-cs"/>
                </a:endParaRPr>
              </a:p>
            </p:txBody>
          </p:sp>
          <p:sp>
            <p:nvSpPr>
              <p:cNvPr id="76" name="Ellipse 75">
                <a:extLst>
                  <a:ext uri="{FF2B5EF4-FFF2-40B4-BE49-F238E27FC236}">
                    <a16:creationId xmlns:a16="http://schemas.microsoft.com/office/drawing/2014/main" id="{F23FD2B6-47DB-DF44-1B76-C8949E927A14}"/>
                  </a:ext>
                </a:extLst>
              </p:cNvPr>
              <p:cNvSpPr/>
              <p:nvPr/>
            </p:nvSpPr>
            <p:spPr>
              <a:xfrm>
                <a:off x="3731103" y="7390145"/>
                <a:ext cx="249310" cy="270148"/>
              </a:xfrm>
              <a:prstGeom prst="ellipse">
                <a:avLst/>
              </a:prstGeom>
              <a:noFill/>
              <a:ln w="25400" cap="flat" cmpd="sng" algn="ctr">
                <a:solidFill>
                  <a:srgbClr val="CFE3D9">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15544"/>
                  </a:solidFill>
                  <a:effectLst/>
                  <a:uLnTx/>
                  <a:uFillTx/>
                  <a:latin typeface="Arial"/>
                  <a:ea typeface="+mn-ea"/>
                  <a:cs typeface="+mn-cs"/>
                </a:endParaRPr>
              </a:p>
            </p:txBody>
          </p:sp>
          <p:sp>
            <p:nvSpPr>
              <p:cNvPr id="77" name="Ellipse 76">
                <a:extLst>
                  <a:ext uri="{FF2B5EF4-FFF2-40B4-BE49-F238E27FC236}">
                    <a16:creationId xmlns:a16="http://schemas.microsoft.com/office/drawing/2014/main" id="{BB760420-4522-7BB1-DB5F-37B0DD4AB507}"/>
                  </a:ext>
                </a:extLst>
              </p:cNvPr>
              <p:cNvSpPr/>
              <p:nvPr/>
            </p:nvSpPr>
            <p:spPr>
              <a:xfrm>
                <a:off x="3731623" y="6621100"/>
                <a:ext cx="249310" cy="270148"/>
              </a:xfrm>
              <a:prstGeom prst="ellipse">
                <a:avLst/>
              </a:prstGeom>
              <a:noFill/>
              <a:ln w="25400" cap="flat" cmpd="sng" algn="ctr">
                <a:solidFill>
                  <a:srgbClr val="CFE3D9">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15544"/>
                  </a:solidFill>
                  <a:effectLst/>
                  <a:uLnTx/>
                  <a:uFillTx/>
                  <a:latin typeface="Arial"/>
                  <a:ea typeface="+mn-ea"/>
                  <a:cs typeface="+mn-cs"/>
                </a:endParaRPr>
              </a:p>
            </p:txBody>
          </p:sp>
          <p:sp>
            <p:nvSpPr>
              <p:cNvPr id="78" name="Ellipse 77">
                <a:extLst>
                  <a:ext uri="{FF2B5EF4-FFF2-40B4-BE49-F238E27FC236}">
                    <a16:creationId xmlns:a16="http://schemas.microsoft.com/office/drawing/2014/main" id="{CD2B7F9E-D166-D4D7-5D7F-84E3BFCF26C6}"/>
                  </a:ext>
                </a:extLst>
              </p:cNvPr>
              <p:cNvSpPr/>
              <p:nvPr/>
            </p:nvSpPr>
            <p:spPr>
              <a:xfrm>
                <a:off x="3731103" y="5843954"/>
                <a:ext cx="249310" cy="270148"/>
              </a:xfrm>
              <a:prstGeom prst="ellipse">
                <a:avLst/>
              </a:prstGeom>
              <a:noFill/>
              <a:ln w="25400" cap="flat" cmpd="sng" algn="ctr">
                <a:solidFill>
                  <a:srgbClr val="CFE3D9">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15544"/>
                  </a:solidFill>
                  <a:effectLst/>
                  <a:uLnTx/>
                  <a:uFillTx/>
                  <a:latin typeface="Arial"/>
                  <a:ea typeface="+mn-ea"/>
                  <a:cs typeface="+mn-cs"/>
                </a:endParaRPr>
              </a:p>
            </p:txBody>
          </p:sp>
        </p:grpSp>
      </p:grpSp>
      <p:sp>
        <p:nvSpPr>
          <p:cNvPr id="83" name="Textfeld 82">
            <a:extLst>
              <a:ext uri="{FF2B5EF4-FFF2-40B4-BE49-F238E27FC236}">
                <a16:creationId xmlns:a16="http://schemas.microsoft.com/office/drawing/2014/main" id="{11C3B7A8-5DBE-1EBC-C79F-E24DE28FF260}"/>
              </a:ext>
            </a:extLst>
          </p:cNvPr>
          <p:cNvSpPr txBox="1"/>
          <p:nvPr/>
        </p:nvSpPr>
        <p:spPr>
          <a:xfrm>
            <a:off x="1185348" y="4402489"/>
            <a:ext cx="7182908" cy="307777"/>
          </a:xfrm>
          <a:prstGeom prst="rect">
            <a:avLst/>
          </a:prstGeom>
          <a:noFill/>
        </p:spPr>
        <p:txBody>
          <a:bodyPr wrap="square" lIns="91440" tIns="45720" rIns="91440" bIns="45720" anchor="t">
            <a:spAutoFit/>
          </a:bodyPr>
          <a:lstStyle/>
          <a:p>
            <a:r>
              <a:rPr lang="en-US" b="1">
                <a:latin typeface="Sofia Sans"/>
              </a:rPr>
              <a:t>Task 2: </a:t>
            </a:r>
            <a:r>
              <a:rPr lang="en-US">
                <a:latin typeface="Sofia Sans"/>
              </a:rPr>
              <a:t>Choose one place and explain why it is windy or not, using the hints on page 15.</a:t>
            </a:r>
          </a:p>
        </p:txBody>
      </p:sp>
      <p:sp>
        <p:nvSpPr>
          <p:cNvPr id="3" name="TextBox 2">
            <a:extLst>
              <a:ext uri="{FF2B5EF4-FFF2-40B4-BE49-F238E27FC236}">
                <a16:creationId xmlns:a16="http://schemas.microsoft.com/office/drawing/2014/main" id="{7772C789-D7CC-F5F9-3197-C7A6F3113D9B}"/>
              </a:ext>
            </a:extLst>
          </p:cNvPr>
          <p:cNvSpPr txBox="1"/>
          <p:nvPr/>
        </p:nvSpPr>
        <p:spPr>
          <a:xfrm>
            <a:off x="4290164" y="2301658"/>
            <a:ext cx="1573581" cy="564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14300" algn="ctr">
              <a:lnSpc>
                <a:spcPct val="114999"/>
              </a:lnSpc>
              <a:buClr>
                <a:srgbClr val="315544"/>
              </a:buClr>
              <a:buSzPts val="1400"/>
              <a:defRPr/>
            </a:pPr>
            <a:r>
              <a:rPr lang="en-GB" sz="900" b="1">
                <a:solidFill>
                  <a:srgbClr val="333333"/>
                </a:solidFill>
                <a:latin typeface="Sofia Sans"/>
                <a:sym typeface="Sofia Sans"/>
              </a:rPr>
              <a:t>GOOD LOCATIONS</a:t>
            </a:r>
            <a:endParaRPr lang="en-US" sz="900" b="1">
              <a:solidFill>
                <a:srgbClr val="333333"/>
              </a:solidFill>
              <a:latin typeface="Sofia Sans"/>
              <a:sym typeface="Sofia Sans"/>
            </a:endParaRPr>
          </a:p>
          <a:p>
            <a:pPr marL="114300" algn="ctr">
              <a:lnSpc>
                <a:spcPct val="114999"/>
              </a:lnSpc>
              <a:buClr>
                <a:srgbClr val="315544"/>
              </a:buClr>
              <a:buSzPts val="1400"/>
              <a:defRPr/>
            </a:pPr>
            <a:r>
              <a:rPr lang="en-GB" sz="900" b="1">
                <a:solidFill>
                  <a:srgbClr val="333333"/>
                </a:solidFill>
                <a:latin typeface="Sofia Sans"/>
                <a:sym typeface="Sofia Sans"/>
              </a:rPr>
              <a:t>(very windy)</a:t>
            </a:r>
            <a:endParaRPr lang="en-US" sz="900" b="1">
              <a:solidFill>
                <a:srgbClr val="333333"/>
              </a:solidFill>
              <a:latin typeface="Sofia Sans"/>
              <a:sym typeface="Sofia Sans"/>
            </a:endParaRPr>
          </a:p>
          <a:p>
            <a:pPr marL="114300" algn="ctr">
              <a:lnSpc>
                <a:spcPct val="114999"/>
              </a:lnSpc>
              <a:buClr>
                <a:srgbClr val="315544"/>
              </a:buClr>
              <a:buSzPts val="1400"/>
              <a:defRPr/>
            </a:pPr>
            <a:endParaRPr lang="en-US" sz="900" b="1">
              <a:solidFill>
                <a:srgbClr val="333333"/>
              </a:solidFill>
              <a:latin typeface="Sofia Sans"/>
              <a:sym typeface="Sofia Sans"/>
            </a:endParaRPr>
          </a:p>
        </p:txBody>
      </p:sp>
      <p:sp>
        <p:nvSpPr>
          <p:cNvPr id="4" name="TextBox 3">
            <a:extLst>
              <a:ext uri="{FF2B5EF4-FFF2-40B4-BE49-F238E27FC236}">
                <a16:creationId xmlns:a16="http://schemas.microsoft.com/office/drawing/2014/main" id="{7208B478-0FD0-723C-38D0-D62BF789791C}"/>
              </a:ext>
            </a:extLst>
          </p:cNvPr>
          <p:cNvSpPr txBox="1"/>
          <p:nvPr/>
        </p:nvSpPr>
        <p:spPr>
          <a:xfrm>
            <a:off x="4290163" y="3154993"/>
            <a:ext cx="1573581" cy="7242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14300" algn="ctr">
              <a:lnSpc>
                <a:spcPct val="114999"/>
              </a:lnSpc>
              <a:defRPr/>
            </a:pPr>
            <a:r>
              <a:rPr lang="en-GB" sz="900" b="1">
                <a:solidFill>
                  <a:srgbClr val="333333"/>
                </a:solidFill>
                <a:latin typeface="Sofia Sans"/>
              </a:rPr>
              <a:t>BAD LOCATIONS</a:t>
            </a:r>
            <a:endParaRPr lang="en-US" sz="900">
              <a:solidFill>
                <a:srgbClr val="333333"/>
              </a:solidFill>
              <a:latin typeface="Sofia Sans"/>
            </a:endParaRPr>
          </a:p>
          <a:p>
            <a:pPr marL="114300" algn="ctr">
              <a:lnSpc>
                <a:spcPct val="114999"/>
              </a:lnSpc>
              <a:defRPr/>
            </a:pPr>
            <a:r>
              <a:rPr lang="en-GB" sz="900" b="1">
                <a:solidFill>
                  <a:srgbClr val="333333"/>
                </a:solidFill>
                <a:latin typeface="Sofia Sans"/>
              </a:rPr>
              <a:t>(hardly any wind)</a:t>
            </a:r>
            <a:endParaRPr lang="en-US" sz="900">
              <a:solidFill>
                <a:srgbClr val="333333"/>
              </a:solidFill>
              <a:latin typeface="Sofia Sans"/>
            </a:endParaRPr>
          </a:p>
          <a:p>
            <a:pPr marL="114300" algn="ctr">
              <a:lnSpc>
                <a:spcPct val="114999"/>
              </a:lnSpc>
              <a:buSzPts val="1400"/>
              <a:defRPr/>
            </a:pPr>
            <a:endParaRPr lang="en-GB" sz="900" b="1">
              <a:solidFill>
                <a:srgbClr val="333333"/>
              </a:solidFill>
              <a:latin typeface="Sofia Sans"/>
            </a:endParaRPr>
          </a:p>
          <a:p>
            <a:pPr marL="114300" algn="ctr">
              <a:lnSpc>
                <a:spcPct val="114999"/>
              </a:lnSpc>
              <a:buClr>
                <a:srgbClr val="315544"/>
              </a:buClr>
              <a:buSzPts val="1400"/>
              <a:defRPr/>
            </a:pPr>
            <a:endParaRPr lang="en-US" sz="900" b="1">
              <a:solidFill>
                <a:srgbClr val="333333"/>
              </a:solidFill>
              <a:latin typeface="Sofia Sans"/>
              <a:sym typeface="Sofia Sans"/>
            </a:endParaRPr>
          </a:p>
        </p:txBody>
      </p:sp>
      <p:grpSp>
        <p:nvGrpSpPr>
          <p:cNvPr id="2" name="Gruppieren 1">
            <a:extLst>
              <a:ext uri="{FF2B5EF4-FFF2-40B4-BE49-F238E27FC236}">
                <a16:creationId xmlns:a16="http://schemas.microsoft.com/office/drawing/2014/main" id="{93AB4D3E-D56E-5966-5C87-9EC23312080B}"/>
              </a:ext>
            </a:extLst>
          </p:cNvPr>
          <p:cNvGrpSpPr/>
          <p:nvPr/>
        </p:nvGrpSpPr>
        <p:grpSpPr>
          <a:xfrm>
            <a:off x="8971221" y="0"/>
            <a:ext cx="982865" cy="655243"/>
            <a:chOff x="8971221" y="0"/>
            <a:chExt cx="982865" cy="655243"/>
          </a:xfrm>
        </p:grpSpPr>
        <p:sp>
          <p:nvSpPr>
            <p:cNvPr id="12" name="Rechteck 11">
              <a:extLst>
                <a:ext uri="{FF2B5EF4-FFF2-40B4-BE49-F238E27FC236}">
                  <a16:creationId xmlns:a16="http://schemas.microsoft.com/office/drawing/2014/main" id="{CE57F906-B15F-B9BA-CD17-B0C2B6E60892}"/>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3" name="Grafik 12" descr="Ein Bild, das Grafiken, Schrift, Logo, Kreis enthält.&#10;&#10;KI-generierte Inhalte können fehlerhaft sein.">
              <a:extLst>
                <a:ext uri="{FF2B5EF4-FFF2-40B4-BE49-F238E27FC236}">
                  <a16:creationId xmlns:a16="http://schemas.microsoft.com/office/drawing/2014/main" id="{222A5277-E3BE-C86F-24AF-E8543E86313E}"/>
                </a:ext>
              </a:extLst>
            </p:cNvPr>
            <p:cNvPicPr>
              <a:picLocks noChangeAspect="1"/>
            </p:cNvPicPr>
            <p:nvPr/>
          </p:nvPicPr>
          <p:blipFill>
            <a:blip r:embed="rId15"/>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893487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C15F3-87D5-244F-D0BE-86FA638D2DF4}"/>
            </a:ext>
          </a:extLst>
        </p:cNvPr>
        <p:cNvGrpSpPr/>
        <p:nvPr/>
      </p:nvGrpSpPr>
      <p:grpSpPr>
        <a:xfrm>
          <a:off x="0" y="0"/>
          <a:ext cx="0" cy="0"/>
          <a:chOff x="0" y="0"/>
          <a:chExt cx="0" cy="0"/>
        </a:xfrm>
      </p:grpSpPr>
      <p:cxnSp>
        <p:nvCxnSpPr>
          <p:cNvPr id="15" name="Gerader Verbinder 14">
            <a:extLst>
              <a:ext uri="{FF2B5EF4-FFF2-40B4-BE49-F238E27FC236}">
                <a16:creationId xmlns:a16="http://schemas.microsoft.com/office/drawing/2014/main" id="{366D77F1-0257-5D42-1DDE-E419BF5DC444}"/>
              </a:ext>
            </a:extLst>
          </p:cNvPr>
          <p:cNvCxnSpPr>
            <a:cxnSpLocks/>
          </p:cNvCxnSpPr>
          <p:nvPr/>
        </p:nvCxnSpPr>
        <p:spPr>
          <a:xfrm flipV="1">
            <a:off x="3390327" y="2446298"/>
            <a:ext cx="1292991" cy="13707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155FCEF5-987B-727D-7A12-7EE5835D896B}"/>
              </a:ext>
            </a:extLst>
          </p:cNvPr>
          <p:cNvCxnSpPr>
            <a:cxnSpLocks/>
          </p:cNvCxnSpPr>
          <p:nvPr/>
        </p:nvCxnSpPr>
        <p:spPr>
          <a:xfrm flipV="1">
            <a:off x="3390327" y="2418061"/>
            <a:ext cx="1233040" cy="8200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Gerader Verbinder 2">
            <a:extLst>
              <a:ext uri="{FF2B5EF4-FFF2-40B4-BE49-F238E27FC236}">
                <a16:creationId xmlns:a16="http://schemas.microsoft.com/office/drawing/2014/main" id="{FD50FC06-54AB-830E-982F-F91D83D843B3}"/>
              </a:ext>
            </a:extLst>
          </p:cNvPr>
          <p:cNvCxnSpPr>
            <a:cxnSpLocks/>
          </p:cNvCxnSpPr>
          <p:nvPr/>
        </p:nvCxnSpPr>
        <p:spPr>
          <a:xfrm>
            <a:off x="3390327" y="2086975"/>
            <a:ext cx="1515628" cy="3880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Google Shape;362;p27">
            <a:extLst>
              <a:ext uri="{FF2B5EF4-FFF2-40B4-BE49-F238E27FC236}">
                <a16:creationId xmlns:a16="http://schemas.microsoft.com/office/drawing/2014/main" id="{4DD8AB75-3443-C1BC-44A4-D92952C4F88E}"/>
              </a:ext>
            </a:extLst>
          </p:cNvPr>
          <p:cNvSpPr txBox="1">
            <a:spLocks noGrp="1"/>
          </p:cNvSpPr>
          <p:nvPr>
            <p:ph type="title"/>
          </p:nvPr>
        </p:nvSpPr>
        <p:spPr>
          <a:xfrm>
            <a:off x="719137" y="581098"/>
            <a:ext cx="7808461" cy="1258159"/>
          </a:xfrm>
          <a:prstGeom prst="rect">
            <a:avLst/>
          </a:prstGeom>
        </p:spPr>
        <p:txBody>
          <a:bodyPr spcFirstLastPara="1" wrap="square" lIns="91425" tIns="91425" rIns="91425" bIns="91425" anchor="t" anchorCtr="0">
            <a:noAutofit/>
          </a:bodyPr>
          <a:lstStyle/>
          <a:p>
            <a:r>
              <a:rPr lang="en-GB" noProof="0"/>
              <a:t>Wind level in different locations</a:t>
            </a:r>
          </a:p>
        </p:txBody>
      </p:sp>
      <p:grpSp>
        <p:nvGrpSpPr>
          <p:cNvPr id="5" name="Gruppieren 4">
            <a:extLst>
              <a:ext uri="{FF2B5EF4-FFF2-40B4-BE49-F238E27FC236}">
                <a16:creationId xmlns:a16="http://schemas.microsoft.com/office/drawing/2014/main" id="{E11AE3A8-FFF3-AAD5-2276-1D2F7BD1A368}"/>
              </a:ext>
            </a:extLst>
          </p:cNvPr>
          <p:cNvGrpSpPr/>
          <p:nvPr/>
        </p:nvGrpSpPr>
        <p:grpSpPr>
          <a:xfrm>
            <a:off x="761828" y="1292201"/>
            <a:ext cx="7663035" cy="480127"/>
            <a:chOff x="824618" y="1669310"/>
            <a:chExt cx="7663035" cy="480127"/>
          </a:xfrm>
        </p:grpSpPr>
        <p:sp>
          <p:nvSpPr>
            <p:cNvPr id="6" name="Textfeld 5">
              <a:extLst>
                <a:ext uri="{FF2B5EF4-FFF2-40B4-BE49-F238E27FC236}">
                  <a16:creationId xmlns:a16="http://schemas.microsoft.com/office/drawing/2014/main" id="{99C21A1A-6899-E61E-6033-CB05655AC193}"/>
                </a:ext>
              </a:extLst>
            </p:cNvPr>
            <p:cNvSpPr txBox="1"/>
            <p:nvPr/>
          </p:nvSpPr>
          <p:spPr>
            <a:xfrm>
              <a:off x="1304745" y="1768675"/>
              <a:ext cx="718290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Sofia Sans"/>
                </a:rPr>
                <a:t>Task 1: </a:t>
              </a:r>
              <a:r>
                <a:rPr lang="en-GB">
                  <a:latin typeface="Sofia Sans"/>
                </a:rPr>
                <a:t>It’s time for a challenge! Open your workbook on page 14. </a:t>
              </a:r>
            </a:p>
          </p:txBody>
        </p:sp>
        <p:grpSp>
          <p:nvGrpSpPr>
            <p:cNvPr id="7" name="Gruppieren 6">
              <a:extLst>
                <a:ext uri="{FF2B5EF4-FFF2-40B4-BE49-F238E27FC236}">
                  <a16:creationId xmlns:a16="http://schemas.microsoft.com/office/drawing/2014/main" id="{FF8B37C2-D106-7266-2000-DF4548956FF1}"/>
                </a:ext>
              </a:extLst>
            </p:cNvPr>
            <p:cNvGrpSpPr/>
            <p:nvPr/>
          </p:nvGrpSpPr>
          <p:grpSpPr>
            <a:xfrm>
              <a:off x="824618" y="1669310"/>
              <a:ext cx="480127" cy="480127"/>
              <a:chOff x="769678" y="2044328"/>
              <a:chExt cx="480127" cy="480127"/>
            </a:xfrm>
          </p:grpSpPr>
          <p:sp>
            <p:nvSpPr>
              <p:cNvPr id="8" name="Ellipse 7">
                <a:extLst>
                  <a:ext uri="{FF2B5EF4-FFF2-40B4-BE49-F238E27FC236}">
                    <a16:creationId xmlns:a16="http://schemas.microsoft.com/office/drawing/2014/main" id="{4BC0A10F-4A17-9BE8-15F1-758CA8D1DEE9}"/>
                  </a:ext>
                </a:extLst>
              </p:cNvPr>
              <p:cNvSpPr>
                <a:spLocks noChangeAspect="1"/>
              </p:cNvSpPr>
              <p:nvPr/>
            </p:nvSpPr>
            <p:spPr>
              <a:xfrm>
                <a:off x="769678" y="2044328"/>
                <a:ext cx="480127" cy="480127"/>
              </a:xfrm>
              <a:prstGeom prst="ellipse">
                <a:avLst/>
              </a:prstGeom>
              <a:solidFill>
                <a:srgbClr val="315544"/>
              </a:solidFill>
              <a:ln w="25400" cap="flat" cmpd="sng" algn="ctr">
                <a:solidFill>
                  <a:srgbClr val="315544">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15544"/>
                  </a:solidFill>
                  <a:effectLst/>
                  <a:uLnTx/>
                  <a:uFillTx/>
                  <a:latin typeface="Arial"/>
                  <a:ea typeface="+mn-ea"/>
                  <a:cs typeface="+mn-cs"/>
                </a:endParaRPr>
              </a:p>
            </p:txBody>
          </p:sp>
          <p:pic>
            <p:nvPicPr>
              <p:cNvPr id="9" name="Grafik 8" descr="Skizze mit einfarbiger Füllung">
                <a:extLst>
                  <a:ext uri="{FF2B5EF4-FFF2-40B4-BE49-F238E27FC236}">
                    <a16:creationId xmlns:a16="http://schemas.microsoft.com/office/drawing/2014/main" id="{B91F299E-8621-B2F8-035F-127A1BE937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4154" y="2108060"/>
                <a:ext cx="379044" cy="379044"/>
              </a:xfrm>
              <a:prstGeom prst="rect">
                <a:avLst/>
              </a:prstGeom>
            </p:spPr>
          </p:pic>
        </p:grpSp>
      </p:grpSp>
      <p:pic>
        <p:nvPicPr>
          <p:cNvPr id="11" name="Grafik 10" descr="Klemmbrett gemischt Silhouette">
            <a:extLst>
              <a:ext uri="{FF2B5EF4-FFF2-40B4-BE49-F238E27FC236}">
                <a16:creationId xmlns:a16="http://schemas.microsoft.com/office/drawing/2014/main" id="{EB1330DD-369F-63D5-27EC-37F681236C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7607" y="4264182"/>
            <a:ext cx="596437" cy="596437"/>
          </a:xfrm>
          <a:prstGeom prst="rect">
            <a:avLst/>
          </a:prstGeom>
        </p:spPr>
      </p:pic>
      <p:grpSp>
        <p:nvGrpSpPr>
          <p:cNvPr id="63" name="Gruppieren 62">
            <a:extLst>
              <a:ext uri="{FF2B5EF4-FFF2-40B4-BE49-F238E27FC236}">
                <a16:creationId xmlns:a16="http://schemas.microsoft.com/office/drawing/2014/main" id="{1F7EB12C-DA95-F31E-2EC0-1DA48EBF5C75}"/>
              </a:ext>
            </a:extLst>
          </p:cNvPr>
          <p:cNvGrpSpPr/>
          <p:nvPr/>
        </p:nvGrpSpPr>
        <p:grpSpPr>
          <a:xfrm>
            <a:off x="1241955" y="1839259"/>
            <a:ext cx="4501257" cy="2186335"/>
            <a:chOff x="1115436" y="5994473"/>
            <a:chExt cx="5790196" cy="2911780"/>
          </a:xfrm>
        </p:grpSpPr>
        <p:sp>
          <p:nvSpPr>
            <p:cNvPr id="64" name="Untertitel 3">
              <a:extLst>
                <a:ext uri="{FF2B5EF4-FFF2-40B4-BE49-F238E27FC236}">
                  <a16:creationId xmlns:a16="http://schemas.microsoft.com/office/drawing/2014/main" id="{E20B770B-8E21-FA7B-4656-1A2230AF0255}"/>
                </a:ext>
              </a:extLst>
            </p:cNvPr>
            <p:cNvSpPr txBox="1">
              <a:spLocks/>
            </p:cNvSpPr>
            <p:nvPr/>
          </p:nvSpPr>
          <p:spPr>
            <a:xfrm>
              <a:off x="5326078" y="6589657"/>
              <a:ext cx="1579554" cy="569913"/>
            </a:xfrm>
            <a:prstGeom prst="rect">
              <a:avLst/>
            </a:prstGeom>
            <a:solidFill>
              <a:srgbClr val="CEA634">
                <a:lumMod val="60000"/>
                <a:lumOff val="40000"/>
              </a:srgbClr>
            </a:solidFill>
            <a:ln w="12700">
              <a:solidFill>
                <a:srgbClr val="333333"/>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14300" marR="0" lvl="0" indent="0" algn="ctr" defTabSz="914400" rtl="0" eaLnBrk="1" fontAlgn="auto" latinLnBrk="0" hangingPunct="1">
                <a:lnSpc>
                  <a:spcPct val="114999"/>
                </a:lnSpc>
                <a:spcBef>
                  <a:spcPts val="0"/>
                </a:spcBef>
                <a:spcAft>
                  <a:spcPts val="0"/>
                </a:spcAft>
                <a:buClr>
                  <a:srgbClr val="315544"/>
                </a:buClr>
                <a:buSzPts val="1400"/>
                <a:buFont typeface="Sofia Sans"/>
                <a:buNone/>
                <a:tabLst/>
                <a:defRPr/>
              </a:pPr>
              <a:endParaRPr lang="en-GB" sz="900" b="1" i="0" u="none" strike="noStrike" kern="0" cap="none" spc="0" normalizeH="0" baseline="0" noProof="0">
                <a:ln>
                  <a:noFill/>
                </a:ln>
                <a:solidFill>
                  <a:srgbClr val="333333"/>
                </a:solidFill>
                <a:effectLst/>
                <a:uLnTx/>
                <a:uFillTx/>
                <a:latin typeface="Sofia Sans"/>
              </a:endParaRPr>
            </a:p>
          </p:txBody>
        </p:sp>
        <p:sp>
          <p:nvSpPr>
            <p:cNvPr id="65" name="Untertitel 3">
              <a:extLst>
                <a:ext uri="{FF2B5EF4-FFF2-40B4-BE49-F238E27FC236}">
                  <a16:creationId xmlns:a16="http://schemas.microsoft.com/office/drawing/2014/main" id="{CF4F2623-6B49-368B-785C-1CDB91F0B807}"/>
                </a:ext>
              </a:extLst>
            </p:cNvPr>
            <p:cNvSpPr txBox="1">
              <a:spLocks/>
            </p:cNvSpPr>
            <p:nvPr/>
          </p:nvSpPr>
          <p:spPr>
            <a:xfrm>
              <a:off x="5326078" y="7726201"/>
              <a:ext cx="1579554" cy="569913"/>
            </a:xfrm>
            <a:prstGeom prst="rect">
              <a:avLst/>
            </a:prstGeom>
            <a:solidFill>
              <a:srgbClr val="BDC1C5"/>
            </a:solidFill>
            <a:ln w="12700">
              <a:solidFill>
                <a:srgbClr val="333333"/>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14300" marR="0" lvl="0" indent="0" algn="ctr" defTabSz="914400" rtl="0" eaLnBrk="1" fontAlgn="auto" latinLnBrk="0" hangingPunct="1">
                <a:lnSpc>
                  <a:spcPct val="114999"/>
                </a:lnSpc>
                <a:spcBef>
                  <a:spcPts val="0"/>
                </a:spcBef>
                <a:spcAft>
                  <a:spcPts val="0"/>
                </a:spcAft>
                <a:buClr>
                  <a:srgbClr val="315544"/>
                </a:buClr>
                <a:buSzPts val="1400"/>
                <a:buFont typeface="Sofia Sans"/>
                <a:buNone/>
                <a:tabLst/>
                <a:defRPr/>
              </a:pPr>
              <a:endParaRPr lang="en-GB" sz="900" b="1" i="0" u="none" strike="noStrike" kern="0" cap="none" spc="0" normalizeH="0" baseline="0" noProof="0">
                <a:ln>
                  <a:noFill/>
                </a:ln>
                <a:solidFill>
                  <a:srgbClr val="333333"/>
                </a:solidFill>
                <a:effectLst/>
                <a:uLnTx/>
                <a:uFillTx/>
                <a:latin typeface="Sofia Sans"/>
              </a:endParaRPr>
            </a:p>
          </p:txBody>
        </p:sp>
        <p:grpSp>
          <p:nvGrpSpPr>
            <p:cNvPr id="66" name="Gruppieren 65">
              <a:extLst>
                <a:ext uri="{FF2B5EF4-FFF2-40B4-BE49-F238E27FC236}">
                  <a16:creationId xmlns:a16="http://schemas.microsoft.com/office/drawing/2014/main" id="{FADE2425-DCD5-8A25-E206-F8C78EE09463}"/>
                </a:ext>
              </a:extLst>
            </p:cNvPr>
            <p:cNvGrpSpPr/>
            <p:nvPr/>
          </p:nvGrpSpPr>
          <p:grpSpPr>
            <a:xfrm>
              <a:off x="1115436" y="5994473"/>
              <a:ext cx="2888735" cy="2911780"/>
              <a:chOff x="1092198" y="4889372"/>
              <a:chExt cx="2888735" cy="2911780"/>
            </a:xfrm>
          </p:grpSpPr>
          <p:pic>
            <p:nvPicPr>
              <p:cNvPr id="67" name="Grafik 66" descr="Bergszenerie Silhouette">
                <a:extLst>
                  <a:ext uri="{FF2B5EF4-FFF2-40B4-BE49-F238E27FC236}">
                    <a16:creationId xmlns:a16="http://schemas.microsoft.com/office/drawing/2014/main" id="{CDB9B56F-C2CD-E9ED-EDB6-179C49DA950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7044" y="4889372"/>
                <a:ext cx="594099" cy="594099"/>
              </a:xfrm>
              <a:prstGeom prst="rect">
                <a:avLst/>
              </a:prstGeom>
            </p:spPr>
          </p:pic>
          <p:sp>
            <p:nvSpPr>
              <p:cNvPr id="68" name="Textfeld 67">
                <a:extLst>
                  <a:ext uri="{FF2B5EF4-FFF2-40B4-BE49-F238E27FC236}">
                    <a16:creationId xmlns:a16="http://schemas.microsoft.com/office/drawing/2014/main" id="{3DB6ED4B-C986-C440-9FD9-A43F96158AB0}"/>
                  </a:ext>
                </a:extLst>
              </p:cNvPr>
              <p:cNvSpPr txBox="1"/>
              <p:nvPr/>
            </p:nvSpPr>
            <p:spPr>
              <a:xfrm>
                <a:off x="2217399" y="5089089"/>
                <a:ext cx="1017448" cy="2961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333333"/>
                    </a:solidFill>
                    <a:effectLst/>
                    <a:uLnTx/>
                    <a:uFillTx/>
                    <a:latin typeface="Sofia Sans"/>
                    <a:sym typeface="Sofia Sans"/>
                  </a:rPr>
                  <a:t>High places</a:t>
                </a:r>
                <a:endParaRPr kumimoji="0" lang="en-GB" sz="900" b="0" i="0" u="none" strike="noStrike" kern="0" cap="none" spc="0" normalizeH="0" baseline="0" noProof="0">
                  <a:ln>
                    <a:noFill/>
                  </a:ln>
                  <a:solidFill>
                    <a:srgbClr val="333333"/>
                  </a:solidFill>
                  <a:effectLst/>
                  <a:uLnTx/>
                  <a:uFillTx/>
                  <a:latin typeface="Sofia Sans"/>
                </a:endParaRPr>
              </a:p>
            </p:txBody>
          </p:sp>
          <p:pic>
            <p:nvPicPr>
              <p:cNvPr id="69" name="Grafik 68" descr="Stadt Silhouette">
                <a:extLst>
                  <a:ext uri="{FF2B5EF4-FFF2-40B4-BE49-F238E27FC236}">
                    <a16:creationId xmlns:a16="http://schemas.microsoft.com/office/drawing/2014/main" id="{957BC123-5F43-8BDF-D23A-29776F07272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92198" y="5577826"/>
                <a:ext cx="663790" cy="663926"/>
              </a:xfrm>
              <a:prstGeom prst="rect">
                <a:avLst/>
              </a:prstGeom>
            </p:spPr>
          </p:pic>
          <p:pic>
            <p:nvPicPr>
              <p:cNvPr id="70" name="Grafik 69" descr="Wüstenszenerie Silhouette">
                <a:extLst>
                  <a:ext uri="{FF2B5EF4-FFF2-40B4-BE49-F238E27FC236}">
                    <a16:creationId xmlns:a16="http://schemas.microsoft.com/office/drawing/2014/main" id="{02FA7609-6359-BB94-5479-138B86DBDF9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27044" y="7206932"/>
                <a:ext cx="594099" cy="594220"/>
              </a:xfrm>
              <a:prstGeom prst="rect">
                <a:avLst/>
              </a:prstGeom>
            </p:spPr>
          </p:pic>
          <p:pic>
            <p:nvPicPr>
              <p:cNvPr id="71" name="Grafik 70" descr="Leuchtturmszenerie Silhouette">
                <a:extLst>
                  <a:ext uri="{FF2B5EF4-FFF2-40B4-BE49-F238E27FC236}">
                    <a16:creationId xmlns:a16="http://schemas.microsoft.com/office/drawing/2014/main" id="{A906523D-8E05-DED0-EB89-D34071C9A52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27044" y="6430462"/>
                <a:ext cx="594099" cy="594220"/>
              </a:xfrm>
              <a:prstGeom prst="rect">
                <a:avLst/>
              </a:prstGeom>
            </p:spPr>
          </p:pic>
          <p:sp>
            <p:nvSpPr>
              <p:cNvPr id="72" name="Textfeld 71">
                <a:extLst>
                  <a:ext uri="{FF2B5EF4-FFF2-40B4-BE49-F238E27FC236}">
                    <a16:creationId xmlns:a16="http://schemas.microsoft.com/office/drawing/2014/main" id="{1864CF4F-E416-BD70-FB8E-2A2D7EB74F51}"/>
                  </a:ext>
                </a:extLst>
              </p:cNvPr>
              <p:cNvSpPr txBox="1"/>
              <p:nvPr/>
            </p:nvSpPr>
            <p:spPr>
              <a:xfrm>
                <a:off x="1936642" y="5674394"/>
                <a:ext cx="1578964" cy="4737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333333"/>
                    </a:solidFill>
                    <a:effectLst/>
                    <a:uLnTx/>
                    <a:uFillTx/>
                    <a:latin typeface="Sofia Sans"/>
                  </a:rPr>
                  <a:t>Closed spaces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333333"/>
                    </a:solidFill>
                    <a:effectLst/>
                    <a:uLnTx/>
                    <a:uFillTx/>
                    <a:latin typeface="Sofia Sans"/>
                  </a:rPr>
                  <a:t>and low areas</a:t>
                </a:r>
              </a:p>
            </p:txBody>
          </p:sp>
          <p:sp>
            <p:nvSpPr>
              <p:cNvPr id="73" name="Textfeld 72">
                <a:extLst>
                  <a:ext uri="{FF2B5EF4-FFF2-40B4-BE49-F238E27FC236}">
                    <a16:creationId xmlns:a16="http://schemas.microsoft.com/office/drawing/2014/main" id="{E38B413A-F524-5F14-2F8D-E5952AF94EE3}"/>
                  </a:ext>
                </a:extLst>
              </p:cNvPr>
              <p:cNvSpPr txBox="1"/>
              <p:nvPr/>
            </p:nvSpPr>
            <p:spPr>
              <a:xfrm>
                <a:off x="1936639" y="6430462"/>
                <a:ext cx="1578964" cy="6514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333333"/>
                    </a:solidFill>
                    <a:effectLst/>
                    <a:uLnTx/>
                    <a:uFillTx/>
                    <a:latin typeface="Sofia Sans"/>
                  </a:rPr>
                  <a:t>Coasts and offshore (oceans, seas)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333333"/>
                    </a:solidFill>
                    <a:effectLst/>
                    <a:uLnTx/>
                    <a:uFillTx/>
                    <a:latin typeface="Sofia Sans"/>
                  </a:rPr>
                  <a:t>wind turbines</a:t>
                </a:r>
              </a:p>
            </p:txBody>
          </p:sp>
          <p:sp>
            <p:nvSpPr>
              <p:cNvPr id="74" name="Textfeld 73">
                <a:extLst>
                  <a:ext uri="{FF2B5EF4-FFF2-40B4-BE49-F238E27FC236}">
                    <a16:creationId xmlns:a16="http://schemas.microsoft.com/office/drawing/2014/main" id="{1ADF4F3C-D9E0-DB28-8D94-BAFA86DD9E58}"/>
                  </a:ext>
                </a:extLst>
              </p:cNvPr>
              <p:cNvSpPr txBox="1"/>
              <p:nvPr/>
            </p:nvSpPr>
            <p:spPr>
              <a:xfrm>
                <a:off x="1936639" y="7364191"/>
                <a:ext cx="1578964" cy="2961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333333"/>
                    </a:solidFill>
                    <a:effectLst/>
                    <a:uLnTx/>
                    <a:uFillTx/>
                    <a:latin typeface="Sofia Sans"/>
                  </a:rPr>
                  <a:t>Open areas</a:t>
                </a:r>
              </a:p>
            </p:txBody>
          </p:sp>
          <p:sp>
            <p:nvSpPr>
              <p:cNvPr id="75" name="Ellipse 74">
                <a:extLst>
                  <a:ext uri="{FF2B5EF4-FFF2-40B4-BE49-F238E27FC236}">
                    <a16:creationId xmlns:a16="http://schemas.microsoft.com/office/drawing/2014/main" id="{6CC0A150-E53D-0E2C-2255-B7CDFC60809B}"/>
                  </a:ext>
                </a:extLst>
              </p:cNvPr>
              <p:cNvSpPr/>
              <p:nvPr/>
            </p:nvSpPr>
            <p:spPr>
              <a:xfrm>
                <a:off x="3731103" y="5098297"/>
                <a:ext cx="249310" cy="270148"/>
              </a:xfrm>
              <a:prstGeom prst="ellipse">
                <a:avLst/>
              </a:prstGeom>
              <a:noFill/>
              <a:ln w="25400" cap="flat" cmpd="sng" algn="ctr">
                <a:solidFill>
                  <a:srgbClr val="CFE3D9">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15544"/>
                  </a:solidFill>
                  <a:effectLst/>
                  <a:uLnTx/>
                  <a:uFillTx/>
                  <a:latin typeface="Arial"/>
                  <a:ea typeface="+mn-ea"/>
                  <a:cs typeface="+mn-cs"/>
                </a:endParaRPr>
              </a:p>
            </p:txBody>
          </p:sp>
          <p:sp>
            <p:nvSpPr>
              <p:cNvPr id="76" name="Ellipse 75">
                <a:extLst>
                  <a:ext uri="{FF2B5EF4-FFF2-40B4-BE49-F238E27FC236}">
                    <a16:creationId xmlns:a16="http://schemas.microsoft.com/office/drawing/2014/main" id="{27B286AB-775C-C22E-8766-6F055F04381C}"/>
                  </a:ext>
                </a:extLst>
              </p:cNvPr>
              <p:cNvSpPr/>
              <p:nvPr/>
            </p:nvSpPr>
            <p:spPr>
              <a:xfrm>
                <a:off x="3731103" y="7390145"/>
                <a:ext cx="249310" cy="270148"/>
              </a:xfrm>
              <a:prstGeom prst="ellipse">
                <a:avLst/>
              </a:prstGeom>
              <a:noFill/>
              <a:ln w="25400" cap="flat" cmpd="sng" algn="ctr">
                <a:solidFill>
                  <a:srgbClr val="CFE3D9">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15544"/>
                  </a:solidFill>
                  <a:effectLst/>
                  <a:uLnTx/>
                  <a:uFillTx/>
                  <a:latin typeface="Arial"/>
                  <a:ea typeface="+mn-ea"/>
                  <a:cs typeface="+mn-cs"/>
                </a:endParaRPr>
              </a:p>
            </p:txBody>
          </p:sp>
          <p:sp>
            <p:nvSpPr>
              <p:cNvPr id="77" name="Ellipse 76">
                <a:extLst>
                  <a:ext uri="{FF2B5EF4-FFF2-40B4-BE49-F238E27FC236}">
                    <a16:creationId xmlns:a16="http://schemas.microsoft.com/office/drawing/2014/main" id="{974FFBE2-AFE8-C2E4-5027-B8C78EC32ECE}"/>
                  </a:ext>
                </a:extLst>
              </p:cNvPr>
              <p:cNvSpPr/>
              <p:nvPr/>
            </p:nvSpPr>
            <p:spPr>
              <a:xfrm>
                <a:off x="3731623" y="6621100"/>
                <a:ext cx="249310" cy="270148"/>
              </a:xfrm>
              <a:prstGeom prst="ellipse">
                <a:avLst/>
              </a:prstGeom>
              <a:noFill/>
              <a:ln w="25400" cap="flat" cmpd="sng" algn="ctr">
                <a:solidFill>
                  <a:srgbClr val="CFE3D9">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15544"/>
                  </a:solidFill>
                  <a:effectLst/>
                  <a:uLnTx/>
                  <a:uFillTx/>
                  <a:latin typeface="Arial"/>
                  <a:ea typeface="+mn-ea"/>
                  <a:cs typeface="+mn-cs"/>
                </a:endParaRPr>
              </a:p>
            </p:txBody>
          </p:sp>
          <p:sp>
            <p:nvSpPr>
              <p:cNvPr id="78" name="Ellipse 77">
                <a:extLst>
                  <a:ext uri="{FF2B5EF4-FFF2-40B4-BE49-F238E27FC236}">
                    <a16:creationId xmlns:a16="http://schemas.microsoft.com/office/drawing/2014/main" id="{A0C3FBED-2D4F-A6E7-3774-E6EECC51E267}"/>
                  </a:ext>
                </a:extLst>
              </p:cNvPr>
              <p:cNvSpPr/>
              <p:nvPr/>
            </p:nvSpPr>
            <p:spPr>
              <a:xfrm>
                <a:off x="3731103" y="5843954"/>
                <a:ext cx="249310" cy="270148"/>
              </a:xfrm>
              <a:prstGeom prst="ellipse">
                <a:avLst/>
              </a:prstGeom>
              <a:noFill/>
              <a:ln w="25400" cap="flat" cmpd="sng" algn="ctr">
                <a:solidFill>
                  <a:srgbClr val="CFE3D9">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15544"/>
                  </a:solidFill>
                  <a:effectLst/>
                  <a:uLnTx/>
                  <a:uFillTx/>
                  <a:latin typeface="Arial"/>
                  <a:ea typeface="+mn-ea"/>
                  <a:cs typeface="+mn-cs"/>
                </a:endParaRPr>
              </a:p>
            </p:txBody>
          </p:sp>
        </p:grpSp>
      </p:grpSp>
      <p:sp>
        <p:nvSpPr>
          <p:cNvPr id="83" name="Textfeld 82">
            <a:extLst>
              <a:ext uri="{FF2B5EF4-FFF2-40B4-BE49-F238E27FC236}">
                <a16:creationId xmlns:a16="http://schemas.microsoft.com/office/drawing/2014/main" id="{272AF17F-A8AB-1087-03BE-C1AF8B72DD4C}"/>
              </a:ext>
            </a:extLst>
          </p:cNvPr>
          <p:cNvSpPr txBox="1"/>
          <p:nvPr/>
        </p:nvSpPr>
        <p:spPr>
          <a:xfrm>
            <a:off x="1185348" y="4402489"/>
            <a:ext cx="7182908" cy="523220"/>
          </a:xfrm>
          <a:prstGeom prst="rect">
            <a:avLst/>
          </a:prstGeom>
          <a:noFill/>
        </p:spPr>
        <p:txBody>
          <a:bodyPr wrap="square" lIns="91440" tIns="45720" rIns="91440" bIns="45720" anchor="t">
            <a:spAutoFit/>
          </a:bodyPr>
          <a:lstStyle/>
          <a:p>
            <a:r>
              <a:rPr lang="en-US" b="1">
                <a:latin typeface="Sofia Sans"/>
              </a:rPr>
              <a:t>Task 2: </a:t>
            </a:r>
            <a:r>
              <a:rPr lang="en-US">
                <a:latin typeface="Sofia Sans"/>
              </a:rPr>
              <a:t>Choose one place and explain why it is windy or not, using the hints on page 15.</a:t>
            </a:r>
          </a:p>
          <a:p>
            <a:endParaRPr lang="en-GB">
              <a:latin typeface="Sofia Sans"/>
            </a:endParaRPr>
          </a:p>
        </p:txBody>
      </p:sp>
      <p:cxnSp>
        <p:nvCxnSpPr>
          <p:cNvPr id="25" name="Gerader Verbinder 24">
            <a:extLst>
              <a:ext uri="{FF2B5EF4-FFF2-40B4-BE49-F238E27FC236}">
                <a16:creationId xmlns:a16="http://schemas.microsoft.com/office/drawing/2014/main" id="{A31E08F2-E213-0043-572B-116F9A529632}"/>
              </a:ext>
            </a:extLst>
          </p:cNvPr>
          <p:cNvCxnSpPr>
            <a:cxnSpLocks/>
          </p:cNvCxnSpPr>
          <p:nvPr/>
        </p:nvCxnSpPr>
        <p:spPr>
          <a:xfrm>
            <a:off x="3390327" y="2644828"/>
            <a:ext cx="1124951" cy="7086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6877D6D-9924-DB92-BBF6-30FD9381A4E7}"/>
              </a:ext>
            </a:extLst>
          </p:cNvPr>
          <p:cNvSpPr txBox="1"/>
          <p:nvPr/>
        </p:nvSpPr>
        <p:spPr>
          <a:xfrm>
            <a:off x="4290164" y="2301658"/>
            <a:ext cx="1573581" cy="564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14300" algn="ctr">
              <a:lnSpc>
                <a:spcPct val="114999"/>
              </a:lnSpc>
              <a:buClr>
                <a:srgbClr val="315544"/>
              </a:buClr>
              <a:buSzPts val="1400"/>
              <a:defRPr/>
            </a:pPr>
            <a:r>
              <a:rPr lang="en-GB" sz="900" b="1">
                <a:solidFill>
                  <a:srgbClr val="333333"/>
                </a:solidFill>
                <a:latin typeface="Sofia Sans"/>
                <a:sym typeface="Sofia Sans"/>
              </a:rPr>
              <a:t>GOOD LOCATIONS</a:t>
            </a:r>
            <a:endParaRPr lang="en-US" sz="900" b="1">
              <a:solidFill>
                <a:srgbClr val="333333"/>
              </a:solidFill>
              <a:latin typeface="Sofia Sans"/>
              <a:sym typeface="Sofia Sans"/>
            </a:endParaRPr>
          </a:p>
          <a:p>
            <a:pPr marL="114300" algn="ctr">
              <a:lnSpc>
                <a:spcPct val="114999"/>
              </a:lnSpc>
              <a:buClr>
                <a:srgbClr val="315544"/>
              </a:buClr>
              <a:buSzPts val="1400"/>
              <a:defRPr/>
            </a:pPr>
            <a:r>
              <a:rPr lang="en-GB" sz="900" b="1">
                <a:solidFill>
                  <a:srgbClr val="333333"/>
                </a:solidFill>
                <a:latin typeface="Sofia Sans"/>
                <a:sym typeface="Sofia Sans"/>
              </a:rPr>
              <a:t>(very windy)</a:t>
            </a:r>
            <a:endParaRPr lang="en-US" sz="900" b="1">
              <a:solidFill>
                <a:srgbClr val="333333"/>
              </a:solidFill>
              <a:latin typeface="Sofia Sans"/>
              <a:sym typeface="Sofia Sans"/>
            </a:endParaRPr>
          </a:p>
          <a:p>
            <a:pPr marL="114300" algn="ctr">
              <a:lnSpc>
                <a:spcPct val="114999"/>
              </a:lnSpc>
              <a:buClr>
                <a:srgbClr val="315544"/>
              </a:buClr>
              <a:buSzPts val="1400"/>
              <a:defRPr/>
            </a:pPr>
            <a:endParaRPr lang="en-US" sz="900" b="1">
              <a:solidFill>
                <a:srgbClr val="333333"/>
              </a:solidFill>
              <a:latin typeface="Sofia Sans"/>
              <a:sym typeface="Sofia Sans"/>
            </a:endParaRPr>
          </a:p>
        </p:txBody>
      </p:sp>
      <p:sp>
        <p:nvSpPr>
          <p:cNvPr id="14" name="TextBox 13">
            <a:extLst>
              <a:ext uri="{FF2B5EF4-FFF2-40B4-BE49-F238E27FC236}">
                <a16:creationId xmlns:a16="http://schemas.microsoft.com/office/drawing/2014/main" id="{848F792E-1CB9-F137-B08C-3F0C931905AE}"/>
              </a:ext>
            </a:extLst>
          </p:cNvPr>
          <p:cNvSpPr txBox="1"/>
          <p:nvPr/>
        </p:nvSpPr>
        <p:spPr>
          <a:xfrm>
            <a:off x="4290163" y="3154993"/>
            <a:ext cx="1573581" cy="7242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14300" algn="ctr">
              <a:lnSpc>
                <a:spcPct val="114999"/>
              </a:lnSpc>
              <a:defRPr/>
            </a:pPr>
            <a:r>
              <a:rPr lang="en-GB" sz="900" b="1">
                <a:solidFill>
                  <a:srgbClr val="333333"/>
                </a:solidFill>
                <a:latin typeface="Sofia Sans"/>
              </a:rPr>
              <a:t>BAD LOCATIONS</a:t>
            </a:r>
            <a:endParaRPr lang="en-US" sz="900">
              <a:solidFill>
                <a:srgbClr val="333333"/>
              </a:solidFill>
              <a:latin typeface="Sofia Sans"/>
            </a:endParaRPr>
          </a:p>
          <a:p>
            <a:pPr marL="114300" algn="ctr">
              <a:lnSpc>
                <a:spcPct val="114999"/>
              </a:lnSpc>
              <a:defRPr/>
            </a:pPr>
            <a:r>
              <a:rPr lang="en-GB" sz="900" b="1">
                <a:solidFill>
                  <a:srgbClr val="333333"/>
                </a:solidFill>
                <a:latin typeface="Sofia Sans"/>
              </a:rPr>
              <a:t>(hardly any wind)</a:t>
            </a:r>
            <a:endParaRPr lang="en-US" sz="900">
              <a:solidFill>
                <a:srgbClr val="333333"/>
              </a:solidFill>
              <a:latin typeface="Sofia Sans"/>
            </a:endParaRPr>
          </a:p>
          <a:p>
            <a:pPr marL="114300" algn="ctr">
              <a:lnSpc>
                <a:spcPct val="114999"/>
              </a:lnSpc>
              <a:buSzPts val="1400"/>
              <a:defRPr/>
            </a:pPr>
            <a:endParaRPr lang="en-GB" sz="900" b="1">
              <a:solidFill>
                <a:srgbClr val="333333"/>
              </a:solidFill>
              <a:latin typeface="Sofia Sans"/>
            </a:endParaRPr>
          </a:p>
          <a:p>
            <a:pPr marL="114300" algn="ctr">
              <a:lnSpc>
                <a:spcPct val="114999"/>
              </a:lnSpc>
              <a:buClr>
                <a:srgbClr val="315544"/>
              </a:buClr>
              <a:buSzPts val="1400"/>
              <a:defRPr/>
            </a:pPr>
            <a:endParaRPr lang="en-US" sz="900" b="1">
              <a:solidFill>
                <a:srgbClr val="333333"/>
              </a:solidFill>
              <a:latin typeface="Sofia Sans"/>
              <a:sym typeface="Sofia Sans"/>
            </a:endParaRPr>
          </a:p>
        </p:txBody>
      </p:sp>
      <p:sp>
        <p:nvSpPr>
          <p:cNvPr id="13" name="Oval Callout 12">
            <a:extLst>
              <a:ext uri="{FF2B5EF4-FFF2-40B4-BE49-F238E27FC236}">
                <a16:creationId xmlns:a16="http://schemas.microsoft.com/office/drawing/2014/main" id="{79013011-4664-3BE8-2D3C-F90CFEE10561}"/>
              </a:ext>
            </a:extLst>
          </p:cNvPr>
          <p:cNvSpPr/>
          <p:nvPr/>
        </p:nvSpPr>
        <p:spPr>
          <a:xfrm>
            <a:off x="6342754" y="1699343"/>
            <a:ext cx="2734752" cy="1398969"/>
          </a:xfrm>
          <a:prstGeom prst="wedgeEllipseCallout">
            <a:avLst>
              <a:gd name="adj1" fmla="val -45663"/>
              <a:gd name="adj2" fmla="val 6302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2"/>
                </a:solidFill>
                <a:latin typeface="Sofia Sans" panose="020B0604020202020204" charset="0"/>
              </a:rPr>
              <a:t>Behind my neighbor's tall house, my little hand-held windmill barely turns. So</a:t>
            </a:r>
            <a:r>
              <a:rPr lang="en-US" sz="1200">
                <a:solidFill>
                  <a:schemeClr val="bg2"/>
                </a:solidFill>
                <a:latin typeface="Sofia Sans" panose="020B0604020202020204" charset="0"/>
              </a:rPr>
              <a:t>,</a:t>
            </a:r>
            <a:r>
              <a:rPr lang="en-US" sz="1200" dirty="0">
                <a:solidFill>
                  <a:schemeClr val="bg2"/>
                </a:solidFill>
                <a:latin typeface="Sofia Sans" panose="020B0604020202020204" charset="0"/>
              </a:rPr>
              <a:t> wind doesn't like obstacles. I need a ‘clear path’.</a:t>
            </a:r>
          </a:p>
        </p:txBody>
      </p:sp>
      <p:pic>
        <p:nvPicPr>
          <p:cNvPr id="16" name="Picture 15" descr="A cartoon of a construction worker giving a thumbs up&#10;&#10;AI-generated content may be incorrect.">
            <a:extLst>
              <a:ext uri="{FF2B5EF4-FFF2-40B4-BE49-F238E27FC236}">
                <a16:creationId xmlns:a16="http://schemas.microsoft.com/office/drawing/2014/main" id="{2C88D194-6A36-45FD-1597-B2D911718496}"/>
              </a:ext>
            </a:extLst>
          </p:cNvPr>
          <p:cNvPicPr>
            <a:picLocks noChangeAspect="1"/>
          </p:cNvPicPr>
          <p:nvPr/>
        </p:nvPicPr>
        <p:blipFill rotWithShape="1">
          <a:blip r:embed="rId15" cstate="screen">
            <a:extLst>
              <a:ext uri="{BEBA8EAE-BF5A-486C-A8C5-ECC9F3942E4B}">
                <a14:imgProps xmlns:a14="http://schemas.microsoft.com/office/drawing/2010/main">
                  <a14:imgLayer r:embed="rId16">
                    <a14:imgEffect>
                      <a14:backgroundRemoval t="4006" b="96577" l="5777" r="91784">
                        <a14:foregroundMark x1="33119" y1="23525" x2="49551" y2="13838"/>
                        <a14:foregroundMark x1="49551" y1="13838" x2="29268" y2="5972"/>
                        <a14:foregroundMark x1="29268" y1="5972" x2="54300" y2="8230"/>
                        <a14:foregroundMark x1="54300" y1="8230" x2="50963" y2="14494"/>
                        <a14:foregroundMark x1="32092" y1="24836" x2="44544" y2="23015"/>
                        <a14:foregroundMark x1="52632" y1="22651" x2="53530" y2="27385"/>
                        <a14:foregroundMark x1="37612" y1="27822" x2="48010" y2="30153"/>
                        <a14:foregroundMark x1="51990" y1="21704" x2="55584" y2="23161"/>
                        <a14:foregroundMark x1="36714" y1="30517" x2="49037" y2="31100"/>
                        <a14:foregroundMark x1="89345" y1="34960" x2="91913" y2="41588"/>
                        <a14:foregroundMark x1="33119" y1="49891" x2="25931" y2="58194"/>
                        <a14:foregroundMark x1="32092" y1="47487" x2="25802" y2="62345"/>
                        <a14:foregroundMark x1="25802" y1="62345" x2="32478" y2="56883"/>
                        <a14:foregroundMark x1="34146" y1="52658" x2="55327" y2="53969"/>
                        <a14:foregroundMark x1="54429" y1="54261" x2="22208" y2="55353"/>
                        <a14:foregroundMark x1="22208" y1="55353" x2="17587" y2="56737"/>
                        <a14:foregroundMark x1="26573" y1="48216" x2="21181" y2="61471"/>
                        <a14:foregroundMark x1="21181" y1="61471" x2="29268" y2="63729"/>
                        <a14:foregroundMark x1="31836" y1="48944" x2="41592" y2="51347"/>
                        <a14:foregroundMark x1="6804" y1="49308" x2="5905" y2="54479"/>
                        <a14:foregroundMark x1="31836" y1="4006" x2="40308" y2="4370"/>
                        <a14:foregroundMark x1="22465" y1="92790" x2="27599" y2="91333"/>
                        <a14:foregroundMark x1="47368" y1="91187" x2="62003" y2="92425"/>
                        <a14:foregroundMark x1="16303" y1="96286" x2="29910" y2="96650"/>
                        <a14:foregroundMark x1="35430" y1="49745" x2="39666" y2="48070"/>
                        <a14:foregroundMark x1="45828" y1="63511" x2="44801" y2="63511"/>
                        <a14:backgroundMark x1="54814" y1="54115" x2="56226" y2="55426"/>
                      </a14:backgroundRemoval>
                    </a14:imgEffect>
                  </a14:imgLayer>
                </a14:imgProps>
              </a:ext>
              <a:ext uri="{28A0092B-C50C-407E-A947-70E740481C1C}">
                <a14:useLocalDpi xmlns:a14="http://schemas.microsoft.com/office/drawing/2010/main"/>
              </a:ext>
            </a:extLst>
          </a:blip>
          <a:srcRect/>
          <a:stretch>
            <a:fillRect/>
          </a:stretch>
        </p:blipFill>
        <p:spPr>
          <a:xfrm>
            <a:off x="5916271" y="2935872"/>
            <a:ext cx="749999" cy="1322238"/>
          </a:xfrm>
          <a:prstGeom prst="rect">
            <a:avLst/>
          </a:prstGeom>
        </p:spPr>
      </p:pic>
      <p:grpSp>
        <p:nvGrpSpPr>
          <p:cNvPr id="2" name="Gruppieren 1">
            <a:extLst>
              <a:ext uri="{FF2B5EF4-FFF2-40B4-BE49-F238E27FC236}">
                <a16:creationId xmlns:a16="http://schemas.microsoft.com/office/drawing/2014/main" id="{18365F51-9402-996D-7376-AF40902027E1}"/>
              </a:ext>
            </a:extLst>
          </p:cNvPr>
          <p:cNvGrpSpPr/>
          <p:nvPr/>
        </p:nvGrpSpPr>
        <p:grpSpPr>
          <a:xfrm>
            <a:off x="8971221" y="0"/>
            <a:ext cx="982865" cy="655243"/>
            <a:chOff x="8971221" y="0"/>
            <a:chExt cx="982865" cy="655243"/>
          </a:xfrm>
        </p:grpSpPr>
        <p:sp>
          <p:nvSpPr>
            <p:cNvPr id="17" name="Rechteck 16">
              <a:extLst>
                <a:ext uri="{FF2B5EF4-FFF2-40B4-BE49-F238E27FC236}">
                  <a16:creationId xmlns:a16="http://schemas.microsoft.com/office/drawing/2014/main" id="{21363DE1-3499-F42E-4B07-C8D7A065A223}"/>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8" name="Grafik 17" descr="Ein Bild, das Grafiken, Schrift, Logo, Kreis enthält.&#10;&#10;KI-generierte Inhalte können fehlerhaft sein.">
              <a:extLst>
                <a:ext uri="{FF2B5EF4-FFF2-40B4-BE49-F238E27FC236}">
                  <a16:creationId xmlns:a16="http://schemas.microsoft.com/office/drawing/2014/main" id="{121DA7B6-4D9B-EF5F-B420-3C5453AE061F}"/>
                </a:ext>
              </a:extLst>
            </p:cNvPr>
            <p:cNvPicPr>
              <a:picLocks noChangeAspect="1"/>
            </p:cNvPicPr>
            <p:nvPr/>
          </p:nvPicPr>
          <p:blipFill>
            <a:blip r:embed="rId17"/>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3789484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62;p27">
            <a:extLst>
              <a:ext uri="{FF2B5EF4-FFF2-40B4-BE49-F238E27FC236}">
                <a16:creationId xmlns:a16="http://schemas.microsoft.com/office/drawing/2014/main" id="{72C9F6A6-A520-1851-F229-7C9C5DAA1C36}"/>
              </a:ext>
            </a:extLst>
          </p:cNvPr>
          <p:cNvSpPr txBox="1">
            <a:spLocks noGrp="1"/>
          </p:cNvSpPr>
          <p:nvPr>
            <p:ph type="title"/>
          </p:nvPr>
        </p:nvSpPr>
        <p:spPr>
          <a:xfrm>
            <a:off x="719137" y="581098"/>
            <a:ext cx="7808461" cy="1258159"/>
          </a:xfrm>
          <a:prstGeom prst="rect">
            <a:avLst/>
          </a:prstGeom>
        </p:spPr>
        <p:txBody>
          <a:bodyPr spcFirstLastPara="1" wrap="square" lIns="91425" tIns="91425" rIns="91425" bIns="91425" anchor="t" anchorCtr="0">
            <a:noAutofit/>
          </a:bodyPr>
          <a:lstStyle/>
          <a:p>
            <a:r>
              <a:rPr lang="en-GB" noProof="0"/>
              <a:t>Wind speed: high places vs. low places</a:t>
            </a:r>
          </a:p>
        </p:txBody>
      </p:sp>
      <p:sp>
        <p:nvSpPr>
          <p:cNvPr id="3" name="Google Shape;363;p27">
            <a:extLst>
              <a:ext uri="{FF2B5EF4-FFF2-40B4-BE49-F238E27FC236}">
                <a16:creationId xmlns:a16="http://schemas.microsoft.com/office/drawing/2014/main" id="{A68BB057-B8C6-3C0B-23E1-6E6A0F06BDF0}"/>
              </a:ext>
            </a:extLst>
          </p:cNvPr>
          <p:cNvSpPr txBox="1">
            <a:spLocks/>
          </p:cNvSpPr>
          <p:nvPr/>
        </p:nvSpPr>
        <p:spPr>
          <a:xfrm>
            <a:off x="719137" y="1228724"/>
            <a:ext cx="6645899" cy="100679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0" indent="0">
              <a:lnSpc>
                <a:spcPct val="114999"/>
              </a:lnSpc>
              <a:buNone/>
            </a:pPr>
            <a:r>
              <a:rPr lang="en-GB" b="1" noProof="0">
                <a:solidFill>
                  <a:schemeClr val="tx1"/>
                </a:solidFill>
              </a:rPr>
              <a:t>The wind speed increases with height.</a:t>
            </a:r>
          </a:p>
          <a:p>
            <a:pPr marL="285750" indent="-285750">
              <a:lnSpc>
                <a:spcPct val="114999"/>
              </a:lnSpc>
              <a:buClr>
                <a:schemeClr val="tx1"/>
              </a:buClr>
              <a:buFont typeface="Arial" panose="020B0604020202020204" pitchFamily="34" charset="0"/>
              <a:buChar char="•"/>
            </a:pPr>
            <a:r>
              <a:rPr lang="en-GB">
                <a:solidFill>
                  <a:schemeClr val="tx1"/>
                </a:solidFill>
              </a:rPr>
              <a:t>There </a:t>
            </a:r>
            <a:r>
              <a:rPr lang="en-GB" noProof="0">
                <a:solidFill>
                  <a:schemeClr val="tx1"/>
                </a:solidFill>
              </a:rPr>
              <a:t>is less friction from obstacles such as trees, buildings and the ground.</a:t>
            </a:r>
          </a:p>
          <a:p>
            <a:pPr marL="285750" indent="-285750">
              <a:lnSpc>
                <a:spcPct val="114999"/>
              </a:lnSpc>
              <a:buClr>
                <a:schemeClr val="tx1"/>
              </a:buClr>
              <a:buFont typeface="Arial" panose="020B0604020202020204" pitchFamily="34" charset="0"/>
              <a:buChar char="•"/>
            </a:pPr>
            <a:r>
              <a:rPr lang="en-GB" noProof="0">
                <a:solidFill>
                  <a:schemeClr val="tx1"/>
                </a:solidFill>
              </a:rPr>
              <a:t>More movement means more wind.</a:t>
            </a:r>
          </a:p>
          <a:p>
            <a:pPr marL="0" indent="0">
              <a:lnSpc>
                <a:spcPct val="114999"/>
              </a:lnSpc>
              <a:buNone/>
            </a:pPr>
            <a:endParaRPr lang="en-GB" b="1" noProof="0">
              <a:solidFill>
                <a:schemeClr val="accent2"/>
              </a:solidFill>
            </a:endParaRPr>
          </a:p>
          <a:p>
            <a:pPr marL="0" indent="0">
              <a:lnSpc>
                <a:spcPct val="114999"/>
              </a:lnSpc>
              <a:buNone/>
            </a:pPr>
            <a:endParaRPr lang="en-GB" b="1" noProof="0">
              <a:solidFill>
                <a:schemeClr val="tx1"/>
              </a:solidFill>
            </a:endParaRPr>
          </a:p>
          <a:p>
            <a:pPr marL="0" indent="0">
              <a:lnSpc>
                <a:spcPct val="114999"/>
              </a:lnSpc>
              <a:buNone/>
            </a:pPr>
            <a:endParaRPr lang="en-GB" b="1">
              <a:solidFill>
                <a:schemeClr val="tx1"/>
              </a:solidFill>
            </a:endParaRPr>
          </a:p>
          <a:p>
            <a:pPr marL="0" indent="0">
              <a:lnSpc>
                <a:spcPct val="114999"/>
              </a:lnSpc>
              <a:buNone/>
            </a:pPr>
            <a:endParaRPr lang="en-GB" b="1" noProof="0">
              <a:solidFill>
                <a:schemeClr val="tx1"/>
              </a:solidFill>
            </a:endParaRPr>
          </a:p>
          <a:p>
            <a:pPr marL="0" indent="0">
              <a:lnSpc>
                <a:spcPct val="114999"/>
              </a:lnSpc>
              <a:buNone/>
            </a:pPr>
            <a:endParaRPr lang="en-GB" b="1">
              <a:solidFill>
                <a:schemeClr val="tx1"/>
              </a:solidFill>
            </a:endParaRPr>
          </a:p>
        </p:txBody>
      </p:sp>
      <p:sp>
        <p:nvSpPr>
          <p:cNvPr id="5" name="Rechteck 4">
            <a:extLst>
              <a:ext uri="{FF2B5EF4-FFF2-40B4-BE49-F238E27FC236}">
                <a16:creationId xmlns:a16="http://schemas.microsoft.com/office/drawing/2014/main" id="{FC1A07E5-86F5-41B2-FAAF-A8C52968D062}"/>
              </a:ext>
            </a:extLst>
          </p:cNvPr>
          <p:cNvSpPr/>
          <p:nvPr/>
        </p:nvSpPr>
        <p:spPr>
          <a:xfrm>
            <a:off x="1601304" y="2555293"/>
            <a:ext cx="5740172" cy="2236713"/>
          </a:xfrm>
          <a:prstGeom prst="rect">
            <a:avLst/>
          </a:prstGeom>
          <a:solidFill>
            <a:srgbClr val="CFE3D9">
              <a:lumMod val="20000"/>
              <a:lumOff val="80000"/>
            </a:srgbClr>
          </a:solidFill>
          <a:ln w="25400" cap="flat" cmpd="sng" algn="ctr">
            <a:solidFill>
              <a:srgbClr val="CFE3D9"/>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15544"/>
              </a:solidFill>
              <a:effectLst/>
              <a:uLnTx/>
              <a:uFillTx/>
              <a:latin typeface="Arial"/>
              <a:ea typeface="+mn-ea"/>
              <a:cs typeface="+mn-cs"/>
            </a:endParaRPr>
          </a:p>
        </p:txBody>
      </p:sp>
      <p:sp>
        <p:nvSpPr>
          <p:cNvPr id="6" name="Untertitel 2">
            <a:extLst>
              <a:ext uri="{FF2B5EF4-FFF2-40B4-BE49-F238E27FC236}">
                <a16:creationId xmlns:a16="http://schemas.microsoft.com/office/drawing/2014/main" id="{6429E9CE-73EE-DEF8-8AF5-F3D0884F2D5F}"/>
              </a:ext>
            </a:extLst>
          </p:cNvPr>
          <p:cNvSpPr txBox="1">
            <a:spLocks/>
          </p:cNvSpPr>
          <p:nvPr/>
        </p:nvSpPr>
        <p:spPr>
          <a:xfrm>
            <a:off x="1472711" y="2681602"/>
            <a:ext cx="5740171" cy="5338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311150" lvl="0" indent="-171450">
              <a:buClr>
                <a:srgbClr val="315544"/>
              </a:buClr>
              <a:buFont typeface="Wingdings" panose="05000000000000000000" pitchFamily="2" charset="2"/>
              <a:buChar char="ü"/>
              <a:defRPr/>
            </a:pPr>
            <a:r>
              <a:rPr lang="en-US" sz="1200" b="1"/>
              <a:t>Wind locations in high places are GOOD.</a:t>
            </a:r>
          </a:p>
          <a:p>
            <a:r>
              <a:rPr lang="en-US" sz="1200" b="1"/>
              <a:t>Examples:</a:t>
            </a:r>
            <a:r>
              <a:rPr lang="en-US" sz="1200"/>
              <a:t> mountains, hills, exposed sites, plateaus</a:t>
            </a:r>
          </a:p>
          <a:p>
            <a:endParaRPr lang="en-US" sz="1200"/>
          </a:p>
          <a:p>
            <a:pPr marL="139700" lvl="0" indent="0">
              <a:buClr>
                <a:srgbClr val="315544"/>
              </a:buClr>
              <a:defRPr/>
            </a:pPr>
            <a:r>
              <a:rPr lang="en-US" sz="1200" b="1"/>
              <a:t> </a:t>
            </a:r>
            <a:endParaRPr lang="en-GB" sz="1200" b="1">
              <a:solidFill>
                <a:schemeClr val="tx1"/>
              </a:solidFill>
            </a:endParaRPr>
          </a:p>
          <a:p>
            <a:pPr marL="311150" lvl="0" indent="-171450">
              <a:buClr>
                <a:srgbClr val="315544"/>
              </a:buClr>
              <a:buFont typeface="Sofia Sans" panose="020B0604020202020204" charset="0"/>
              <a:buChar char="X"/>
              <a:defRPr/>
            </a:pPr>
            <a:endParaRPr lang="en-US" sz="1200" b="1"/>
          </a:p>
          <a:p>
            <a:pPr marL="311150" lvl="0" indent="-171450">
              <a:buClr>
                <a:srgbClr val="315544"/>
              </a:buClr>
              <a:buFont typeface="Sofia Sans" panose="020B0604020202020204" charset="0"/>
              <a:buChar char="X"/>
              <a:defRPr/>
            </a:pPr>
            <a:r>
              <a:rPr lang="en-US" sz="1200" b="1"/>
              <a:t>Wind locations in low places are BAD.</a:t>
            </a:r>
          </a:p>
          <a:p>
            <a:r>
              <a:rPr lang="en-US" sz="1200" b="1"/>
              <a:t>Examples:</a:t>
            </a:r>
            <a:r>
              <a:rPr lang="en-US" sz="1200"/>
              <a:t> valleys, river valleys, basins, low-lying areas</a:t>
            </a:r>
          </a:p>
          <a:p>
            <a:endParaRPr lang="en-GB" sz="1200" b="1">
              <a:solidFill>
                <a:schemeClr val="tx1"/>
              </a:solidFill>
            </a:endParaRPr>
          </a:p>
          <a:p>
            <a:pPr marL="139700" marR="0" lvl="0" indent="0" algn="l" defTabSz="914400" rtl="0" eaLnBrk="1" fontAlgn="auto" latinLnBrk="0" hangingPunct="1">
              <a:lnSpc>
                <a:spcPct val="115000"/>
              </a:lnSpc>
              <a:spcBef>
                <a:spcPts val="0"/>
              </a:spcBef>
              <a:spcAft>
                <a:spcPts val="0"/>
              </a:spcAft>
              <a:buClr>
                <a:srgbClr val="315544"/>
              </a:buClr>
              <a:buSzPts val="1400"/>
              <a:tabLst/>
              <a:defRPr/>
            </a:pPr>
            <a:r>
              <a:rPr lang="en-US" sz="1200" i="1"/>
              <a:t> </a:t>
            </a:r>
            <a:endParaRPr lang="en-US" sz="1200"/>
          </a:p>
          <a:p>
            <a:pPr marL="139700" marR="0" lvl="0" indent="0" algn="l" defTabSz="914400" rtl="0" eaLnBrk="1" fontAlgn="auto" latinLnBrk="0" hangingPunct="1">
              <a:lnSpc>
                <a:spcPct val="115000"/>
              </a:lnSpc>
              <a:spcBef>
                <a:spcPts val="0"/>
              </a:spcBef>
              <a:spcAft>
                <a:spcPts val="0"/>
              </a:spcAft>
              <a:buClr>
                <a:srgbClr val="315544"/>
              </a:buClr>
              <a:buSzPts val="1400"/>
              <a:tabLst/>
              <a:defRPr/>
            </a:pPr>
            <a:endParaRPr lang="en-GB" sz="1200" b="1">
              <a:solidFill>
                <a:schemeClr val="tx1"/>
              </a:solidFill>
            </a:endParaRPr>
          </a:p>
          <a:p>
            <a:pPr marL="311150" marR="0" lvl="0" indent="-171450" algn="l" defTabSz="914400" rtl="0" eaLnBrk="1" fontAlgn="auto" latinLnBrk="0" hangingPunct="1">
              <a:lnSpc>
                <a:spcPct val="115000"/>
              </a:lnSpc>
              <a:spcBef>
                <a:spcPts val="0"/>
              </a:spcBef>
              <a:spcAft>
                <a:spcPts val="0"/>
              </a:spcAft>
              <a:buClr>
                <a:srgbClr val="315544"/>
              </a:buClr>
              <a:buSzPts val="1400"/>
              <a:buFont typeface="Wingdings" panose="05000000000000000000" pitchFamily="2" charset="2"/>
              <a:buChar char="ü"/>
              <a:tabLst/>
              <a:defRPr/>
            </a:pPr>
            <a:endParaRPr kumimoji="0" lang="en-US" sz="1200" b="0" i="1" u="none" strike="noStrike" kern="0" cap="none" spc="0" normalizeH="0" baseline="0" noProof="0">
              <a:ln>
                <a:noFill/>
              </a:ln>
              <a:solidFill>
                <a:srgbClr val="333333"/>
              </a:solidFill>
              <a:effectLst/>
              <a:uLnTx/>
              <a:uFillTx/>
              <a:latin typeface="Sofia Sans"/>
              <a:sym typeface="Sofia Sans"/>
            </a:endParaRPr>
          </a:p>
          <a:p>
            <a:pPr marL="311150" marR="0" lvl="0" indent="-171450" algn="l" defTabSz="914400" rtl="0" eaLnBrk="1" fontAlgn="auto" latinLnBrk="0" hangingPunct="1">
              <a:lnSpc>
                <a:spcPct val="115000"/>
              </a:lnSpc>
              <a:spcBef>
                <a:spcPts val="0"/>
              </a:spcBef>
              <a:spcAft>
                <a:spcPts val="0"/>
              </a:spcAft>
              <a:buClr>
                <a:srgbClr val="315544"/>
              </a:buClr>
              <a:buSzPts val="1400"/>
              <a:buFont typeface="Wingdings" panose="05000000000000000000" pitchFamily="2" charset="2"/>
              <a:buChar char="ü"/>
              <a:tabLst/>
              <a:defRPr/>
            </a:pPr>
            <a:endParaRPr kumimoji="0" lang="en-US" sz="1200" b="0" i="1" u="none" strike="noStrike" kern="0" cap="none" spc="0" normalizeH="0" baseline="0" noProof="0">
              <a:ln>
                <a:noFill/>
              </a:ln>
              <a:solidFill>
                <a:srgbClr val="333333"/>
              </a:solidFill>
              <a:effectLst/>
              <a:uLnTx/>
              <a:uFillTx/>
              <a:latin typeface="Sofia Sans"/>
              <a:sym typeface="Sofia Sans"/>
            </a:endParaRPr>
          </a:p>
          <a:p>
            <a:pPr marL="139700" indent="0"/>
            <a:r>
              <a:rPr lang="en-US" sz="1200" i="1"/>
              <a:t> </a:t>
            </a:r>
            <a:endParaRPr lang="en-US" sz="1200"/>
          </a:p>
        </p:txBody>
      </p:sp>
      <p:pic>
        <p:nvPicPr>
          <p:cNvPr id="7" name="Grafik 6" descr="Stadt Silhouette">
            <a:extLst>
              <a:ext uri="{FF2B5EF4-FFF2-40B4-BE49-F238E27FC236}">
                <a16:creationId xmlns:a16="http://schemas.microsoft.com/office/drawing/2014/main" id="{DBF00C39-6E8C-A2C8-8017-033136B8F7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97682" y="4280951"/>
            <a:ext cx="487217" cy="470683"/>
          </a:xfrm>
          <a:prstGeom prst="rect">
            <a:avLst/>
          </a:prstGeom>
        </p:spPr>
      </p:pic>
      <p:pic>
        <p:nvPicPr>
          <p:cNvPr id="8" name="Grafik 7" descr="Bergszenerie Silhouette">
            <a:extLst>
              <a:ext uri="{FF2B5EF4-FFF2-40B4-BE49-F238E27FC236}">
                <a16:creationId xmlns:a16="http://schemas.microsoft.com/office/drawing/2014/main" id="{D0658641-65AC-2182-1E46-9FA77401B3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97682" y="3258282"/>
            <a:ext cx="487217" cy="470587"/>
          </a:xfrm>
          <a:prstGeom prst="rect">
            <a:avLst/>
          </a:prstGeom>
        </p:spPr>
      </p:pic>
      <p:sp>
        <p:nvSpPr>
          <p:cNvPr id="9" name="Ellipse 8">
            <a:extLst>
              <a:ext uri="{FF2B5EF4-FFF2-40B4-BE49-F238E27FC236}">
                <a16:creationId xmlns:a16="http://schemas.microsoft.com/office/drawing/2014/main" id="{DAFD13CD-4912-0983-DDA0-5B49E965A98F}"/>
              </a:ext>
            </a:extLst>
          </p:cNvPr>
          <p:cNvSpPr>
            <a:spLocks noChangeAspect="1"/>
          </p:cNvSpPr>
          <p:nvPr/>
        </p:nvSpPr>
        <p:spPr>
          <a:xfrm>
            <a:off x="7011144" y="2236585"/>
            <a:ext cx="660145" cy="660145"/>
          </a:xfrm>
          <a:prstGeom prst="ellipse">
            <a:avLst/>
          </a:prstGeom>
          <a:solidFill>
            <a:srgbClr val="CFE3D9">
              <a:lumMod val="75000"/>
            </a:srgbClr>
          </a:solidFill>
          <a:ln w="25400" cap="flat" cmpd="sng" algn="ctr">
            <a:solidFill>
              <a:srgbClr val="CFE3D9">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15544"/>
              </a:solidFill>
              <a:effectLst/>
              <a:uLnTx/>
              <a:uFillTx/>
              <a:latin typeface="Arial"/>
              <a:ea typeface="+mn-ea"/>
              <a:cs typeface="+mn-cs"/>
            </a:endParaRPr>
          </a:p>
        </p:txBody>
      </p:sp>
      <p:pic>
        <p:nvPicPr>
          <p:cNvPr id="11" name="Grafik 10" descr="Lesezeichen mit einfarbiger Füllung">
            <a:extLst>
              <a:ext uri="{FF2B5EF4-FFF2-40B4-BE49-F238E27FC236}">
                <a16:creationId xmlns:a16="http://schemas.microsoft.com/office/drawing/2014/main" id="{8C6EDB33-CCD8-BB75-5702-4A503F82FF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38991" y="2364432"/>
            <a:ext cx="404450" cy="404450"/>
          </a:xfrm>
          <a:prstGeom prst="rect">
            <a:avLst/>
          </a:prstGeom>
        </p:spPr>
      </p:pic>
      <p:grpSp>
        <p:nvGrpSpPr>
          <p:cNvPr id="2" name="Gruppieren 1">
            <a:extLst>
              <a:ext uri="{FF2B5EF4-FFF2-40B4-BE49-F238E27FC236}">
                <a16:creationId xmlns:a16="http://schemas.microsoft.com/office/drawing/2014/main" id="{62757942-1480-71A6-0C4C-A2CF61EF31CF}"/>
              </a:ext>
            </a:extLst>
          </p:cNvPr>
          <p:cNvGrpSpPr/>
          <p:nvPr/>
        </p:nvGrpSpPr>
        <p:grpSpPr>
          <a:xfrm>
            <a:off x="8971221" y="0"/>
            <a:ext cx="982865" cy="655243"/>
            <a:chOff x="8971221" y="0"/>
            <a:chExt cx="982865" cy="655243"/>
          </a:xfrm>
        </p:grpSpPr>
        <p:sp>
          <p:nvSpPr>
            <p:cNvPr id="4" name="Rechteck 3">
              <a:extLst>
                <a:ext uri="{FF2B5EF4-FFF2-40B4-BE49-F238E27FC236}">
                  <a16:creationId xmlns:a16="http://schemas.microsoft.com/office/drawing/2014/main" id="{09AB15A0-C08D-794C-E0B7-40072CC6A46C}"/>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2" name="Grafik 11" descr="Ein Bild, das Grafiken, Schrift, Logo, Kreis enthält.&#10;&#10;KI-generierte Inhalte können fehlerhaft sein.">
              <a:extLst>
                <a:ext uri="{FF2B5EF4-FFF2-40B4-BE49-F238E27FC236}">
                  <a16:creationId xmlns:a16="http://schemas.microsoft.com/office/drawing/2014/main" id="{E5EAFBBD-6BB1-BAA4-2AC7-14DE93F6E298}"/>
                </a:ext>
              </a:extLst>
            </p:cNvPr>
            <p:cNvPicPr>
              <a:picLocks noChangeAspect="1"/>
            </p:cNvPicPr>
            <p:nvPr/>
          </p:nvPicPr>
          <p:blipFill>
            <a:blip r:embed="rId9"/>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2709478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3CB99-736C-319B-8AB9-8D770C7CD399}"/>
            </a:ext>
          </a:extLst>
        </p:cNvPr>
        <p:cNvGrpSpPr/>
        <p:nvPr/>
      </p:nvGrpSpPr>
      <p:grpSpPr>
        <a:xfrm>
          <a:off x="0" y="0"/>
          <a:ext cx="0" cy="0"/>
          <a:chOff x="0" y="0"/>
          <a:chExt cx="0" cy="0"/>
        </a:xfrm>
      </p:grpSpPr>
      <p:grpSp>
        <p:nvGrpSpPr>
          <p:cNvPr id="26" name="Gruppieren 25">
            <a:extLst>
              <a:ext uri="{FF2B5EF4-FFF2-40B4-BE49-F238E27FC236}">
                <a16:creationId xmlns:a16="http://schemas.microsoft.com/office/drawing/2014/main" id="{E182471C-CD7B-5CDF-10BD-E1946BC7FC57}"/>
              </a:ext>
            </a:extLst>
          </p:cNvPr>
          <p:cNvGrpSpPr/>
          <p:nvPr/>
        </p:nvGrpSpPr>
        <p:grpSpPr>
          <a:xfrm>
            <a:off x="1472711" y="2236585"/>
            <a:ext cx="6198578" cy="2555421"/>
            <a:chOff x="1472711" y="2335635"/>
            <a:chExt cx="6198578" cy="2555421"/>
          </a:xfrm>
        </p:grpSpPr>
        <p:grpSp>
          <p:nvGrpSpPr>
            <p:cNvPr id="27" name="Gruppieren 26">
              <a:extLst>
                <a:ext uri="{FF2B5EF4-FFF2-40B4-BE49-F238E27FC236}">
                  <a16:creationId xmlns:a16="http://schemas.microsoft.com/office/drawing/2014/main" id="{AEEB182A-E2B3-DAFC-9DF5-6E27E3E032BF}"/>
                </a:ext>
              </a:extLst>
            </p:cNvPr>
            <p:cNvGrpSpPr/>
            <p:nvPr/>
          </p:nvGrpSpPr>
          <p:grpSpPr>
            <a:xfrm>
              <a:off x="1472711" y="2335635"/>
              <a:ext cx="6198578" cy="2555421"/>
              <a:chOff x="590544" y="2571750"/>
              <a:chExt cx="6198578" cy="2555421"/>
            </a:xfrm>
          </p:grpSpPr>
          <p:grpSp>
            <p:nvGrpSpPr>
              <p:cNvPr id="30" name="Gruppieren 29">
                <a:extLst>
                  <a:ext uri="{FF2B5EF4-FFF2-40B4-BE49-F238E27FC236}">
                    <a16:creationId xmlns:a16="http://schemas.microsoft.com/office/drawing/2014/main" id="{C0121E2C-E933-CF62-BA10-97452BA460E2}"/>
                  </a:ext>
                </a:extLst>
              </p:cNvPr>
              <p:cNvGrpSpPr/>
              <p:nvPr/>
            </p:nvGrpSpPr>
            <p:grpSpPr>
              <a:xfrm>
                <a:off x="719137" y="2571750"/>
                <a:ext cx="6069985" cy="2555421"/>
                <a:chOff x="801215" y="5034425"/>
                <a:chExt cx="6069985" cy="2555421"/>
              </a:xfrm>
            </p:grpSpPr>
            <p:sp>
              <p:nvSpPr>
                <p:cNvPr id="32" name="Rechteck 31">
                  <a:extLst>
                    <a:ext uri="{FF2B5EF4-FFF2-40B4-BE49-F238E27FC236}">
                      <a16:creationId xmlns:a16="http://schemas.microsoft.com/office/drawing/2014/main" id="{8828A0B1-AEBF-5317-8D93-86204480EAF5}"/>
                    </a:ext>
                  </a:extLst>
                </p:cNvPr>
                <p:cNvSpPr/>
                <p:nvPr/>
              </p:nvSpPr>
              <p:spPr>
                <a:xfrm>
                  <a:off x="801215" y="5353133"/>
                  <a:ext cx="5740172" cy="2236713"/>
                </a:xfrm>
                <a:prstGeom prst="rect">
                  <a:avLst/>
                </a:prstGeom>
                <a:solidFill>
                  <a:srgbClr val="CFE3D9">
                    <a:lumMod val="20000"/>
                    <a:lumOff val="80000"/>
                  </a:srgbClr>
                </a:solidFill>
                <a:ln w="25400" cap="flat" cmpd="sng" algn="ctr">
                  <a:solidFill>
                    <a:srgbClr val="CFE3D9"/>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15544"/>
                    </a:solidFill>
                    <a:effectLst/>
                    <a:uLnTx/>
                    <a:uFillTx/>
                    <a:latin typeface="Arial"/>
                    <a:ea typeface="+mn-ea"/>
                    <a:cs typeface="+mn-cs"/>
                  </a:endParaRPr>
                </a:p>
              </p:txBody>
            </p:sp>
            <p:sp>
              <p:nvSpPr>
                <p:cNvPr id="33" name="Ellipse 32">
                  <a:extLst>
                    <a:ext uri="{FF2B5EF4-FFF2-40B4-BE49-F238E27FC236}">
                      <a16:creationId xmlns:a16="http://schemas.microsoft.com/office/drawing/2014/main" id="{424E6F64-8F59-91FD-E43B-974FF9A89A73}"/>
                    </a:ext>
                  </a:extLst>
                </p:cNvPr>
                <p:cNvSpPr>
                  <a:spLocks noChangeAspect="1"/>
                </p:cNvSpPr>
                <p:nvPr/>
              </p:nvSpPr>
              <p:spPr>
                <a:xfrm>
                  <a:off x="6211055" y="5034425"/>
                  <a:ext cx="660145" cy="660145"/>
                </a:xfrm>
                <a:prstGeom prst="ellipse">
                  <a:avLst/>
                </a:prstGeom>
                <a:solidFill>
                  <a:srgbClr val="CFE3D9">
                    <a:lumMod val="75000"/>
                  </a:srgbClr>
                </a:solidFill>
                <a:ln w="25400" cap="flat" cmpd="sng" algn="ctr">
                  <a:solidFill>
                    <a:srgbClr val="CFE3D9">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15544"/>
                    </a:solidFill>
                    <a:effectLst/>
                    <a:uLnTx/>
                    <a:uFillTx/>
                    <a:latin typeface="Arial"/>
                    <a:ea typeface="+mn-ea"/>
                    <a:cs typeface="+mn-cs"/>
                  </a:endParaRPr>
                </a:p>
              </p:txBody>
            </p:sp>
            <p:pic>
              <p:nvPicPr>
                <p:cNvPr id="34" name="Grafik 33" descr="Lesezeichen mit einfarbiger Füllung">
                  <a:extLst>
                    <a:ext uri="{FF2B5EF4-FFF2-40B4-BE49-F238E27FC236}">
                      <a16:creationId xmlns:a16="http://schemas.microsoft.com/office/drawing/2014/main" id="{5E9D9583-B3C3-1EEB-E981-C1874FF269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38902" y="5162272"/>
                  <a:ext cx="404450" cy="404450"/>
                </a:xfrm>
                <a:prstGeom prst="rect">
                  <a:avLst/>
                </a:prstGeom>
              </p:spPr>
            </p:pic>
          </p:grpSp>
          <p:sp>
            <p:nvSpPr>
              <p:cNvPr id="31" name="Untertitel 2">
                <a:extLst>
                  <a:ext uri="{FF2B5EF4-FFF2-40B4-BE49-F238E27FC236}">
                    <a16:creationId xmlns:a16="http://schemas.microsoft.com/office/drawing/2014/main" id="{0A7BD9DD-C5F8-F780-61C3-A781ACD77E30}"/>
                  </a:ext>
                </a:extLst>
              </p:cNvPr>
              <p:cNvSpPr txBox="1">
                <a:spLocks/>
              </p:cNvSpPr>
              <p:nvPr/>
            </p:nvSpPr>
            <p:spPr>
              <a:xfrm>
                <a:off x="590544" y="3016767"/>
                <a:ext cx="5740171" cy="81197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311150" lvl="0" indent="-171450">
                  <a:buClr>
                    <a:srgbClr val="315544"/>
                  </a:buClr>
                  <a:buFont typeface="Wingdings" panose="05000000000000000000" pitchFamily="2" charset="2"/>
                  <a:buChar char="ü"/>
                  <a:defRPr/>
                </a:pPr>
                <a:r>
                  <a:rPr lang="en-US" sz="1200" b="1"/>
                  <a:t>Wind locations in open spaces are GOOD.</a:t>
                </a:r>
              </a:p>
              <a:p>
                <a:r>
                  <a:rPr lang="en-US" sz="1200" b="1"/>
                  <a:t>Examples:</a:t>
                </a:r>
                <a:r>
                  <a:rPr lang="en-US" sz="1200"/>
                  <a:t> deserts, open plains, coasts, riverbanks, oceans</a:t>
                </a:r>
              </a:p>
              <a:p>
                <a:pPr marL="139700" lvl="0" indent="0">
                  <a:buClr>
                    <a:srgbClr val="315544"/>
                  </a:buClr>
                  <a:defRPr/>
                </a:pPr>
                <a:r>
                  <a:rPr lang="en-US" sz="1200" b="1"/>
                  <a:t> </a:t>
                </a:r>
                <a:endParaRPr lang="en-GB" sz="1200" b="1">
                  <a:solidFill>
                    <a:schemeClr val="tx1"/>
                  </a:solidFill>
                </a:endParaRPr>
              </a:p>
              <a:p>
                <a:pPr marL="139700" marR="0" lvl="0" indent="0" algn="l" defTabSz="914400" rtl="0" eaLnBrk="1" fontAlgn="auto" latinLnBrk="0" hangingPunct="1">
                  <a:lnSpc>
                    <a:spcPct val="115000"/>
                  </a:lnSpc>
                  <a:spcBef>
                    <a:spcPts val="0"/>
                  </a:spcBef>
                  <a:spcAft>
                    <a:spcPts val="0"/>
                  </a:spcAft>
                  <a:buClr>
                    <a:srgbClr val="315544"/>
                  </a:buClr>
                  <a:buSzPts val="1400"/>
                  <a:tabLst/>
                  <a:defRPr/>
                </a:pPr>
                <a:endParaRPr lang="en-GB" sz="1200" b="1">
                  <a:solidFill>
                    <a:schemeClr val="tx1"/>
                  </a:solidFill>
                </a:endParaRPr>
              </a:p>
              <a:p>
                <a:pPr marL="311150" lvl="0" indent="-171450">
                  <a:buClr>
                    <a:srgbClr val="315544"/>
                  </a:buClr>
                  <a:buFont typeface="Sofia Sans" panose="020B0604020202020204" charset="0"/>
                  <a:buChar char="X"/>
                  <a:defRPr/>
                </a:pPr>
                <a:endParaRPr lang="en-US" sz="1200" b="1"/>
              </a:p>
              <a:p>
                <a:pPr marL="311150" lvl="0" indent="-171450">
                  <a:buClr>
                    <a:srgbClr val="315544"/>
                  </a:buClr>
                  <a:buFont typeface="Sofia Sans" panose="020B0604020202020204" charset="0"/>
                  <a:buChar char="X"/>
                  <a:defRPr/>
                </a:pPr>
                <a:r>
                  <a:rPr lang="en-US" sz="1200" b="1"/>
                  <a:t>Wind locations in closed spaces are BAD.</a:t>
                </a:r>
              </a:p>
              <a:p>
                <a:r>
                  <a:rPr lang="en-US" sz="1200" b="1"/>
                  <a:t>Examples:</a:t>
                </a:r>
                <a:r>
                  <a:rPr lang="en-US" sz="1200"/>
                  <a:t> areas with buildings, areas with many trees, narrow streets, valleys</a:t>
                </a:r>
              </a:p>
              <a:p>
                <a:pPr marL="139700" lvl="0" indent="0">
                  <a:buClr>
                    <a:srgbClr val="315544"/>
                  </a:buClr>
                  <a:defRPr/>
                </a:pPr>
                <a:endParaRPr lang="en-GB" sz="1200" b="1">
                  <a:solidFill>
                    <a:schemeClr val="tx1"/>
                  </a:solidFill>
                </a:endParaRPr>
              </a:p>
              <a:p>
                <a:pPr marL="139700" marR="0" lvl="0" indent="0" algn="l" defTabSz="914400" rtl="0" eaLnBrk="1" fontAlgn="auto" latinLnBrk="0" hangingPunct="1">
                  <a:lnSpc>
                    <a:spcPct val="115000"/>
                  </a:lnSpc>
                  <a:spcBef>
                    <a:spcPts val="0"/>
                  </a:spcBef>
                  <a:spcAft>
                    <a:spcPts val="0"/>
                  </a:spcAft>
                  <a:buClr>
                    <a:srgbClr val="315544"/>
                  </a:buClr>
                  <a:buSzPts val="1400"/>
                  <a:tabLst/>
                  <a:defRPr/>
                </a:pPr>
                <a:r>
                  <a:rPr lang="en-US" sz="1200" i="1"/>
                  <a:t> </a:t>
                </a:r>
                <a:endParaRPr lang="en-US" sz="1200"/>
              </a:p>
              <a:p>
                <a:pPr marL="139700" marR="0" lvl="0" indent="0" algn="l" defTabSz="914400" rtl="0" eaLnBrk="1" fontAlgn="auto" latinLnBrk="0" hangingPunct="1">
                  <a:lnSpc>
                    <a:spcPct val="115000"/>
                  </a:lnSpc>
                  <a:spcBef>
                    <a:spcPts val="0"/>
                  </a:spcBef>
                  <a:spcAft>
                    <a:spcPts val="0"/>
                  </a:spcAft>
                  <a:buClr>
                    <a:srgbClr val="315544"/>
                  </a:buClr>
                  <a:buSzPts val="1400"/>
                  <a:tabLst/>
                  <a:defRPr/>
                </a:pPr>
                <a:endParaRPr lang="en-GB" sz="1200" b="1">
                  <a:solidFill>
                    <a:schemeClr val="tx1"/>
                  </a:solidFill>
                </a:endParaRPr>
              </a:p>
              <a:p>
                <a:pPr marL="311150" marR="0" lvl="0" indent="-171450" algn="l" defTabSz="914400" rtl="0" eaLnBrk="1" fontAlgn="auto" latinLnBrk="0" hangingPunct="1">
                  <a:lnSpc>
                    <a:spcPct val="115000"/>
                  </a:lnSpc>
                  <a:spcBef>
                    <a:spcPts val="0"/>
                  </a:spcBef>
                  <a:spcAft>
                    <a:spcPts val="0"/>
                  </a:spcAft>
                  <a:buClr>
                    <a:srgbClr val="315544"/>
                  </a:buClr>
                  <a:buSzPts val="1400"/>
                  <a:buFont typeface="Wingdings" panose="05000000000000000000" pitchFamily="2" charset="2"/>
                  <a:buChar char="ü"/>
                  <a:tabLst/>
                  <a:defRPr/>
                </a:pPr>
                <a:endParaRPr kumimoji="0" lang="en-US" sz="1200" b="0" i="1" u="none" strike="noStrike" kern="0" cap="none" spc="0" normalizeH="0" baseline="0" noProof="0">
                  <a:ln>
                    <a:noFill/>
                  </a:ln>
                  <a:solidFill>
                    <a:srgbClr val="333333"/>
                  </a:solidFill>
                  <a:effectLst/>
                  <a:uLnTx/>
                  <a:uFillTx/>
                  <a:latin typeface="Sofia Sans"/>
                  <a:sym typeface="Sofia Sans"/>
                </a:endParaRPr>
              </a:p>
              <a:p>
                <a:pPr marL="311150" marR="0" lvl="0" indent="-171450" algn="l" defTabSz="914400" rtl="0" eaLnBrk="1" fontAlgn="auto" latinLnBrk="0" hangingPunct="1">
                  <a:lnSpc>
                    <a:spcPct val="115000"/>
                  </a:lnSpc>
                  <a:spcBef>
                    <a:spcPts val="0"/>
                  </a:spcBef>
                  <a:spcAft>
                    <a:spcPts val="0"/>
                  </a:spcAft>
                  <a:buClr>
                    <a:srgbClr val="315544"/>
                  </a:buClr>
                  <a:buSzPts val="1400"/>
                  <a:buFont typeface="Wingdings" panose="05000000000000000000" pitchFamily="2" charset="2"/>
                  <a:buChar char="ü"/>
                  <a:tabLst/>
                  <a:defRPr/>
                </a:pPr>
                <a:endParaRPr kumimoji="0" lang="en-US" sz="1200" b="0" i="1" u="none" strike="noStrike" kern="0" cap="none" spc="0" normalizeH="0" baseline="0" noProof="0">
                  <a:ln>
                    <a:noFill/>
                  </a:ln>
                  <a:solidFill>
                    <a:srgbClr val="333333"/>
                  </a:solidFill>
                  <a:effectLst/>
                  <a:uLnTx/>
                  <a:uFillTx/>
                  <a:latin typeface="Sofia Sans"/>
                  <a:sym typeface="Sofia Sans"/>
                </a:endParaRPr>
              </a:p>
              <a:p>
                <a:pPr marL="139700" indent="0"/>
                <a:r>
                  <a:rPr lang="en-US" sz="1200" i="1"/>
                  <a:t> </a:t>
                </a:r>
                <a:endParaRPr lang="en-US" sz="1200"/>
              </a:p>
            </p:txBody>
          </p:sp>
        </p:grpSp>
        <p:pic>
          <p:nvPicPr>
            <p:cNvPr id="28" name="Grafik 27" descr="Stadt Silhouette">
              <a:extLst>
                <a:ext uri="{FF2B5EF4-FFF2-40B4-BE49-F238E27FC236}">
                  <a16:creationId xmlns:a16="http://schemas.microsoft.com/office/drawing/2014/main" id="{8C7FC019-D949-2552-6C36-00A3726AC6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97682" y="4380001"/>
              <a:ext cx="487217" cy="470683"/>
            </a:xfrm>
            <a:prstGeom prst="rect">
              <a:avLst/>
            </a:prstGeom>
          </p:spPr>
        </p:pic>
      </p:grpSp>
      <p:sp>
        <p:nvSpPr>
          <p:cNvPr id="10" name="Google Shape;362;p27">
            <a:extLst>
              <a:ext uri="{FF2B5EF4-FFF2-40B4-BE49-F238E27FC236}">
                <a16:creationId xmlns:a16="http://schemas.microsoft.com/office/drawing/2014/main" id="{1D8CD932-D9A9-CE1C-C8FF-6F0AB57994FF}"/>
              </a:ext>
            </a:extLst>
          </p:cNvPr>
          <p:cNvSpPr txBox="1">
            <a:spLocks noGrp="1"/>
          </p:cNvSpPr>
          <p:nvPr>
            <p:ph type="title"/>
          </p:nvPr>
        </p:nvSpPr>
        <p:spPr>
          <a:xfrm>
            <a:off x="719137" y="581098"/>
            <a:ext cx="7808461" cy="1258159"/>
          </a:xfrm>
          <a:prstGeom prst="rect">
            <a:avLst/>
          </a:prstGeom>
        </p:spPr>
        <p:txBody>
          <a:bodyPr spcFirstLastPara="1" wrap="square" lIns="91425" tIns="91425" rIns="91425" bIns="91425" anchor="t" anchorCtr="0">
            <a:noAutofit/>
          </a:bodyPr>
          <a:lstStyle/>
          <a:p>
            <a:r>
              <a:rPr lang="en-GB" noProof="0"/>
              <a:t>Wind speed: </a:t>
            </a:r>
            <a:r>
              <a:rPr lang="en-GB"/>
              <a:t>open spaces vs. closed spaces</a:t>
            </a:r>
            <a:endParaRPr lang="en-GB" noProof="0"/>
          </a:p>
        </p:txBody>
      </p:sp>
      <p:grpSp>
        <p:nvGrpSpPr>
          <p:cNvPr id="22" name="Gruppieren 21">
            <a:extLst>
              <a:ext uri="{FF2B5EF4-FFF2-40B4-BE49-F238E27FC236}">
                <a16:creationId xmlns:a16="http://schemas.microsoft.com/office/drawing/2014/main" id="{791A5126-1374-D89E-A45F-653B7EDAC141}"/>
              </a:ext>
            </a:extLst>
          </p:cNvPr>
          <p:cNvGrpSpPr/>
          <p:nvPr/>
        </p:nvGrpSpPr>
        <p:grpSpPr>
          <a:xfrm>
            <a:off x="719137" y="1228724"/>
            <a:ext cx="6645899" cy="2563590"/>
            <a:chOff x="719137" y="1228724"/>
            <a:chExt cx="6645899" cy="2563590"/>
          </a:xfrm>
        </p:grpSpPr>
        <p:sp>
          <p:nvSpPr>
            <p:cNvPr id="3" name="Google Shape;363;p27">
              <a:extLst>
                <a:ext uri="{FF2B5EF4-FFF2-40B4-BE49-F238E27FC236}">
                  <a16:creationId xmlns:a16="http://schemas.microsoft.com/office/drawing/2014/main" id="{760DCF03-87BC-A73F-CB46-515B7D681BB9}"/>
                </a:ext>
              </a:extLst>
            </p:cNvPr>
            <p:cNvSpPr txBox="1">
              <a:spLocks/>
            </p:cNvSpPr>
            <p:nvPr/>
          </p:nvSpPr>
          <p:spPr>
            <a:xfrm>
              <a:off x="719137" y="1228724"/>
              <a:ext cx="6645899" cy="100679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0" indent="0">
                <a:lnSpc>
                  <a:spcPct val="114999"/>
                </a:lnSpc>
                <a:buClr>
                  <a:schemeClr val="tx1"/>
                </a:buClr>
                <a:buNone/>
              </a:pPr>
              <a:r>
                <a:rPr lang="en-US" b="1"/>
                <a:t>The wind speed is higher in open spaces.</a:t>
              </a:r>
            </a:p>
            <a:p>
              <a:pPr marL="285750" indent="-285750">
                <a:lnSpc>
                  <a:spcPct val="114999"/>
                </a:lnSpc>
                <a:buClr>
                  <a:schemeClr val="tx1"/>
                </a:buClr>
                <a:buFont typeface="Arial" panose="020B0604020202020204" pitchFamily="34" charset="0"/>
                <a:buChar char="•"/>
              </a:pPr>
              <a:r>
                <a:rPr lang="en-US"/>
                <a:t>There are fewer obstacles (like buildings or trees), so the air can move freely.</a:t>
              </a:r>
            </a:p>
            <a:p>
              <a:pPr marL="0" indent="0">
                <a:lnSpc>
                  <a:spcPct val="114999"/>
                </a:lnSpc>
                <a:buClr>
                  <a:schemeClr val="tx1"/>
                </a:buClr>
                <a:buNone/>
              </a:pPr>
              <a:r>
                <a:rPr lang="en-US" b="1"/>
                <a:t>The wind speed is lower in closed or built-up spaces.</a:t>
              </a:r>
            </a:p>
            <a:p>
              <a:pPr marL="285750" indent="-285750">
                <a:lnSpc>
                  <a:spcPct val="114999"/>
                </a:lnSpc>
                <a:buClr>
                  <a:schemeClr val="tx1"/>
                </a:buClr>
                <a:buFont typeface="Arial" panose="020B0604020202020204" pitchFamily="34" charset="0"/>
                <a:buChar char="•"/>
              </a:pPr>
              <a:r>
                <a:rPr lang="en-US"/>
                <a:t>Buildings and structures create friction and block the airflow, slowing wind.</a:t>
              </a:r>
              <a:endParaRPr lang="en-GB">
                <a:solidFill>
                  <a:schemeClr val="tx1"/>
                </a:solidFill>
              </a:endParaRPr>
            </a:p>
            <a:p>
              <a:pPr marL="285750" indent="-285750">
                <a:lnSpc>
                  <a:spcPct val="114999"/>
                </a:lnSpc>
                <a:buClr>
                  <a:schemeClr val="tx1"/>
                </a:buClr>
                <a:buFont typeface="Arial" panose="020B0604020202020204" pitchFamily="34" charset="0"/>
                <a:buChar char="•"/>
              </a:pPr>
              <a:endParaRPr lang="en-GB" noProof="0">
                <a:solidFill>
                  <a:schemeClr val="tx1"/>
                </a:solidFill>
              </a:endParaRPr>
            </a:p>
            <a:p>
              <a:pPr marL="0" indent="0">
                <a:lnSpc>
                  <a:spcPct val="114999"/>
                </a:lnSpc>
                <a:buNone/>
              </a:pPr>
              <a:endParaRPr lang="en-GB" b="1" noProof="0">
                <a:solidFill>
                  <a:schemeClr val="accent2"/>
                </a:solidFill>
              </a:endParaRPr>
            </a:p>
            <a:p>
              <a:pPr marL="0" indent="0">
                <a:lnSpc>
                  <a:spcPct val="114999"/>
                </a:lnSpc>
                <a:buNone/>
              </a:pPr>
              <a:endParaRPr lang="en-GB" b="1" noProof="0">
                <a:solidFill>
                  <a:schemeClr val="tx1"/>
                </a:solidFill>
              </a:endParaRPr>
            </a:p>
            <a:p>
              <a:pPr marL="0" indent="0">
                <a:lnSpc>
                  <a:spcPct val="114999"/>
                </a:lnSpc>
                <a:buNone/>
              </a:pPr>
              <a:endParaRPr lang="en-GB" b="1">
                <a:solidFill>
                  <a:schemeClr val="tx1"/>
                </a:solidFill>
              </a:endParaRPr>
            </a:p>
            <a:p>
              <a:pPr marL="0" indent="0">
                <a:lnSpc>
                  <a:spcPct val="114999"/>
                </a:lnSpc>
                <a:buNone/>
              </a:pPr>
              <a:endParaRPr lang="en-GB" b="1" noProof="0">
                <a:solidFill>
                  <a:schemeClr val="tx1"/>
                </a:solidFill>
              </a:endParaRPr>
            </a:p>
            <a:p>
              <a:pPr marL="0" indent="0">
                <a:lnSpc>
                  <a:spcPct val="114999"/>
                </a:lnSpc>
                <a:buNone/>
              </a:pPr>
              <a:endParaRPr lang="en-GB" b="1">
                <a:solidFill>
                  <a:schemeClr val="tx1"/>
                </a:solidFill>
              </a:endParaRPr>
            </a:p>
          </p:txBody>
        </p:sp>
        <p:pic>
          <p:nvPicPr>
            <p:cNvPr id="6" name="Grafik 5" descr="Wüstenszenerie Silhouette">
              <a:extLst>
                <a:ext uri="{FF2B5EF4-FFF2-40B4-BE49-F238E27FC236}">
                  <a16:creationId xmlns:a16="http://schemas.microsoft.com/office/drawing/2014/main" id="{04DE0429-4562-417E-FD8F-E10C0C33ADF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69885" y="3321056"/>
              <a:ext cx="461848" cy="446175"/>
            </a:xfrm>
            <a:prstGeom prst="rect">
              <a:avLst/>
            </a:prstGeom>
          </p:spPr>
        </p:pic>
        <p:pic>
          <p:nvPicPr>
            <p:cNvPr id="7" name="Grafik 6" descr="Leuchtturmszenerie Silhouette">
              <a:extLst>
                <a:ext uri="{FF2B5EF4-FFF2-40B4-BE49-F238E27FC236}">
                  <a16:creationId xmlns:a16="http://schemas.microsoft.com/office/drawing/2014/main" id="{FF4EBD50-7827-9046-B882-4FC5B28F5EB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79443" y="3346139"/>
              <a:ext cx="461848" cy="446175"/>
            </a:xfrm>
            <a:prstGeom prst="rect">
              <a:avLst/>
            </a:prstGeom>
          </p:spPr>
        </p:pic>
      </p:grpSp>
      <p:grpSp>
        <p:nvGrpSpPr>
          <p:cNvPr id="2" name="Gruppieren 1">
            <a:extLst>
              <a:ext uri="{FF2B5EF4-FFF2-40B4-BE49-F238E27FC236}">
                <a16:creationId xmlns:a16="http://schemas.microsoft.com/office/drawing/2014/main" id="{8DF91524-373F-19E7-109F-C8B026F38961}"/>
              </a:ext>
            </a:extLst>
          </p:cNvPr>
          <p:cNvGrpSpPr/>
          <p:nvPr/>
        </p:nvGrpSpPr>
        <p:grpSpPr>
          <a:xfrm>
            <a:off x="8971221" y="0"/>
            <a:ext cx="982865" cy="655243"/>
            <a:chOff x="8971221" y="0"/>
            <a:chExt cx="982865" cy="655243"/>
          </a:xfrm>
        </p:grpSpPr>
        <p:sp>
          <p:nvSpPr>
            <p:cNvPr id="4" name="Rechteck 3">
              <a:extLst>
                <a:ext uri="{FF2B5EF4-FFF2-40B4-BE49-F238E27FC236}">
                  <a16:creationId xmlns:a16="http://schemas.microsoft.com/office/drawing/2014/main" id="{F311E4E0-59E4-64C2-0F0F-C018130A0F9D}"/>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 name="Grafik 4" descr="Ein Bild, das Grafiken, Schrift, Logo, Kreis enthält.&#10;&#10;KI-generierte Inhalte können fehlerhaft sein.">
              <a:extLst>
                <a:ext uri="{FF2B5EF4-FFF2-40B4-BE49-F238E27FC236}">
                  <a16:creationId xmlns:a16="http://schemas.microsoft.com/office/drawing/2014/main" id="{9C7BCC3E-5F92-0665-A2DB-C6428C689835}"/>
                </a:ext>
              </a:extLst>
            </p:cNvPr>
            <p:cNvPicPr>
              <a:picLocks noChangeAspect="1"/>
            </p:cNvPicPr>
            <p:nvPr/>
          </p:nvPicPr>
          <p:blipFill>
            <a:blip r:embed="rId11"/>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1006193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A4C3C-B960-4370-F0B7-F54867B5A40A}"/>
            </a:ext>
          </a:extLst>
        </p:cNvPr>
        <p:cNvGrpSpPr/>
        <p:nvPr/>
      </p:nvGrpSpPr>
      <p:grpSpPr>
        <a:xfrm>
          <a:off x="0" y="0"/>
          <a:ext cx="0" cy="0"/>
          <a:chOff x="0" y="0"/>
          <a:chExt cx="0" cy="0"/>
        </a:xfrm>
      </p:grpSpPr>
      <p:sp>
        <p:nvSpPr>
          <p:cNvPr id="10" name="Google Shape;362;p27">
            <a:extLst>
              <a:ext uri="{FF2B5EF4-FFF2-40B4-BE49-F238E27FC236}">
                <a16:creationId xmlns:a16="http://schemas.microsoft.com/office/drawing/2014/main" id="{3A933771-481D-E569-6ED7-21A2DA82376A}"/>
              </a:ext>
            </a:extLst>
          </p:cNvPr>
          <p:cNvSpPr txBox="1">
            <a:spLocks noGrp="1"/>
          </p:cNvSpPr>
          <p:nvPr>
            <p:ph type="title"/>
          </p:nvPr>
        </p:nvSpPr>
        <p:spPr>
          <a:xfrm>
            <a:off x="719137" y="581098"/>
            <a:ext cx="7808461" cy="1258159"/>
          </a:xfrm>
          <a:prstGeom prst="rect">
            <a:avLst/>
          </a:prstGeom>
        </p:spPr>
        <p:txBody>
          <a:bodyPr spcFirstLastPara="1" wrap="square" lIns="91425" tIns="91425" rIns="91425" bIns="91425" anchor="t" anchorCtr="0">
            <a:noAutofit/>
          </a:bodyPr>
          <a:lstStyle/>
          <a:p>
            <a:r>
              <a:rPr lang="en-GB"/>
              <a:t>Wind turbines: onshore vs. offshore</a:t>
            </a:r>
            <a:endParaRPr lang="en-GB" noProof="0"/>
          </a:p>
        </p:txBody>
      </p:sp>
      <p:pic>
        <p:nvPicPr>
          <p:cNvPr id="4" name="Grafik 3" descr="Windkraftanlagen Silhouette">
            <a:extLst>
              <a:ext uri="{FF2B5EF4-FFF2-40B4-BE49-F238E27FC236}">
                <a16:creationId xmlns:a16="http://schemas.microsoft.com/office/drawing/2014/main" id="{790F90D5-9DB3-ADF6-8F9A-7F0D920FCE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9499" y="3241410"/>
            <a:ext cx="302460" cy="302460"/>
          </a:xfrm>
          <a:prstGeom prst="rect">
            <a:avLst/>
          </a:prstGeom>
        </p:spPr>
      </p:pic>
      <p:pic>
        <p:nvPicPr>
          <p:cNvPr id="8" name="Resim 3" descr="Everything You Need To Know About Wind Energy">
            <a:extLst>
              <a:ext uri="{FF2B5EF4-FFF2-40B4-BE49-F238E27FC236}">
                <a16:creationId xmlns:a16="http://schemas.microsoft.com/office/drawing/2014/main" id="{8BBADE3E-448F-9246-BCC1-1AE3B54AAF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0895" y="1187314"/>
            <a:ext cx="2807803" cy="1764460"/>
          </a:xfrm>
          <a:prstGeom prst="rect">
            <a:avLst/>
          </a:prstGeom>
        </p:spPr>
      </p:pic>
      <p:pic>
        <p:nvPicPr>
          <p:cNvPr id="9" name="Resim 4" descr="Wind energy - Greenpeace UK">
            <a:extLst>
              <a:ext uri="{FF2B5EF4-FFF2-40B4-BE49-F238E27FC236}">
                <a16:creationId xmlns:a16="http://schemas.microsoft.com/office/drawing/2014/main" id="{53BB5CC1-1581-2027-13A6-D0E88F048DB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21355" y="1187314"/>
            <a:ext cx="2807898" cy="1764459"/>
          </a:xfrm>
          <a:prstGeom prst="rect">
            <a:avLst/>
          </a:prstGeom>
        </p:spPr>
      </p:pic>
      <p:graphicFrame>
        <p:nvGraphicFramePr>
          <p:cNvPr id="13" name="Tabelle 12">
            <a:extLst>
              <a:ext uri="{FF2B5EF4-FFF2-40B4-BE49-F238E27FC236}">
                <a16:creationId xmlns:a16="http://schemas.microsoft.com/office/drawing/2014/main" id="{9F560121-4DB9-89F2-CFCD-8A04F3081B59}"/>
              </a:ext>
            </a:extLst>
          </p:cNvPr>
          <p:cNvGraphicFramePr>
            <a:graphicFrameLocks noGrp="1"/>
          </p:cNvGraphicFramePr>
          <p:nvPr>
            <p:extLst>
              <p:ext uri="{D42A27DB-BD31-4B8C-83A1-F6EECF244321}">
                <p14:modId xmlns:p14="http://schemas.microsoft.com/office/powerpoint/2010/main" val="2497475619"/>
              </p:ext>
            </p:extLst>
          </p:nvPr>
        </p:nvGraphicFramePr>
        <p:xfrm>
          <a:off x="1970566" y="3336153"/>
          <a:ext cx="4958687" cy="235735"/>
        </p:xfrm>
        <a:graphic>
          <a:graphicData uri="http://schemas.openxmlformats.org/drawingml/2006/table">
            <a:tbl>
              <a:tblPr firstRow="1" bandRow="1">
                <a:tableStyleId>{87981CF4-4D3E-4045-9ACF-D1447FECE155}</a:tableStyleId>
              </a:tblPr>
              <a:tblGrid>
                <a:gridCol w="2303721">
                  <a:extLst>
                    <a:ext uri="{9D8B030D-6E8A-4147-A177-3AD203B41FA5}">
                      <a16:colId xmlns:a16="http://schemas.microsoft.com/office/drawing/2014/main" val="3891934445"/>
                    </a:ext>
                  </a:extLst>
                </a:gridCol>
                <a:gridCol w="2654966">
                  <a:extLst>
                    <a:ext uri="{9D8B030D-6E8A-4147-A177-3AD203B41FA5}">
                      <a16:colId xmlns:a16="http://schemas.microsoft.com/office/drawing/2014/main" val="2991455781"/>
                    </a:ext>
                  </a:extLst>
                </a:gridCol>
              </a:tblGrid>
              <a:tr h="235735">
                <a:tc>
                  <a:txBody>
                    <a:bodyPr/>
                    <a:lstStyle/>
                    <a:p>
                      <a:pPr algn="ctr"/>
                      <a:r>
                        <a:rPr lang="de-DE" sz="900" b="1" err="1">
                          <a:latin typeface="Sofia Sans" panose="020B0604020202020204" charset="0"/>
                        </a:rPr>
                        <a:t>Onshore</a:t>
                      </a:r>
                      <a:r>
                        <a:rPr lang="de-DE" sz="900" b="1">
                          <a:latin typeface="Sofia Sans" panose="020B0604020202020204" charset="0"/>
                        </a:rPr>
                        <a:t> wind </a:t>
                      </a:r>
                      <a:r>
                        <a:rPr lang="de-DE" sz="900" b="1" err="1">
                          <a:latin typeface="Sofia Sans" panose="020B0604020202020204" charset="0"/>
                        </a:rPr>
                        <a:t>turbines</a:t>
                      </a:r>
                      <a:endParaRPr lang="de-DE" sz="900" b="1">
                        <a:latin typeface="Sofia Sans" panose="020B0604020202020204" charset="0"/>
                      </a:endParaRPr>
                    </a:p>
                  </a:txBody>
                  <a:tcPr>
                    <a:solidFill>
                      <a:srgbClr val="DDE7DF"/>
                    </a:solidFill>
                  </a:tcPr>
                </a:tc>
                <a:tc>
                  <a:txBody>
                    <a:bodyPr/>
                    <a:lstStyle/>
                    <a:p>
                      <a:pPr algn="ctr"/>
                      <a:r>
                        <a:rPr lang="de-DE" sz="900" b="1">
                          <a:latin typeface="Sofia Sans" panose="020B0604020202020204" charset="0"/>
                        </a:rPr>
                        <a:t>Offshore wind </a:t>
                      </a:r>
                      <a:r>
                        <a:rPr lang="de-DE" sz="900" b="1" err="1">
                          <a:latin typeface="Sofia Sans" panose="020B0604020202020204" charset="0"/>
                        </a:rPr>
                        <a:t>turbines</a:t>
                      </a:r>
                      <a:endParaRPr lang="de-DE" sz="900" b="1">
                        <a:latin typeface="Sofia Sans" panose="020B0604020202020204" charset="0"/>
                      </a:endParaRPr>
                    </a:p>
                  </a:txBody>
                  <a:tcPr>
                    <a:solidFill>
                      <a:srgbClr val="DDE7DF"/>
                    </a:solidFill>
                  </a:tcPr>
                </a:tc>
                <a:extLst>
                  <a:ext uri="{0D108BD9-81ED-4DB2-BD59-A6C34878D82A}">
                    <a16:rowId xmlns:a16="http://schemas.microsoft.com/office/drawing/2014/main" val="4114611123"/>
                  </a:ext>
                </a:extLst>
              </a:tr>
            </a:tbl>
          </a:graphicData>
        </a:graphic>
      </p:graphicFrame>
      <p:graphicFrame>
        <p:nvGraphicFramePr>
          <p:cNvPr id="15" name="Tabelle 14">
            <a:extLst>
              <a:ext uri="{FF2B5EF4-FFF2-40B4-BE49-F238E27FC236}">
                <a16:creationId xmlns:a16="http://schemas.microsoft.com/office/drawing/2014/main" id="{387F6C6A-8085-8935-C4AF-C462D7EDC70C}"/>
              </a:ext>
            </a:extLst>
          </p:cNvPr>
          <p:cNvGraphicFramePr>
            <a:graphicFrameLocks noGrp="1"/>
          </p:cNvGraphicFramePr>
          <p:nvPr>
            <p:extLst>
              <p:ext uri="{D42A27DB-BD31-4B8C-83A1-F6EECF244321}">
                <p14:modId xmlns:p14="http://schemas.microsoft.com/office/powerpoint/2010/main" val="2780864073"/>
              </p:ext>
            </p:extLst>
          </p:nvPr>
        </p:nvGraphicFramePr>
        <p:xfrm>
          <a:off x="1970565" y="4315774"/>
          <a:ext cx="4958687" cy="372082"/>
        </p:xfrm>
        <a:graphic>
          <a:graphicData uri="http://schemas.openxmlformats.org/drawingml/2006/table">
            <a:tbl>
              <a:tblPr firstRow="1" bandRow="1">
                <a:tableStyleId>{87981CF4-4D3E-4045-9ACF-D1447FECE155}</a:tableStyleId>
              </a:tblPr>
              <a:tblGrid>
                <a:gridCol w="2303721">
                  <a:extLst>
                    <a:ext uri="{9D8B030D-6E8A-4147-A177-3AD203B41FA5}">
                      <a16:colId xmlns:a16="http://schemas.microsoft.com/office/drawing/2014/main" val="798300569"/>
                    </a:ext>
                  </a:extLst>
                </a:gridCol>
                <a:gridCol w="2654966">
                  <a:extLst>
                    <a:ext uri="{9D8B030D-6E8A-4147-A177-3AD203B41FA5}">
                      <a16:colId xmlns:a16="http://schemas.microsoft.com/office/drawing/2014/main" val="1749199392"/>
                    </a:ext>
                  </a:extLst>
                </a:gridCol>
              </a:tblGrid>
              <a:tr h="372082">
                <a:tc>
                  <a:txBody>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900" b="0">
                          <a:latin typeface="Sofia Sans" panose="020B0604020202020204" charset="0"/>
                        </a:rPr>
                        <a:t>cheaper to build and maintain</a:t>
                      </a:r>
                    </a:p>
                  </a:txBody>
                  <a:tcPr/>
                </a:tc>
                <a:tc>
                  <a:txBody>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900" b="0">
                          <a:latin typeface="Sofia Sans" panose="020B0604020202020204" charset="0"/>
                        </a:rPr>
                        <a:t>more expensive due to marine foundations and undersea cables</a:t>
                      </a:r>
                    </a:p>
                  </a:txBody>
                  <a:tcPr/>
                </a:tc>
                <a:extLst>
                  <a:ext uri="{0D108BD9-81ED-4DB2-BD59-A6C34878D82A}">
                    <a16:rowId xmlns:a16="http://schemas.microsoft.com/office/drawing/2014/main" val="2812114238"/>
                  </a:ext>
                </a:extLst>
              </a:tr>
            </a:tbl>
          </a:graphicData>
        </a:graphic>
      </p:graphicFrame>
      <p:graphicFrame>
        <p:nvGraphicFramePr>
          <p:cNvPr id="16" name="Tabelle 15">
            <a:extLst>
              <a:ext uri="{FF2B5EF4-FFF2-40B4-BE49-F238E27FC236}">
                <a16:creationId xmlns:a16="http://schemas.microsoft.com/office/drawing/2014/main" id="{A72ED347-E7BD-7A4F-5D45-CD06B2D92830}"/>
              </a:ext>
            </a:extLst>
          </p:cNvPr>
          <p:cNvGraphicFramePr>
            <a:graphicFrameLocks noGrp="1"/>
          </p:cNvGraphicFramePr>
          <p:nvPr>
            <p:extLst>
              <p:ext uri="{D42A27DB-BD31-4B8C-83A1-F6EECF244321}">
                <p14:modId xmlns:p14="http://schemas.microsoft.com/office/powerpoint/2010/main" val="3423222759"/>
              </p:ext>
            </p:extLst>
          </p:nvPr>
        </p:nvGraphicFramePr>
        <p:xfrm>
          <a:off x="1970566" y="3571888"/>
          <a:ext cx="4958687" cy="372082"/>
        </p:xfrm>
        <a:graphic>
          <a:graphicData uri="http://schemas.openxmlformats.org/drawingml/2006/table">
            <a:tbl>
              <a:tblPr firstRow="1" bandRow="1">
                <a:tableStyleId>{87981CF4-4D3E-4045-9ACF-D1447FECE155}</a:tableStyleId>
              </a:tblPr>
              <a:tblGrid>
                <a:gridCol w="2303721">
                  <a:extLst>
                    <a:ext uri="{9D8B030D-6E8A-4147-A177-3AD203B41FA5}">
                      <a16:colId xmlns:a16="http://schemas.microsoft.com/office/drawing/2014/main" val="798300569"/>
                    </a:ext>
                  </a:extLst>
                </a:gridCol>
                <a:gridCol w="2654966">
                  <a:extLst>
                    <a:ext uri="{9D8B030D-6E8A-4147-A177-3AD203B41FA5}">
                      <a16:colId xmlns:a16="http://schemas.microsoft.com/office/drawing/2014/main" val="1749199392"/>
                    </a:ext>
                  </a:extLst>
                </a:gridCol>
              </a:tblGrid>
              <a:tr h="372082">
                <a:tc>
                  <a:txBody>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900" b="0">
                          <a:latin typeface="Sofia Sans" panose="020B0604020202020204" charset="0"/>
                        </a:rPr>
                        <a:t>build on land (plains, hills, mountains)</a:t>
                      </a:r>
                    </a:p>
                  </a:txBody>
                  <a:tcPr/>
                </a:tc>
                <a:tc>
                  <a:txBody>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900" b="0">
                          <a:latin typeface="Sofia Sans" panose="020B0604020202020204" charset="0"/>
                        </a:rPr>
                        <a:t>built in the sea or ocean</a:t>
                      </a:r>
                    </a:p>
                  </a:txBody>
                  <a:tcPr/>
                </a:tc>
                <a:extLst>
                  <a:ext uri="{0D108BD9-81ED-4DB2-BD59-A6C34878D82A}">
                    <a16:rowId xmlns:a16="http://schemas.microsoft.com/office/drawing/2014/main" val="2812114238"/>
                  </a:ext>
                </a:extLst>
              </a:tr>
            </a:tbl>
          </a:graphicData>
        </a:graphic>
      </p:graphicFrame>
      <p:graphicFrame>
        <p:nvGraphicFramePr>
          <p:cNvPr id="17" name="Tabelle 16">
            <a:extLst>
              <a:ext uri="{FF2B5EF4-FFF2-40B4-BE49-F238E27FC236}">
                <a16:creationId xmlns:a16="http://schemas.microsoft.com/office/drawing/2014/main" id="{660621F3-FE6F-FA32-BF93-33953BEB6EB6}"/>
              </a:ext>
            </a:extLst>
          </p:cNvPr>
          <p:cNvGraphicFramePr>
            <a:graphicFrameLocks noGrp="1"/>
          </p:cNvGraphicFramePr>
          <p:nvPr>
            <p:extLst>
              <p:ext uri="{D42A27DB-BD31-4B8C-83A1-F6EECF244321}">
                <p14:modId xmlns:p14="http://schemas.microsoft.com/office/powerpoint/2010/main" val="761348427"/>
              </p:ext>
            </p:extLst>
          </p:nvPr>
        </p:nvGraphicFramePr>
        <p:xfrm>
          <a:off x="1970566" y="3943970"/>
          <a:ext cx="4958687" cy="372082"/>
        </p:xfrm>
        <a:graphic>
          <a:graphicData uri="http://schemas.openxmlformats.org/drawingml/2006/table">
            <a:tbl>
              <a:tblPr firstRow="1" bandRow="1">
                <a:tableStyleId>{87981CF4-4D3E-4045-9ACF-D1447FECE155}</a:tableStyleId>
              </a:tblPr>
              <a:tblGrid>
                <a:gridCol w="2303721">
                  <a:extLst>
                    <a:ext uri="{9D8B030D-6E8A-4147-A177-3AD203B41FA5}">
                      <a16:colId xmlns:a16="http://schemas.microsoft.com/office/drawing/2014/main" val="3554567636"/>
                    </a:ext>
                  </a:extLst>
                </a:gridCol>
                <a:gridCol w="2654966">
                  <a:extLst>
                    <a:ext uri="{9D8B030D-6E8A-4147-A177-3AD203B41FA5}">
                      <a16:colId xmlns:a16="http://schemas.microsoft.com/office/drawing/2014/main" val="224724711"/>
                    </a:ext>
                  </a:extLst>
                </a:gridCol>
              </a:tblGrid>
              <a:tr h="372082">
                <a:tc>
                  <a:txBody>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900" b="0">
                          <a:latin typeface="Sofia Sans" panose="020B0604020202020204" charset="0"/>
                        </a:rPr>
                        <a:t>more variable winds</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900" b="0">
                          <a:latin typeface="Sofia Sans" panose="020B0604020202020204" charset="0"/>
                        </a:rPr>
                        <a:t>lower energy output </a:t>
                      </a:r>
                    </a:p>
                  </a:txBody>
                  <a:tcPr/>
                </a:tc>
                <a:tc>
                  <a:txBody>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900" b="0">
                          <a:latin typeface="Sofia Sans" panose="020B0604020202020204" charset="0"/>
                        </a:rPr>
                        <a:t>stronger, steadier winds</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900" b="0">
                          <a:latin typeface="Sofia Sans" panose="020B0604020202020204" charset="0"/>
                        </a:rPr>
                        <a:t>higher energy output</a:t>
                      </a:r>
                    </a:p>
                  </a:txBody>
                  <a:tcPr/>
                </a:tc>
                <a:extLst>
                  <a:ext uri="{0D108BD9-81ED-4DB2-BD59-A6C34878D82A}">
                    <a16:rowId xmlns:a16="http://schemas.microsoft.com/office/drawing/2014/main" val="1297684317"/>
                  </a:ext>
                </a:extLst>
              </a:tr>
            </a:tbl>
          </a:graphicData>
        </a:graphic>
      </p:graphicFrame>
      <p:graphicFrame>
        <p:nvGraphicFramePr>
          <p:cNvPr id="20" name="Tabelle 19">
            <a:extLst>
              <a:ext uri="{FF2B5EF4-FFF2-40B4-BE49-F238E27FC236}">
                <a16:creationId xmlns:a16="http://schemas.microsoft.com/office/drawing/2014/main" id="{95E6FCCD-3F06-76F6-8308-E314FDEAB610}"/>
              </a:ext>
            </a:extLst>
          </p:cNvPr>
          <p:cNvGraphicFramePr>
            <a:graphicFrameLocks noGrp="1"/>
          </p:cNvGraphicFramePr>
          <p:nvPr>
            <p:extLst>
              <p:ext uri="{D42A27DB-BD31-4B8C-83A1-F6EECF244321}">
                <p14:modId xmlns:p14="http://schemas.microsoft.com/office/powerpoint/2010/main" val="3444193678"/>
              </p:ext>
            </p:extLst>
          </p:nvPr>
        </p:nvGraphicFramePr>
        <p:xfrm>
          <a:off x="810895" y="3573751"/>
          <a:ext cx="1159669" cy="1112520"/>
        </p:xfrm>
        <a:graphic>
          <a:graphicData uri="http://schemas.openxmlformats.org/drawingml/2006/table">
            <a:tbl>
              <a:tblPr firstRow="1" bandRow="1">
                <a:tableStyleId>{87981CF4-4D3E-4045-9ACF-D1447FECE155}</a:tableStyleId>
              </a:tblPr>
              <a:tblGrid>
                <a:gridCol w="1159669">
                  <a:extLst>
                    <a:ext uri="{9D8B030D-6E8A-4147-A177-3AD203B41FA5}">
                      <a16:colId xmlns:a16="http://schemas.microsoft.com/office/drawing/2014/main" val="229744413"/>
                    </a:ext>
                  </a:extLst>
                </a:gridCol>
              </a:tblGrid>
              <a:tr h="370840">
                <a:tc>
                  <a:txBody>
                    <a:bodyPr/>
                    <a:lstStyle/>
                    <a:p>
                      <a:pPr algn="ctr"/>
                      <a:endParaRPr lang="de-DE" sz="900" b="1">
                        <a:latin typeface="Sofia Sans" panose="020B0604020202020204" charset="0"/>
                      </a:endParaRPr>
                    </a:p>
                  </a:txBody>
                  <a:tcPr>
                    <a:solidFill>
                      <a:srgbClr val="DDE7DF"/>
                    </a:solidFill>
                  </a:tcPr>
                </a:tc>
                <a:extLst>
                  <a:ext uri="{0D108BD9-81ED-4DB2-BD59-A6C34878D82A}">
                    <a16:rowId xmlns:a16="http://schemas.microsoft.com/office/drawing/2014/main" val="3850356493"/>
                  </a:ext>
                </a:extLst>
              </a:tr>
              <a:tr h="370840">
                <a:tc>
                  <a:txBody>
                    <a:bodyPr/>
                    <a:lstStyle/>
                    <a:p>
                      <a:pPr algn="ctr"/>
                      <a:endParaRPr lang="de-DE" sz="900" b="1">
                        <a:latin typeface="Sofia Sans" panose="020B0604020202020204" charset="0"/>
                      </a:endParaRPr>
                    </a:p>
                  </a:txBody>
                  <a:tcPr>
                    <a:solidFill>
                      <a:srgbClr val="DDE7DF"/>
                    </a:solidFill>
                  </a:tcPr>
                </a:tc>
                <a:extLst>
                  <a:ext uri="{0D108BD9-81ED-4DB2-BD59-A6C34878D82A}">
                    <a16:rowId xmlns:a16="http://schemas.microsoft.com/office/drawing/2014/main" val="2899920175"/>
                  </a:ext>
                </a:extLst>
              </a:tr>
              <a:tr h="370840">
                <a:tc>
                  <a:txBody>
                    <a:bodyPr/>
                    <a:lstStyle/>
                    <a:p>
                      <a:pPr algn="ctr"/>
                      <a:endParaRPr lang="de-DE" sz="900" b="1">
                        <a:latin typeface="Sofia Sans" panose="020B0604020202020204" charset="0"/>
                      </a:endParaRPr>
                    </a:p>
                  </a:txBody>
                  <a:tcPr>
                    <a:solidFill>
                      <a:srgbClr val="DDE7DF"/>
                    </a:solidFill>
                  </a:tcPr>
                </a:tc>
                <a:extLst>
                  <a:ext uri="{0D108BD9-81ED-4DB2-BD59-A6C34878D82A}">
                    <a16:rowId xmlns:a16="http://schemas.microsoft.com/office/drawing/2014/main" val="2103195885"/>
                  </a:ext>
                </a:extLst>
              </a:tr>
            </a:tbl>
          </a:graphicData>
        </a:graphic>
      </p:graphicFrame>
      <p:sp>
        <p:nvSpPr>
          <p:cNvPr id="23" name="Textfeld 22">
            <a:extLst>
              <a:ext uri="{FF2B5EF4-FFF2-40B4-BE49-F238E27FC236}">
                <a16:creationId xmlns:a16="http://schemas.microsoft.com/office/drawing/2014/main" id="{E6EF5D4E-0166-91C8-D7FF-00829B4C63E3}"/>
              </a:ext>
            </a:extLst>
          </p:cNvPr>
          <p:cNvSpPr txBox="1"/>
          <p:nvPr/>
        </p:nvSpPr>
        <p:spPr>
          <a:xfrm>
            <a:off x="-925396" y="3638230"/>
            <a:ext cx="4632250" cy="230832"/>
          </a:xfrm>
          <a:prstGeom prst="rect">
            <a:avLst/>
          </a:prstGeom>
          <a:noFill/>
        </p:spPr>
        <p:txBody>
          <a:bodyPr wrap="square">
            <a:spAutoFit/>
          </a:bodyPr>
          <a:lstStyle/>
          <a:p>
            <a:pPr algn="ctr"/>
            <a:r>
              <a:rPr lang="de-DE" sz="900" b="1">
                <a:latin typeface="Sofia Sans" panose="020B0604020202020204" charset="0"/>
              </a:rPr>
              <a:t>Location</a:t>
            </a:r>
          </a:p>
        </p:txBody>
      </p:sp>
      <p:sp>
        <p:nvSpPr>
          <p:cNvPr id="24" name="Textfeld 23">
            <a:extLst>
              <a:ext uri="{FF2B5EF4-FFF2-40B4-BE49-F238E27FC236}">
                <a16:creationId xmlns:a16="http://schemas.microsoft.com/office/drawing/2014/main" id="{B26FE164-01C4-E353-CD79-E6251DEFFCA8}"/>
              </a:ext>
            </a:extLst>
          </p:cNvPr>
          <p:cNvSpPr txBox="1"/>
          <p:nvPr/>
        </p:nvSpPr>
        <p:spPr>
          <a:xfrm>
            <a:off x="-925396" y="4014595"/>
            <a:ext cx="4632250" cy="230832"/>
          </a:xfrm>
          <a:prstGeom prst="rect">
            <a:avLst/>
          </a:prstGeom>
          <a:noFill/>
        </p:spPr>
        <p:txBody>
          <a:bodyPr wrap="square">
            <a:spAutoFit/>
          </a:bodyPr>
          <a:lstStyle/>
          <a:p>
            <a:pPr algn="ctr"/>
            <a:r>
              <a:rPr lang="de-DE" sz="900" b="1">
                <a:latin typeface="Sofia Sans" panose="020B0604020202020204" charset="0"/>
              </a:rPr>
              <a:t>Energy </a:t>
            </a:r>
            <a:r>
              <a:rPr lang="de-DE" sz="900" b="1" err="1">
                <a:latin typeface="Sofia Sans" panose="020B0604020202020204" charset="0"/>
              </a:rPr>
              <a:t>production</a:t>
            </a:r>
            <a:endParaRPr lang="de-DE" sz="900" b="1">
              <a:latin typeface="Sofia Sans" panose="020B0604020202020204" charset="0"/>
            </a:endParaRPr>
          </a:p>
        </p:txBody>
      </p:sp>
      <p:sp>
        <p:nvSpPr>
          <p:cNvPr id="25" name="Textfeld 24">
            <a:extLst>
              <a:ext uri="{FF2B5EF4-FFF2-40B4-BE49-F238E27FC236}">
                <a16:creationId xmlns:a16="http://schemas.microsoft.com/office/drawing/2014/main" id="{810BD884-1023-F8F4-66F5-5FE719EDAA8D}"/>
              </a:ext>
            </a:extLst>
          </p:cNvPr>
          <p:cNvSpPr txBox="1"/>
          <p:nvPr/>
        </p:nvSpPr>
        <p:spPr>
          <a:xfrm>
            <a:off x="-925396" y="4392414"/>
            <a:ext cx="4632250" cy="230832"/>
          </a:xfrm>
          <a:prstGeom prst="rect">
            <a:avLst/>
          </a:prstGeom>
          <a:noFill/>
        </p:spPr>
        <p:txBody>
          <a:bodyPr wrap="square">
            <a:spAutoFit/>
          </a:bodyPr>
          <a:lstStyle/>
          <a:p>
            <a:pPr algn="ctr"/>
            <a:r>
              <a:rPr lang="de-DE" sz="900" b="1">
                <a:latin typeface="Sofia Sans" panose="020B0604020202020204" charset="0"/>
              </a:rPr>
              <a:t>Costs</a:t>
            </a:r>
          </a:p>
        </p:txBody>
      </p:sp>
      <p:pic>
        <p:nvPicPr>
          <p:cNvPr id="2" name="Grafik 1" descr="Dalga ana hat">
            <a:extLst>
              <a:ext uri="{FF2B5EF4-FFF2-40B4-BE49-F238E27FC236}">
                <a16:creationId xmlns:a16="http://schemas.microsoft.com/office/drawing/2014/main" id="{28ED989F-914F-B2CD-E7D5-A15A00399D6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43746" y="3337792"/>
            <a:ext cx="235028" cy="235028"/>
          </a:xfrm>
          <a:prstGeom prst="rect">
            <a:avLst/>
          </a:prstGeom>
        </p:spPr>
      </p:pic>
      <p:pic>
        <p:nvPicPr>
          <p:cNvPr id="29" name="Grafik 28" descr="Wüstenszenerie Silhouette">
            <a:extLst>
              <a:ext uri="{FF2B5EF4-FFF2-40B4-BE49-F238E27FC236}">
                <a16:creationId xmlns:a16="http://schemas.microsoft.com/office/drawing/2014/main" id="{BA8E385C-35E1-00B1-7F4D-372B97A06E2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43982" y="3340964"/>
            <a:ext cx="235028" cy="227053"/>
          </a:xfrm>
          <a:prstGeom prst="rect">
            <a:avLst/>
          </a:prstGeom>
        </p:spPr>
      </p:pic>
      <p:sp>
        <p:nvSpPr>
          <p:cNvPr id="3" name="Oval Callout 2">
            <a:extLst>
              <a:ext uri="{FF2B5EF4-FFF2-40B4-BE49-F238E27FC236}">
                <a16:creationId xmlns:a16="http://schemas.microsoft.com/office/drawing/2014/main" id="{278CD5D6-5BEC-327E-AE74-D9B75F907C96}"/>
              </a:ext>
            </a:extLst>
          </p:cNvPr>
          <p:cNvSpPr/>
          <p:nvPr/>
        </p:nvSpPr>
        <p:spPr>
          <a:xfrm>
            <a:off x="7011272" y="2123156"/>
            <a:ext cx="2100697" cy="1444861"/>
          </a:xfrm>
          <a:prstGeom prst="wedgeEllipseCallout">
            <a:avLst>
              <a:gd name="adj1" fmla="val -23239"/>
              <a:gd name="adj2" fmla="val 6974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bg2"/>
                </a:solidFill>
                <a:latin typeface="Sofia Sans" panose="020B0604020202020204" charset="0"/>
              </a:rPr>
              <a:t>There aren't any trees in the way! But it must be really difficult to build in water.</a:t>
            </a:r>
          </a:p>
        </p:txBody>
      </p:sp>
      <p:pic>
        <p:nvPicPr>
          <p:cNvPr id="6" name="Picture 5" descr="A cartoon of a construction worker giving a thumbs up&#10;&#10;AI-generated content may be incorrect.">
            <a:extLst>
              <a:ext uri="{FF2B5EF4-FFF2-40B4-BE49-F238E27FC236}">
                <a16:creationId xmlns:a16="http://schemas.microsoft.com/office/drawing/2014/main" id="{059C8D39-020C-ECD2-1F46-914A06D1AEFD}"/>
              </a:ext>
            </a:extLst>
          </p:cNvPr>
          <p:cNvPicPr>
            <a:picLocks noChangeAspect="1"/>
          </p:cNvPicPr>
          <p:nvPr/>
        </p:nvPicPr>
        <p:blipFill rotWithShape="1">
          <a:blip r:embed="rId11" cstate="screen">
            <a:extLst>
              <a:ext uri="{BEBA8EAE-BF5A-486C-A8C5-ECC9F3942E4B}">
                <a14:imgProps xmlns:a14="http://schemas.microsoft.com/office/drawing/2010/main">
                  <a14:imgLayer r:embed="rId12">
                    <a14:imgEffect>
                      <a14:backgroundRemoval t="4006" b="96577" l="5777" r="91784">
                        <a14:foregroundMark x1="33119" y1="23525" x2="49551" y2="13838"/>
                        <a14:foregroundMark x1="49551" y1="13838" x2="29268" y2="5972"/>
                        <a14:foregroundMark x1="29268" y1="5972" x2="54300" y2="8230"/>
                        <a14:foregroundMark x1="54300" y1="8230" x2="50963" y2="14494"/>
                        <a14:foregroundMark x1="32092" y1="24836" x2="44544" y2="23015"/>
                        <a14:foregroundMark x1="52632" y1="22651" x2="53530" y2="27385"/>
                        <a14:foregroundMark x1="37612" y1="27822" x2="48010" y2="30153"/>
                        <a14:foregroundMark x1="51990" y1="21704" x2="55584" y2="23161"/>
                        <a14:foregroundMark x1="36714" y1="30517" x2="49037" y2="31100"/>
                        <a14:foregroundMark x1="89345" y1="34960" x2="91913" y2="41588"/>
                        <a14:foregroundMark x1="33119" y1="49891" x2="25931" y2="58194"/>
                        <a14:foregroundMark x1="32092" y1="47487" x2="25802" y2="62345"/>
                        <a14:foregroundMark x1="25802" y1="62345" x2="32478" y2="56883"/>
                        <a14:foregroundMark x1="34146" y1="52658" x2="55327" y2="53969"/>
                        <a14:foregroundMark x1="54429" y1="54261" x2="22208" y2="55353"/>
                        <a14:foregroundMark x1="22208" y1="55353" x2="17587" y2="56737"/>
                        <a14:foregroundMark x1="26573" y1="48216" x2="21181" y2="61471"/>
                        <a14:foregroundMark x1="21181" y1="61471" x2="29268" y2="63729"/>
                        <a14:foregroundMark x1="31836" y1="48944" x2="41592" y2="51347"/>
                        <a14:foregroundMark x1="6804" y1="49308" x2="5905" y2="54479"/>
                        <a14:foregroundMark x1="31836" y1="4006" x2="40308" y2="4370"/>
                        <a14:foregroundMark x1="22465" y1="92790" x2="27599" y2="91333"/>
                        <a14:foregroundMark x1="47368" y1="91187" x2="62003" y2="92425"/>
                        <a14:foregroundMark x1="16303" y1="96286" x2="29910" y2="96650"/>
                        <a14:foregroundMark x1="35430" y1="49745" x2="39666" y2="48070"/>
                        <a14:foregroundMark x1="45828" y1="63511" x2="44801" y2="63511"/>
                        <a14:backgroundMark x1="54814" y1="54115" x2="56226" y2="55426"/>
                      </a14:backgroundRemoval>
                    </a14:imgEffect>
                  </a14:imgLayer>
                </a14:imgProps>
              </a:ext>
              <a:ext uri="{28A0092B-C50C-407E-A947-70E740481C1C}">
                <a14:useLocalDpi xmlns:a14="http://schemas.microsoft.com/office/drawing/2010/main"/>
              </a:ext>
            </a:extLst>
          </a:blip>
          <a:srcRect/>
          <a:stretch>
            <a:fillRect/>
          </a:stretch>
        </p:blipFill>
        <p:spPr>
          <a:xfrm>
            <a:off x="7011272" y="3584308"/>
            <a:ext cx="749999" cy="1322238"/>
          </a:xfrm>
          <a:prstGeom prst="rect">
            <a:avLst/>
          </a:prstGeom>
        </p:spPr>
      </p:pic>
    </p:spTree>
    <p:extLst>
      <p:ext uri="{BB962C8B-B14F-4D97-AF65-F5344CB8AC3E}">
        <p14:creationId xmlns:p14="http://schemas.microsoft.com/office/powerpoint/2010/main" val="298561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1F8F3-4442-6624-320B-37729FD8BA85}"/>
              </a:ext>
            </a:extLst>
          </p:cNvPr>
          <p:cNvSpPr>
            <a:spLocks noGrp="1"/>
          </p:cNvSpPr>
          <p:nvPr>
            <p:ph type="title"/>
          </p:nvPr>
        </p:nvSpPr>
        <p:spPr>
          <a:xfrm>
            <a:off x="713225" y="539500"/>
            <a:ext cx="7717200" cy="576000"/>
          </a:xfrm>
        </p:spPr>
        <p:txBody>
          <a:bodyPr wrap="square" anchor="t">
            <a:normAutofit/>
          </a:bodyPr>
          <a:lstStyle/>
          <a:p>
            <a:pPr>
              <a:lnSpc>
                <a:spcPct val="90000"/>
              </a:lnSpc>
            </a:pPr>
            <a:endParaRPr lang="en-US"/>
          </a:p>
        </p:txBody>
      </p:sp>
      <p:pic>
        <p:nvPicPr>
          <p:cNvPr id="6" name="Picture 5" descr="A collage of different types of earth&#10;&#10;AI-generated content may be incorrect.">
            <a:extLst>
              <a:ext uri="{FF2B5EF4-FFF2-40B4-BE49-F238E27FC236}">
                <a16:creationId xmlns:a16="http://schemas.microsoft.com/office/drawing/2014/main" id="{9E9D9A09-DC7A-A8EC-CF46-B3C5206B793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64206" y="1308005"/>
            <a:ext cx="6415238" cy="3157804"/>
          </a:xfrm>
          <a:prstGeom prst="rect">
            <a:avLst/>
          </a:prstGeom>
        </p:spPr>
      </p:pic>
      <p:sp>
        <p:nvSpPr>
          <p:cNvPr id="7" name="TextBox 6">
            <a:extLst>
              <a:ext uri="{FF2B5EF4-FFF2-40B4-BE49-F238E27FC236}">
                <a16:creationId xmlns:a16="http://schemas.microsoft.com/office/drawing/2014/main" id="{83B89847-EF78-002C-92A4-60A682434F8F}"/>
              </a:ext>
            </a:extLst>
          </p:cNvPr>
          <p:cNvSpPr txBox="1"/>
          <p:nvPr/>
        </p:nvSpPr>
        <p:spPr>
          <a:xfrm>
            <a:off x="1364206" y="4928056"/>
            <a:ext cx="5457524" cy="215444"/>
          </a:xfrm>
          <a:prstGeom prst="rect">
            <a:avLst/>
          </a:prstGeom>
          <a:noFill/>
        </p:spPr>
        <p:txBody>
          <a:bodyPr wrap="square" rtlCol="0">
            <a:spAutoFit/>
          </a:bodyPr>
          <a:lstStyle/>
          <a:p>
            <a:r>
              <a:rPr lang="en-US" sz="800"/>
              <a:t>Source: </a:t>
            </a:r>
            <a:r>
              <a:rPr lang="en-US" sz="800">
                <a:hlinkClick r:id="rId3"/>
              </a:rPr>
              <a:t>https://science.nasa.gov/climate-change/effects/</a:t>
            </a:r>
            <a:r>
              <a:rPr lang="en-US" sz="800"/>
              <a:t> (January 23</a:t>
            </a:r>
            <a:r>
              <a:rPr lang="en-US" sz="800" baseline="30000"/>
              <a:t>rd</a:t>
            </a:r>
            <a:r>
              <a:rPr lang="en-US" sz="800"/>
              <a:t>, 2026)</a:t>
            </a:r>
          </a:p>
        </p:txBody>
      </p:sp>
      <p:grpSp>
        <p:nvGrpSpPr>
          <p:cNvPr id="13" name="Gruppieren 12">
            <a:extLst>
              <a:ext uri="{FF2B5EF4-FFF2-40B4-BE49-F238E27FC236}">
                <a16:creationId xmlns:a16="http://schemas.microsoft.com/office/drawing/2014/main" id="{288FE109-C01E-BAB5-05B6-38B76CC72654}"/>
              </a:ext>
            </a:extLst>
          </p:cNvPr>
          <p:cNvGrpSpPr/>
          <p:nvPr/>
        </p:nvGrpSpPr>
        <p:grpSpPr>
          <a:xfrm>
            <a:off x="8971221" y="0"/>
            <a:ext cx="982865" cy="655243"/>
            <a:chOff x="8971221" y="0"/>
            <a:chExt cx="982865" cy="655243"/>
          </a:xfrm>
        </p:grpSpPr>
        <p:sp>
          <p:nvSpPr>
            <p:cNvPr id="12" name="Rechteck 11">
              <a:extLst>
                <a:ext uri="{FF2B5EF4-FFF2-40B4-BE49-F238E27FC236}">
                  <a16:creationId xmlns:a16="http://schemas.microsoft.com/office/drawing/2014/main" id="{72196522-F636-A8D0-0700-1D0C6033BCA3}"/>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1" name="Grafik 10" descr="Ein Bild, das Grafiken, Schrift, Logo, Kreis enthält.&#10;&#10;KI-generierte Inhalte können fehlerhaft sein.">
              <a:extLst>
                <a:ext uri="{FF2B5EF4-FFF2-40B4-BE49-F238E27FC236}">
                  <a16:creationId xmlns:a16="http://schemas.microsoft.com/office/drawing/2014/main" id="{73120CEC-C540-1CD4-C53B-03D30AA93878}"/>
                </a:ext>
              </a:extLst>
            </p:cNvPr>
            <p:cNvPicPr>
              <a:picLocks noChangeAspect="1"/>
            </p:cNvPicPr>
            <p:nvPr/>
          </p:nvPicPr>
          <p:blipFill>
            <a:blip r:embed="rId4"/>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28807276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63;p27">
            <a:extLst>
              <a:ext uri="{FF2B5EF4-FFF2-40B4-BE49-F238E27FC236}">
                <a16:creationId xmlns:a16="http://schemas.microsoft.com/office/drawing/2014/main" id="{FBA9082E-4AA7-29F7-EDC8-FC2C4E883F29}"/>
              </a:ext>
            </a:extLst>
          </p:cNvPr>
          <p:cNvSpPr txBox="1">
            <a:spLocks/>
          </p:cNvSpPr>
          <p:nvPr/>
        </p:nvSpPr>
        <p:spPr>
          <a:xfrm>
            <a:off x="954447" y="1230911"/>
            <a:ext cx="6645899" cy="100679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0" indent="0">
              <a:lnSpc>
                <a:spcPct val="114999"/>
              </a:lnSpc>
              <a:buClr>
                <a:schemeClr val="tx1"/>
              </a:buClr>
              <a:buNone/>
            </a:pPr>
            <a:r>
              <a:rPr lang="en-US" b="1" noProof="0">
                <a:solidFill>
                  <a:schemeClr val="tx1"/>
                </a:solidFill>
              </a:rPr>
              <a:t>The wind atlas shows wind conditions in a specific region.</a:t>
            </a:r>
          </a:p>
          <a:p>
            <a:pPr marL="0" indent="0">
              <a:lnSpc>
                <a:spcPct val="114999"/>
              </a:lnSpc>
              <a:buClr>
                <a:schemeClr val="tx1"/>
              </a:buClr>
              <a:buNone/>
            </a:pPr>
            <a:endParaRPr lang="en-US" b="1" noProof="0">
              <a:solidFill>
                <a:schemeClr val="tx1"/>
              </a:solidFill>
            </a:endParaRPr>
          </a:p>
          <a:p>
            <a:pPr marL="0" indent="0">
              <a:lnSpc>
                <a:spcPct val="114999"/>
              </a:lnSpc>
              <a:buClr>
                <a:schemeClr val="tx1"/>
              </a:buClr>
              <a:buNone/>
            </a:pPr>
            <a:r>
              <a:rPr lang="en-US" b="1">
                <a:solidFill>
                  <a:schemeClr val="tx1"/>
                </a:solidFill>
              </a:rPr>
              <a:t>It provides information about: </a:t>
            </a:r>
          </a:p>
          <a:p>
            <a:pPr marL="285750" indent="-285750">
              <a:lnSpc>
                <a:spcPct val="114999"/>
              </a:lnSpc>
              <a:buClr>
                <a:schemeClr val="tx1"/>
              </a:buClr>
              <a:buFont typeface="Arial" panose="020B0604020202020204" pitchFamily="34" charset="0"/>
              <a:buChar char="•"/>
            </a:pPr>
            <a:r>
              <a:rPr lang="en-US" noProof="0">
                <a:solidFill>
                  <a:schemeClr val="tx1"/>
                </a:solidFill>
              </a:rPr>
              <a:t>wind speed</a:t>
            </a:r>
          </a:p>
          <a:p>
            <a:pPr marL="285750" indent="-285750">
              <a:lnSpc>
                <a:spcPct val="114999"/>
              </a:lnSpc>
              <a:buClr>
                <a:schemeClr val="tx1"/>
              </a:buClr>
              <a:buFont typeface="Arial" panose="020B0604020202020204" pitchFamily="34" charset="0"/>
              <a:buChar char="•"/>
            </a:pPr>
            <a:r>
              <a:rPr lang="en-US">
                <a:solidFill>
                  <a:schemeClr val="tx1"/>
                </a:solidFill>
              </a:rPr>
              <a:t>wind direction</a:t>
            </a:r>
          </a:p>
          <a:p>
            <a:pPr marL="285750" indent="-285750">
              <a:lnSpc>
                <a:spcPct val="114999"/>
              </a:lnSpc>
              <a:buClr>
                <a:schemeClr val="tx1"/>
              </a:buClr>
              <a:buFont typeface="Arial" panose="020B0604020202020204" pitchFamily="34" charset="0"/>
              <a:buChar char="•"/>
            </a:pPr>
            <a:r>
              <a:rPr lang="en-US" noProof="0">
                <a:solidFill>
                  <a:schemeClr val="tx1"/>
                </a:solidFill>
              </a:rPr>
              <a:t>energy potential (power density)</a:t>
            </a:r>
          </a:p>
          <a:p>
            <a:pPr marL="0" indent="0">
              <a:lnSpc>
                <a:spcPct val="114999"/>
              </a:lnSpc>
              <a:buClr>
                <a:schemeClr val="tx1"/>
              </a:buClr>
              <a:buNone/>
            </a:pPr>
            <a:endParaRPr lang="en-US"/>
          </a:p>
          <a:p>
            <a:pPr marL="0" indent="0">
              <a:lnSpc>
                <a:spcPct val="114999"/>
              </a:lnSpc>
              <a:buClr>
                <a:schemeClr val="tx1"/>
              </a:buClr>
              <a:buNone/>
            </a:pPr>
            <a:r>
              <a:rPr lang="en-US" b="1"/>
              <a:t>It is based on weather data and models that predict long-term wind patterns.</a:t>
            </a:r>
            <a:br>
              <a:rPr lang="en-US" b="1"/>
            </a:br>
            <a:endParaRPr lang="en-US" b="1"/>
          </a:p>
          <a:p>
            <a:pPr marL="0" indent="0">
              <a:lnSpc>
                <a:spcPct val="114999"/>
              </a:lnSpc>
              <a:buClr>
                <a:schemeClr val="tx1"/>
              </a:buClr>
              <a:buNone/>
            </a:pPr>
            <a:r>
              <a:rPr lang="en-US" b="1"/>
              <a:t>It helps to plan and decide where wind turbines should be built.</a:t>
            </a:r>
            <a:endParaRPr lang="en-GB" b="1" noProof="0">
              <a:solidFill>
                <a:schemeClr val="tx1"/>
              </a:solidFill>
            </a:endParaRPr>
          </a:p>
          <a:p>
            <a:pPr marL="0" indent="0">
              <a:lnSpc>
                <a:spcPct val="114999"/>
              </a:lnSpc>
              <a:buNone/>
            </a:pPr>
            <a:endParaRPr lang="en-GB" b="1">
              <a:solidFill>
                <a:schemeClr val="tx1"/>
              </a:solidFill>
            </a:endParaRPr>
          </a:p>
          <a:p>
            <a:pPr marL="0" indent="0">
              <a:lnSpc>
                <a:spcPct val="114999"/>
              </a:lnSpc>
              <a:buNone/>
            </a:pPr>
            <a:endParaRPr lang="en-GB" b="1" noProof="0">
              <a:solidFill>
                <a:schemeClr val="tx1"/>
              </a:solidFill>
            </a:endParaRPr>
          </a:p>
          <a:p>
            <a:pPr marL="0" indent="0">
              <a:lnSpc>
                <a:spcPct val="114999"/>
              </a:lnSpc>
              <a:buNone/>
            </a:pPr>
            <a:endParaRPr lang="en-GB" b="1">
              <a:solidFill>
                <a:schemeClr val="tx1"/>
              </a:solidFill>
            </a:endParaRPr>
          </a:p>
        </p:txBody>
      </p:sp>
      <p:sp>
        <p:nvSpPr>
          <p:cNvPr id="2" name="Title 1">
            <a:extLst>
              <a:ext uri="{FF2B5EF4-FFF2-40B4-BE49-F238E27FC236}">
                <a16:creationId xmlns:a16="http://schemas.microsoft.com/office/drawing/2014/main" id="{8E478CEE-AF49-5111-8531-C764E46CCE31}"/>
              </a:ext>
            </a:extLst>
          </p:cNvPr>
          <p:cNvSpPr>
            <a:spLocks noGrp="1"/>
          </p:cNvSpPr>
          <p:nvPr>
            <p:ph type="title"/>
          </p:nvPr>
        </p:nvSpPr>
        <p:spPr/>
        <p:txBody>
          <a:bodyPr/>
          <a:lstStyle/>
          <a:p>
            <a:r>
              <a:rPr lang="en-GB"/>
              <a:t>What is t</a:t>
            </a:r>
            <a:r>
              <a:rPr lang="en-GB" noProof="0"/>
              <a:t>he global wind atlas?</a:t>
            </a:r>
          </a:p>
        </p:txBody>
      </p:sp>
      <p:pic>
        <p:nvPicPr>
          <p:cNvPr id="11" name="Grafik 10" descr="Windkraftanlagen Silhouette">
            <a:extLst>
              <a:ext uri="{FF2B5EF4-FFF2-40B4-BE49-F238E27FC236}">
                <a16:creationId xmlns:a16="http://schemas.microsoft.com/office/drawing/2014/main" id="{0A8389D9-FED2-91C3-2DBA-DF583C2886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0604" y="3459125"/>
            <a:ext cx="343842" cy="343842"/>
          </a:xfrm>
          <a:prstGeom prst="rect">
            <a:avLst/>
          </a:prstGeom>
        </p:spPr>
      </p:pic>
      <p:pic>
        <p:nvPicPr>
          <p:cNvPr id="13" name="Grafik 12">
            <a:extLst>
              <a:ext uri="{FF2B5EF4-FFF2-40B4-BE49-F238E27FC236}">
                <a16:creationId xmlns:a16="http://schemas.microsoft.com/office/drawing/2014/main" id="{096C7576-12DF-3E31-354D-9E184B2E876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0604" y="2956462"/>
            <a:ext cx="343842" cy="343842"/>
          </a:xfrm>
          <a:prstGeom prst="rect">
            <a:avLst/>
          </a:prstGeom>
        </p:spPr>
      </p:pic>
      <p:pic>
        <p:nvPicPr>
          <p:cNvPr id="15" name="Grafik 14">
            <a:extLst>
              <a:ext uri="{FF2B5EF4-FFF2-40B4-BE49-F238E27FC236}">
                <a16:creationId xmlns:a16="http://schemas.microsoft.com/office/drawing/2014/main" id="{CA0F7D7D-B981-B0FD-8365-DCE7B432C3C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1986" y="1776424"/>
            <a:ext cx="302460" cy="302460"/>
          </a:xfrm>
          <a:prstGeom prst="rect">
            <a:avLst/>
          </a:prstGeom>
        </p:spPr>
      </p:pic>
      <p:pic>
        <p:nvPicPr>
          <p:cNvPr id="17" name="Grafik 16">
            <a:extLst>
              <a:ext uri="{FF2B5EF4-FFF2-40B4-BE49-F238E27FC236}">
                <a16:creationId xmlns:a16="http://schemas.microsoft.com/office/drawing/2014/main" id="{48AF2608-1837-4DC5-6318-5A3FEDD7C53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1987" y="1273762"/>
            <a:ext cx="302459" cy="302459"/>
          </a:xfrm>
          <a:prstGeom prst="rect">
            <a:avLst/>
          </a:prstGeom>
        </p:spPr>
      </p:pic>
      <p:pic>
        <p:nvPicPr>
          <p:cNvPr id="3" name="Grafik 3" descr="Topographiekarte Silhouette">
            <a:extLst>
              <a:ext uri="{FF2B5EF4-FFF2-40B4-BE49-F238E27FC236}">
                <a16:creationId xmlns:a16="http://schemas.microsoft.com/office/drawing/2014/main" id="{25473E4F-BDDE-0BDB-FE7F-E5C8FB72049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71999" y="1623563"/>
            <a:ext cx="1310812" cy="1310812"/>
          </a:xfrm>
          <a:prstGeom prst="rect">
            <a:avLst/>
          </a:prstGeom>
        </p:spPr>
      </p:pic>
      <p:sp>
        <p:nvSpPr>
          <p:cNvPr id="5" name="Oval Callout 4">
            <a:extLst>
              <a:ext uri="{FF2B5EF4-FFF2-40B4-BE49-F238E27FC236}">
                <a16:creationId xmlns:a16="http://schemas.microsoft.com/office/drawing/2014/main" id="{0B23B8EC-B8E0-24E4-7C5F-450D6472D936}"/>
              </a:ext>
            </a:extLst>
          </p:cNvPr>
          <p:cNvSpPr/>
          <p:nvPr/>
        </p:nvSpPr>
        <p:spPr>
          <a:xfrm>
            <a:off x="6549997" y="361688"/>
            <a:ext cx="2100697" cy="1444861"/>
          </a:xfrm>
          <a:prstGeom prst="wedgeEllipseCallout">
            <a:avLst>
              <a:gd name="adj1" fmla="val -23239"/>
              <a:gd name="adj2" fmla="val 6974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2"/>
                </a:solidFill>
                <a:latin typeface="Sofia Sans" panose="020B0604020202020204" charset="0"/>
              </a:rPr>
              <a:t>I don't want guesswork, I want data! Fortunately, there is something like a treasure map for wind: the Wind Atlas. </a:t>
            </a:r>
          </a:p>
        </p:txBody>
      </p:sp>
      <p:pic>
        <p:nvPicPr>
          <p:cNvPr id="4" name="Picture 3" descr="A cartoon of a construction worker giving a thumbs up&#10;&#10;AI-generated content may be incorrect.">
            <a:extLst>
              <a:ext uri="{FF2B5EF4-FFF2-40B4-BE49-F238E27FC236}">
                <a16:creationId xmlns:a16="http://schemas.microsoft.com/office/drawing/2014/main" id="{8BD42FC8-26F3-36C5-2D9C-46A2D9F3ECDD}"/>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4006" b="96577" l="5777" r="91784">
                        <a14:foregroundMark x1="33119" y1="23525" x2="49551" y2="13838"/>
                        <a14:foregroundMark x1="49551" y1="13838" x2="29268" y2="5972"/>
                        <a14:foregroundMark x1="29268" y1="5972" x2="54300" y2="8230"/>
                        <a14:foregroundMark x1="54300" y1="8230" x2="50963" y2="14494"/>
                        <a14:foregroundMark x1="32092" y1="24836" x2="44544" y2="23015"/>
                        <a14:foregroundMark x1="52632" y1="22651" x2="53530" y2="27385"/>
                        <a14:foregroundMark x1="37612" y1="27822" x2="48010" y2="30153"/>
                        <a14:foregroundMark x1="51990" y1="21704" x2="55584" y2="23161"/>
                        <a14:foregroundMark x1="36714" y1="30517" x2="49037" y2="31100"/>
                        <a14:foregroundMark x1="89345" y1="34960" x2="91913" y2="41588"/>
                        <a14:foregroundMark x1="33119" y1="49891" x2="25931" y2="58194"/>
                        <a14:foregroundMark x1="32092" y1="47487" x2="25802" y2="62345"/>
                        <a14:foregroundMark x1="25802" y1="62345" x2="32478" y2="56883"/>
                        <a14:foregroundMark x1="34146" y1="52658" x2="55327" y2="53969"/>
                        <a14:foregroundMark x1="54429" y1="54261" x2="22208" y2="55353"/>
                        <a14:foregroundMark x1="22208" y1="55353" x2="17587" y2="56737"/>
                        <a14:foregroundMark x1="26573" y1="48216" x2="21181" y2="61471"/>
                        <a14:foregroundMark x1="21181" y1="61471" x2="29268" y2="63729"/>
                        <a14:foregroundMark x1="31836" y1="48944" x2="41592" y2="51347"/>
                        <a14:foregroundMark x1="6804" y1="49308" x2="5905" y2="54479"/>
                        <a14:foregroundMark x1="31836" y1="4006" x2="40308" y2="4370"/>
                        <a14:foregroundMark x1="22465" y1="92790" x2="27599" y2="91333"/>
                        <a14:foregroundMark x1="47368" y1="91187" x2="62003" y2="92425"/>
                        <a14:foregroundMark x1="16303" y1="96286" x2="29910" y2="96650"/>
                        <a14:foregroundMark x1="35430" y1="49745" x2="39666" y2="48070"/>
                        <a14:foregroundMark x1="45828" y1="63511" x2="44801" y2="63511"/>
                        <a14:backgroundMark x1="54814" y1="54115" x2="56226" y2="55426"/>
                      </a14:backgroundRemoval>
                    </a14:imgEffect>
                  </a14:imgLayer>
                </a14:imgProps>
              </a:ext>
              <a:ext uri="{28A0092B-C50C-407E-A947-70E740481C1C}">
                <a14:useLocalDpi xmlns:a14="http://schemas.microsoft.com/office/drawing/2010/main"/>
              </a:ext>
            </a:extLst>
          </a:blip>
          <a:srcRect/>
          <a:stretch>
            <a:fillRect/>
          </a:stretch>
        </p:blipFill>
        <p:spPr>
          <a:xfrm>
            <a:off x="6611392" y="1776424"/>
            <a:ext cx="749999" cy="1322238"/>
          </a:xfrm>
          <a:prstGeom prst="rect">
            <a:avLst/>
          </a:prstGeom>
        </p:spPr>
      </p:pic>
    </p:spTree>
    <p:extLst>
      <p:ext uri="{BB962C8B-B14F-4D97-AF65-F5344CB8AC3E}">
        <p14:creationId xmlns:p14="http://schemas.microsoft.com/office/powerpoint/2010/main" val="42244675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78CEE-AF49-5111-8531-C764E46CCE31}"/>
              </a:ext>
            </a:extLst>
          </p:cNvPr>
          <p:cNvSpPr>
            <a:spLocks noGrp="1"/>
          </p:cNvSpPr>
          <p:nvPr>
            <p:ph type="title"/>
          </p:nvPr>
        </p:nvSpPr>
        <p:spPr/>
        <p:txBody>
          <a:bodyPr/>
          <a:lstStyle/>
          <a:p>
            <a:r>
              <a:rPr lang="en-GB" noProof="0"/>
              <a:t>What the global wind atlas shows</a:t>
            </a:r>
          </a:p>
        </p:txBody>
      </p:sp>
      <p:pic>
        <p:nvPicPr>
          <p:cNvPr id="3" name="Graphic 2" descr="Windig Silhouette">
            <a:extLst>
              <a:ext uri="{FF2B5EF4-FFF2-40B4-BE49-F238E27FC236}">
                <a16:creationId xmlns:a16="http://schemas.microsoft.com/office/drawing/2014/main" id="{BD85FA4B-67FD-F8FD-2CFF-F411FF4F8DA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66657" y="2644071"/>
            <a:ext cx="914400" cy="914400"/>
          </a:xfrm>
          <a:prstGeom prst="rect">
            <a:avLst/>
          </a:prstGeom>
        </p:spPr>
      </p:pic>
      <p:pic>
        <p:nvPicPr>
          <p:cNvPr id="4" name="Graphic 3" descr="Ladender Akku Silhouette">
            <a:extLst>
              <a:ext uri="{FF2B5EF4-FFF2-40B4-BE49-F238E27FC236}">
                <a16:creationId xmlns:a16="http://schemas.microsoft.com/office/drawing/2014/main" id="{B54DFB78-D1AA-0043-5FFB-B8F001A795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66657" y="1274921"/>
            <a:ext cx="914400" cy="914400"/>
          </a:xfrm>
          <a:prstGeom prst="rect">
            <a:avLst/>
          </a:prstGeom>
        </p:spPr>
      </p:pic>
      <p:sp>
        <p:nvSpPr>
          <p:cNvPr id="6" name="Google Shape;363;p27">
            <a:extLst>
              <a:ext uri="{FF2B5EF4-FFF2-40B4-BE49-F238E27FC236}">
                <a16:creationId xmlns:a16="http://schemas.microsoft.com/office/drawing/2014/main" id="{1F411CD2-098C-5DDE-7860-BC4B0C7D8F38}"/>
              </a:ext>
            </a:extLst>
          </p:cNvPr>
          <p:cNvSpPr txBox="1">
            <a:spLocks/>
          </p:cNvSpPr>
          <p:nvPr/>
        </p:nvSpPr>
        <p:spPr>
          <a:xfrm>
            <a:off x="719137" y="1228724"/>
            <a:ext cx="6645899" cy="100679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139700" indent="0">
              <a:buNone/>
            </a:pPr>
            <a:r>
              <a:rPr lang="en-US" b="1"/>
              <a:t>Power density (W/m²)</a:t>
            </a:r>
            <a:endParaRPr lang="en-US"/>
          </a:p>
          <a:p>
            <a:pPr>
              <a:buClr>
                <a:schemeClr val="tx1"/>
              </a:buClr>
              <a:buFont typeface="Arial" panose="020B0604020202020204" pitchFamily="34" charset="0"/>
              <a:buChar char="•"/>
            </a:pPr>
            <a:r>
              <a:rPr lang="en-US"/>
              <a:t>shows how much energy the wind can produce</a:t>
            </a:r>
          </a:p>
          <a:p>
            <a:pPr>
              <a:buClr>
                <a:schemeClr val="tx1"/>
              </a:buClr>
              <a:buFont typeface="Arial" panose="020B0604020202020204" pitchFamily="34" charset="0"/>
              <a:buChar char="•"/>
            </a:pPr>
            <a:r>
              <a:rPr lang="en-US"/>
              <a:t>measures energy available per square meter</a:t>
            </a:r>
          </a:p>
          <a:p>
            <a:pPr>
              <a:buClr>
                <a:schemeClr val="tx1"/>
              </a:buClr>
              <a:buFont typeface="Arial" panose="020B0604020202020204" pitchFamily="34" charset="0"/>
              <a:buChar char="•"/>
            </a:pPr>
            <a:r>
              <a:rPr lang="en-US"/>
              <a:t>higher W/m² = more potential energy for electricity</a:t>
            </a:r>
          </a:p>
          <a:p>
            <a:pPr marL="139700" indent="0">
              <a:buNone/>
            </a:pPr>
            <a:endParaRPr lang="en-US" b="1"/>
          </a:p>
          <a:p>
            <a:pPr marL="139700" indent="0">
              <a:buNone/>
            </a:pPr>
            <a:r>
              <a:rPr lang="en-US" b="1"/>
              <a:t>Wind speed (m/s)</a:t>
            </a:r>
            <a:endParaRPr lang="en-US"/>
          </a:p>
          <a:p>
            <a:pPr>
              <a:buClr>
                <a:schemeClr val="tx1"/>
              </a:buClr>
              <a:buFont typeface="Arial" panose="020B0604020202020204" pitchFamily="34" charset="0"/>
              <a:buChar char="•"/>
            </a:pPr>
            <a:r>
              <a:rPr lang="en-US"/>
              <a:t>shows fast the wind blows</a:t>
            </a:r>
          </a:p>
          <a:p>
            <a:pPr>
              <a:buClr>
                <a:schemeClr val="tx1"/>
              </a:buClr>
              <a:buFont typeface="Arial" panose="020B0604020202020204" pitchFamily="34" charset="0"/>
              <a:buChar char="•"/>
            </a:pPr>
            <a:r>
              <a:rPr lang="en-US"/>
              <a:t>measured in meters per second</a:t>
            </a:r>
          </a:p>
          <a:p>
            <a:pPr>
              <a:buClr>
                <a:schemeClr val="tx1"/>
              </a:buClr>
              <a:buFont typeface="Arial" panose="020B0604020202020204" pitchFamily="34" charset="0"/>
              <a:buChar char="•"/>
            </a:pPr>
            <a:r>
              <a:rPr lang="en-US"/>
              <a:t>higher m/s = more energy for wind turbines</a:t>
            </a:r>
          </a:p>
          <a:p>
            <a:pPr marL="0" indent="0">
              <a:lnSpc>
                <a:spcPct val="114999"/>
              </a:lnSpc>
              <a:buNone/>
            </a:pPr>
            <a:endParaRPr lang="en-GB" b="1">
              <a:solidFill>
                <a:schemeClr val="tx1"/>
              </a:solidFill>
            </a:endParaRPr>
          </a:p>
          <a:p>
            <a:pPr marL="0" indent="0">
              <a:lnSpc>
                <a:spcPct val="114999"/>
              </a:lnSpc>
              <a:buNone/>
            </a:pPr>
            <a:endParaRPr lang="en-GB" b="1" noProof="0">
              <a:solidFill>
                <a:schemeClr val="tx1"/>
              </a:solidFill>
            </a:endParaRPr>
          </a:p>
          <a:p>
            <a:pPr marL="0" indent="0">
              <a:lnSpc>
                <a:spcPct val="114999"/>
              </a:lnSpc>
              <a:buNone/>
            </a:pPr>
            <a:endParaRPr lang="en-GB" b="1">
              <a:solidFill>
                <a:schemeClr val="tx1"/>
              </a:solidFill>
            </a:endParaRPr>
          </a:p>
        </p:txBody>
      </p:sp>
      <p:sp>
        <p:nvSpPr>
          <p:cNvPr id="7" name="Rechteck: eine Ecke abgeschnitten 6">
            <a:extLst>
              <a:ext uri="{FF2B5EF4-FFF2-40B4-BE49-F238E27FC236}">
                <a16:creationId xmlns:a16="http://schemas.microsoft.com/office/drawing/2014/main" id="{86DDC537-8124-AB08-FF9B-AECDF7C2F48B}"/>
              </a:ext>
            </a:extLst>
          </p:cNvPr>
          <p:cNvSpPr/>
          <p:nvPr/>
        </p:nvSpPr>
        <p:spPr>
          <a:xfrm>
            <a:off x="906977" y="3967024"/>
            <a:ext cx="5059680" cy="450935"/>
          </a:xfrm>
          <a:prstGeom prst="snip1Rect">
            <a:avLst/>
          </a:prstGeom>
          <a:solidFill>
            <a:srgbClr val="E5F1EC"/>
          </a:solidFill>
          <a:ln>
            <a:solidFill>
              <a:srgbClr val="31554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1200" b="1" noProof="0">
                <a:solidFill>
                  <a:schemeClr val="dk1"/>
                </a:solidFill>
                <a:latin typeface="Sofia Sans"/>
                <a:ea typeface="+mn-lt"/>
                <a:cs typeface="+mn-lt"/>
                <a:sym typeface="Sofia Sans"/>
              </a:rPr>
              <a:t>This helps understand the wind energy potential of different places.</a:t>
            </a:r>
          </a:p>
        </p:txBody>
      </p:sp>
    </p:spTree>
    <p:extLst>
      <p:ext uri="{BB962C8B-B14F-4D97-AF65-F5344CB8AC3E}">
        <p14:creationId xmlns:p14="http://schemas.microsoft.com/office/powerpoint/2010/main" val="36546830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8902E-8546-ACC2-EE24-BA5BE51A89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259BC5-DE49-9518-BA76-7AC7D6696E01}"/>
              </a:ext>
            </a:extLst>
          </p:cNvPr>
          <p:cNvSpPr>
            <a:spLocks noGrp="1"/>
          </p:cNvSpPr>
          <p:nvPr>
            <p:ph type="title"/>
          </p:nvPr>
        </p:nvSpPr>
        <p:spPr/>
        <p:txBody>
          <a:bodyPr/>
          <a:lstStyle/>
          <a:p>
            <a:r>
              <a:rPr lang="en-GB"/>
              <a:t>Global wind atlas in practice </a:t>
            </a:r>
            <a:endParaRPr lang="en-GB" noProof="0"/>
          </a:p>
        </p:txBody>
      </p:sp>
      <p:sp>
        <p:nvSpPr>
          <p:cNvPr id="9" name="Textfeld 8">
            <a:extLst>
              <a:ext uri="{FF2B5EF4-FFF2-40B4-BE49-F238E27FC236}">
                <a16:creationId xmlns:a16="http://schemas.microsoft.com/office/drawing/2014/main" id="{16FDB598-BA32-829D-263B-436C7728BA76}"/>
              </a:ext>
            </a:extLst>
          </p:cNvPr>
          <p:cNvSpPr txBox="1"/>
          <p:nvPr/>
        </p:nvSpPr>
        <p:spPr>
          <a:xfrm>
            <a:off x="1241955" y="1391566"/>
            <a:ext cx="718290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latin typeface="Sofia Sans"/>
              </a:rPr>
              <a:t>Task 1: </a:t>
            </a:r>
            <a:r>
              <a:rPr lang="de-DE" dirty="0" err="1">
                <a:latin typeface="Sofia Sans"/>
              </a:rPr>
              <a:t>Let’s</a:t>
            </a:r>
            <a:r>
              <a:rPr lang="de-DE" dirty="0">
                <a:latin typeface="Sofia Sans"/>
              </a:rPr>
              <a:t> </a:t>
            </a:r>
            <a:r>
              <a:rPr lang="de-DE" dirty="0" err="1">
                <a:latin typeface="Sofia Sans"/>
              </a:rPr>
              <a:t>try</a:t>
            </a:r>
            <a:r>
              <a:rPr lang="de-DE" dirty="0">
                <a:latin typeface="Sofia Sans"/>
              </a:rPr>
              <a:t> </a:t>
            </a:r>
            <a:r>
              <a:rPr lang="de-DE" dirty="0" err="1">
                <a:latin typeface="Sofia Sans"/>
              </a:rPr>
              <a:t>it</a:t>
            </a:r>
            <a:r>
              <a:rPr lang="de-DE" dirty="0">
                <a:latin typeface="Sofia Sans"/>
              </a:rPr>
              <a:t> out! </a:t>
            </a:r>
            <a:r>
              <a:rPr lang="en-US" dirty="0">
                <a:latin typeface="Sofia Sans"/>
              </a:rPr>
              <a:t>Open your worksheet on page 17.</a:t>
            </a:r>
            <a:r>
              <a:rPr lang="de-DE" dirty="0">
                <a:latin typeface="Sofia Sans"/>
              </a:rPr>
              <a:t> </a:t>
            </a:r>
            <a:endParaRPr lang="en-GB" dirty="0">
              <a:latin typeface="Sofia Sans"/>
            </a:endParaRPr>
          </a:p>
        </p:txBody>
      </p:sp>
      <p:sp>
        <p:nvSpPr>
          <p:cNvPr id="10" name="Ellipse 9">
            <a:extLst>
              <a:ext uri="{FF2B5EF4-FFF2-40B4-BE49-F238E27FC236}">
                <a16:creationId xmlns:a16="http://schemas.microsoft.com/office/drawing/2014/main" id="{822E9912-7B27-A002-4C07-15936206EF6F}"/>
              </a:ext>
            </a:extLst>
          </p:cNvPr>
          <p:cNvSpPr>
            <a:spLocks noChangeAspect="1"/>
          </p:cNvSpPr>
          <p:nvPr/>
        </p:nvSpPr>
        <p:spPr>
          <a:xfrm>
            <a:off x="761828" y="1292201"/>
            <a:ext cx="480127" cy="480127"/>
          </a:xfrm>
          <a:prstGeom prst="ellipse">
            <a:avLst/>
          </a:prstGeom>
          <a:solidFill>
            <a:srgbClr val="315544"/>
          </a:solidFill>
          <a:ln w="25400" cap="flat" cmpd="sng" algn="ctr">
            <a:solidFill>
              <a:srgbClr val="315544">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15544"/>
              </a:solidFill>
              <a:effectLst/>
              <a:uLnTx/>
              <a:uFillTx/>
              <a:latin typeface="Arial"/>
              <a:ea typeface="+mn-ea"/>
              <a:cs typeface="+mn-cs"/>
            </a:endParaRPr>
          </a:p>
        </p:txBody>
      </p:sp>
      <p:pic>
        <p:nvPicPr>
          <p:cNvPr id="11" name="Grafik 10" descr="Skizze mit einfarbiger Füllung">
            <a:extLst>
              <a:ext uri="{FF2B5EF4-FFF2-40B4-BE49-F238E27FC236}">
                <a16:creationId xmlns:a16="http://schemas.microsoft.com/office/drawing/2014/main" id="{F1A9F7FD-50DC-5010-E6B3-AA47DD7A1C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6304" y="1355933"/>
            <a:ext cx="379044" cy="379044"/>
          </a:xfrm>
          <a:prstGeom prst="rect">
            <a:avLst/>
          </a:prstGeom>
        </p:spPr>
      </p:pic>
      <p:pic>
        <p:nvPicPr>
          <p:cNvPr id="1028" name="Picture 4">
            <a:extLst>
              <a:ext uri="{FF2B5EF4-FFF2-40B4-BE49-F238E27FC236}">
                <a16:creationId xmlns:a16="http://schemas.microsoft.com/office/drawing/2014/main" id="{8946B04E-92F6-0094-541D-BB7114B8DB9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06304" y="2658236"/>
            <a:ext cx="1091044" cy="109104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74513A33-B22B-526F-5167-0736DD25E068}"/>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2564392" y="1978709"/>
            <a:ext cx="5817780" cy="2450099"/>
          </a:xfrm>
          <a:prstGeom prst="rect">
            <a:avLst/>
          </a:prstGeom>
        </p:spPr>
      </p:pic>
      <p:sp>
        <p:nvSpPr>
          <p:cNvPr id="14" name="Textfeld 38">
            <a:extLst>
              <a:ext uri="{FF2B5EF4-FFF2-40B4-BE49-F238E27FC236}">
                <a16:creationId xmlns:a16="http://schemas.microsoft.com/office/drawing/2014/main" id="{55831B39-91F2-DF43-3AF8-5D71A0C3160F}"/>
              </a:ext>
            </a:extLst>
          </p:cNvPr>
          <p:cNvSpPr txBox="1"/>
          <p:nvPr/>
        </p:nvSpPr>
        <p:spPr>
          <a:xfrm>
            <a:off x="336566" y="3749280"/>
            <a:ext cx="2030519" cy="26161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de-DE" sz="1050">
                <a:solidFill>
                  <a:schemeClr val="dk1"/>
                </a:solidFill>
                <a:latin typeface="Sofia Sans"/>
                <a:sym typeface="Sofia Sans"/>
              </a:rPr>
              <a:t>https://globalwindatlas.info/en/</a:t>
            </a:r>
          </a:p>
        </p:txBody>
      </p:sp>
    </p:spTree>
    <p:extLst>
      <p:ext uri="{BB962C8B-B14F-4D97-AF65-F5344CB8AC3E}">
        <p14:creationId xmlns:p14="http://schemas.microsoft.com/office/powerpoint/2010/main" val="36581553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2E698-5948-B514-0E03-A2CB52C99F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25D7E3-8AF8-FF57-14D4-BD3D09BAA57D}"/>
              </a:ext>
            </a:extLst>
          </p:cNvPr>
          <p:cNvSpPr>
            <a:spLocks noGrp="1"/>
          </p:cNvSpPr>
          <p:nvPr>
            <p:ph type="title"/>
          </p:nvPr>
        </p:nvSpPr>
        <p:spPr/>
        <p:txBody>
          <a:bodyPr/>
          <a:lstStyle/>
          <a:p>
            <a:r>
              <a:rPr lang="en-GB"/>
              <a:t>Global wind atlas in practice </a:t>
            </a:r>
            <a:endParaRPr lang="en-GB" noProof="0"/>
          </a:p>
        </p:txBody>
      </p:sp>
      <p:sp>
        <p:nvSpPr>
          <p:cNvPr id="9" name="Textfeld 8">
            <a:extLst>
              <a:ext uri="{FF2B5EF4-FFF2-40B4-BE49-F238E27FC236}">
                <a16:creationId xmlns:a16="http://schemas.microsoft.com/office/drawing/2014/main" id="{77BB8056-213F-A315-6493-2AAEE9336562}"/>
              </a:ext>
            </a:extLst>
          </p:cNvPr>
          <p:cNvSpPr txBox="1"/>
          <p:nvPr/>
        </p:nvSpPr>
        <p:spPr>
          <a:xfrm>
            <a:off x="1241955" y="1391566"/>
            <a:ext cx="718290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latin typeface="Sofia Sans"/>
              </a:rPr>
              <a:t>Task 2: </a:t>
            </a:r>
            <a:r>
              <a:rPr lang="de-DE" dirty="0">
                <a:latin typeface="Sofia Sans"/>
              </a:rPr>
              <a:t>Interpret </a:t>
            </a:r>
            <a:r>
              <a:rPr lang="de-DE" dirty="0" err="1">
                <a:latin typeface="Sofia Sans"/>
              </a:rPr>
              <a:t>the</a:t>
            </a:r>
            <a:r>
              <a:rPr lang="de-DE" dirty="0">
                <a:latin typeface="Sofia Sans"/>
              </a:rPr>
              <a:t> </a:t>
            </a:r>
            <a:r>
              <a:rPr lang="de-DE" dirty="0" err="1">
                <a:latin typeface="Sofia Sans"/>
              </a:rPr>
              <a:t>numbers</a:t>
            </a:r>
            <a:r>
              <a:rPr lang="de-DE" dirty="0">
                <a:latin typeface="Sofia Sans"/>
              </a:rPr>
              <a:t> from Ghana and Germany at an </a:t>
            </a:r>
            <a:r>
              <a:rPr lang="de-DE" dirty="0" err="1">
                <a:latin typeface="Sofia Sans"/>
              </a:rPr>
              <a:t>altitude</a:t>
            </a:r>
            <a:r>
              <a:rPr lang="de-DE" dirty="0">
                <a:latin typeface="Sofia Sans"/>
              </a:rPr>
              <a:t> </a:t>
            </a:r>
            <a:r>
              <a:rPr lang="de-DE" dirty="0" err="1">
                <a:latin typeface="Sofia Sans"/>
              </a:rPr>
              <a:t>of</a:t>
            </a:r>
            <a:r>
              <a:rPr lang="de-DE" dirty="0">
                <a:latin typeface="Sofia Sans"/>
              </a:rPr>
              <a:t> 100 </a:t>
            </a:r>
            <a:r>
              <a:rPr lang="de-DE" dirty="0" err="1">
                <a:latin typeface="Sofia Sans"/>
              </a:rPr>
              <a:t>metres</a:t>
            </a:r>
            <a:r>
              <a:rPr lang="de-DE" dirty="0">
                <a:latin typeface="Sofia Sans"/>
              </a:rPr>
              <a:t>! </a:t>
            </a:r>
            <a:endParaRPr lang="en-GB" dirty="0">
              <a:latin typeface="Sofia Sans"/>
            </a:endParaRPr>
          </a:p>
          <a:p>
            <a:r>
              <a:rPr lang="en-US" dirty="0">
                <a:latin typeface="Sofia Sans"/>
              </a:rPr>
              <a:t>               Open your worksheet on page 18.</a:t>
            </a:r>
            <a:r>
              <a:rPr lang="de-DE" dirty="0">
                <a:latin typeface="Sofia Sans"/>
              </a:rPr>
              <a:t> </a:t>
            </a:r>
            <a:endParaRPr lang="en-GB" dirty="0">
              <a:latin typeface="Sofia Sans"/>
            </a:endParaRPr>
          </a:p>
        </p:txBody>
      </p:sp>
      <p:sp>
        <p:nvSpPr>
          <p:cNvPr id="10" name="Ellipse 9">
            <a:extLst>
              <a:ext uri="{FF2B5EF4-FFF2-40B4-BE49-F238E27FC236}">
                <a16:creationId xmlns:a16="http://schemas.microsoft.com/office/drawing/2014/main" id="{EDAFBA3C-9C6C-1466-B0DB-87F53FFF1FDB}"/>
              </a:ext>
            </a:extLst>
          </p:cNvPr>
          <p:cNvSpPr>
            <a:spLocks noChangeAspect="1"/>
          </p:cNvSpPr>
          <p:nvPr/>
        </p:nvSpPr>
        <p:spPr>
          <a:xfrm>
            <a:off x="761828" y="1292201"/>
            <a:ext cx="480127" cy="480127"/>
          </a:xfrm>
          <a:prstGeom prst="ellipse">
            <a:avLst/>
          </a:prstGeom>
          <a:solidFill>
            <a:srgbClr val="315544"/>
          </a:solidFill>
          <a:ln w="25400" cap="flat" cmpd="sng" algn="ctr">
            <a:solidFill>
              <a:srgbClr val="315544">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15544"/>
              </a:solidFill>
              <a:effectLst/>
              <a:uLnTx/>
              <a:uFillTx/>
              <a:latin typeface="Arial"/>
              <a:ea typeface="+mn-ea"/>
              <a:cs typeface="+mn-cs"/>
            </a:endParaRPr>
          </a:p>
        </p:txBody>
      </p:sp>
      <p:pic>
        <p:nvPicPr>
          <p:cNvPr id="11" name="Grafik 10" descr="Skizze mit einfarbiger Füllung">
            <a:extLst>
              <a:ext uri="{FF2B5EF4-FFF2-40B4-BE49-F238E27FC236}">
                <a16:creationId xmlns:a16="http://schemas.microsoft.com/office/drawing/2014/main" id="{0087E555-862F-6B97-3082-3EAD25D6AB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6304" y="1355933"/>
            <a:ext cx="379044" cy="379044"/>
          </a:xfrm>
          <a:prstGeom prst="rect">
            <a:avLst/>
          </a:prstGeom>
        </p:spPr>
      </p:pic>
      <p:graphicFrame>
        <p:nvGraphicFramePr>
          <p:cNvPr id="8" name="Tabelle 7">
            <a:extLst>
              <a:ext uri="{FF2B5EF4-FFF2-40B4-BE49-F238E27FC236}">
                <a16:creationId xmlns:a16="http://schemas.microsoft.com/office/drawing/2014/main" id="{A2468086-F6C5-CD69-5AE2-EB566EF52212}"/>
              </a:ext>
            </a:extLst>
          </p:cNvPr>
          <p:cNvGraphicFramePr>
            <a:graphicFrameLocks noGrp="1"/>
          </p:cNvGraphicFramePr>
          <p:nvPr>
            <p:extLst>
              <p:ext uri="{D42A27DB-BD31-4B8C-83A1-F6EECF244321}">
                <p14:modId xmlns:p14="http://schemas.microsoft.com/office/powerpoint/2010/main" val="1024182503"/>
              </p:ext>
            </p:extLst>
          </p:nvPr>
        </p:nvGraphicFramePr>
        <p:xfrm>
          <a:off x="806304" y="1991590"/>
          <a:ext cx="4038600" cy="1502982"/>
        </p:xfrm>
        <a:graphic>
          <a:graphicData uri="http://schemas.openxmlformats.org/drawingml/2006/table">
            <a:tbl>
              <a:tblPr/>
              <a:tblGrid>
                <a:gridCol w="1181100">
                  <a:extLst>
                    <a:ext uri="{9D8B030D-6E8A-4147-A177-3AD203B41FA5}">
                      <a16:colId xmlns:a16="http://schemas.microsoft.com/office/drawing/2014/main" val="2950083256"/>
                    </a:ext>
                  </a:extLst>
                </a:gridCol>
                <a:gridCol w="1428750">
                  <a:extLst>
                    <a:ext uri="{9D8B030D-6E8A-4147-A177-3AD203B41FA5}">
                      <a16:colId xmlns:a16="http://schemas.microsoft.com/office/drawing/2014/main" val="2594567158"/>
                    </a:ext>
                  </a:extLst>
                </a:gridCol>
                <a:gridCol w="1428750">
                  <a:extLst>
                    <a:ext uri="{9D8B030D-6E8A-4147-A177-3AD203B41FA5}">
                      <a16:colId xmlns:a16="http://schemas.microsoft.com/office/drawing/2014/main" val="530273435"/>
                    </a:ext>
                  </a:extLst>
                </a:gridCol>
              </a:tblGrid>
              <a:tr h="361950">
                <a:tc>
                  <a:txBody>
                    <a:bodyPr/>
                    <a:lstStyle/>
                    <a:p>
                      <a:pPr algn="ctr" fontAlgn="base">
                        <a:lnSpc>
                          <a:spcPts val="1650"/>
                        </a:lnSpc>
                        <a:buNone/>
                      </a:pPr>
                      <a:r>
                        <a:rPr lang="de-DE" sz="1200" b="1" i="0" u="none" strike="noStrike">
                          <a:solidFill>
                            <a:srgbClr val="333333"/>
                          </a:solidFill>
                          <a:effectLst/>
                          <a:latin typeface="Sofia Sans" panose="020B0604020202020204" charset="0"/>
                        </a:rPr>
                        <a:t>Country</a:t>
                      </a:r>
                      <a:r>
                        <a:rPr lang="de-DE" sz="1200" b="0" i="0">
                          <a:solidFill>
                            <a:srgbClr val="000000"/>
                          </a:solidFill>
                          <a:effectLst/>
                          <a:latin typeface="Sofia Sans" panose="020B0604020202020204" charset="0"/>
                        </a:rPr>
                        <a:t>​</a:t>
                      </a:r>
                      <a:endParaRPr lang="de-DE" b="0" i="0">
                        <a:solidFill>
                          <a:srgbClr val="000000"/>
                        </a:solidFill>
                        <a:effectLst/>
                      </a:endParaRPr>
                    </a:p>
                  </a:txBody>
                  <a:tcPr anchor="ctr">
                    <a:lnL w="6350" cap="flat" cmpd="sng" algn="ctr">
                      <a:solidFill>
                        <a:srgbClr val="333333"/>
                      </a:solidFill>
                      <a:prstDash val="solid"/>
                      <a:round/>
                      <a:headEnd type="none" w="med" len="med"/>
                      <a:tailEnd type="none" w="med" len="med"/>
                    </a:lnL>
                    <a:lnR w="6350" cap="flat" cmpd="sng" algn="ctr">
                      <a:solidFill>
                        <a:srgbClr val="333333"/>
                      </a:solidFill>
                      <a:prstDash val="dash"/>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dash"/>
                      <a:round/>
                      <a:headEnd type="none" w="med" len="med"/>
                      <a:tailEnd type="none" w="med" len="med"/>
                    </a:lnB>
                    <a:noFill/>
                  </a:tcPr>
                </a:tc>
                <a:tc>
                  <a:txBody>
                    <a:bodyPr/>
                    <a:lstStyle/>
                    <a:p>
                      <a:pPr algn="ctr" fontAlgn="base">
                        <a:lnSpc>
                          <a:spcPts val="1650"/>
                        </a:lnSpc>
                        <a:buNone/>
                      </a:pPr>
                      <a:r>
                        <a:rPr lang="en-GB" sz="1200" b="1" i="0" u="none" strike="noStrike">
                          <a:solidFill>
                            <a:srgbClr val="000000"/>
                          </a:solidFill>
                          <a:effectLst/>
                          <a:latin typeface="Sofia Sans" panose="020B0604020202020204" charset="0"/>
                        </a:rPr>
                        <a:t>Power density (W/m</a:t>
                      </a:r>
                      <a:r>
                        <a:rPr lang="en-GB" sz="1200" b="0" i="0" u="none" strike="noStrike">
                          <a:solidFill>
                            <a:srgbClr val="000000"/>
                          </a:solidFill>
                          <a:effectLst/>
                          <a:latin typeface="Arial" panose="020B0604020202020204" pitchFamily="34" charset="0"/>
                        </a:rPr>
                        <a:t>²</a:t>
                      </a:r>
                      <a:r>
                        <a:rPr lang="en-GB" sz="1200" b="1" i="0" u="none" strike="noStrike">
                          <a:solidFill>
                            <a:srgbClr val="000000"/>
                          </a:solidFill>
                          <a:effectLst/>
                          <a:latin typeface="Sofia Sans" panose="020B0604020202020204" charset="0"/>
                        </a:rPr>
                        <a:t>)</a:t>
                      </a:r>
                      <a:r>
                        <a:rPr lang="en-GB" sz="1200" b="0" i="0">
                          <a:solidFill>
                            <a:srgbClr val="000000"/>
                          </a:solidFill>
                          <a:effectLst/>
                          <a:latin typeface="Sofia Sans" panose="020B0604020202020204" charset="0"/>
                        </a:rPr>
                        <a:t>​</a:t>
                      </a:r>
                      <a:endParaRPr lang="en-GB" b="0" i="0">
                        <a:solidFill>
                          <a:srgbClr val="000000"/>
                        </a:solidFill>
                        <a:effectLst/>
                      </a:endParaRPr>
                    </a:p>
                  </a:txBody>
                  <a:tcPr anchor="ctr">
                    <a:lnL w="6350" cap="flat" cmpd="sng" algn="ctr">
                      <a:solidFill>
                        <a:srgbClr val="333333"/>
                      </a:solidFill>
                      <a:prstDash val="dash"/>
                      <a:round/>
                      <a:headEnd type="none" w="med" len="med"/>
                      <a:tailEnd type="none" w="med" len="med"/>
                    </a:lnL>
                    <a:lnR w="6350" cap="flat" cmpd="sng" algn="ctr">
                      <a:solidFill>
                        <a:srgbClr val="333333"/>
                      </a:solidFill>
                      <a:prstDash val="dash"/>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dash"/>
                      <a:round/>
                      <a:headEnd type="none" w="med" len="med"/>
                      <a:tailEnd type="none" w="med" len="med"/>
                    </a:lnB>
                    <a:noFill/>
                  </a:tcPr>
                </a:tc>
                <a:tc>
                  <a:txBody>
                    <a:bodyPr/>
                    <a:lstStyle/>
                    <a:p>
                      <a:pPr algn="ctr" fontAlgn="base">
                        <a:lnSpc>
                          <a:spcPts val="1650"/>
                        </a:lnSpc>
                        <a:buNone/>
                      </a:pPr>
                      <a:r>
                        <a:rPr lang="en-GB" sz="1200" b="1" i="0" u="none" strike="noStrike">
                          <a:solidFill>
                            <a:srgbClr val="000000"/>
                          </a:solidFill>
                          <a:effectLst/>
                          <a:latin typeface="Sofia Sans" panose="020B0604020202020204" charset="0"/>
                        </a:rPr>
                        <a:t>Wind speed (m/s)</a:t>
                      </a:r>
                      <a:r>
                        <a:rPr lang="en-GB" sz="1200" b="0" i="0">
                          <a:solidFill>
                            <a:srgbClr val="000000"/>
                          </a:solidFill>
                          <a:effectLst/>
                          <a:latin typeface="Sofia Sans" panose="020B0604020202020204" charset="0"/>
                        </a:rPr>
                        <a:t>​</a:t>
                      </a:r>
                      <a:endParaRPr lang="en-GB" b="0" i="0">
                        <a:solidFill>
                          <a:srgbClr val="000000"/>
                        </a:solidFill>
                        <a:effectLst/>
                      </a:endParaRPr>
                    </a:p>
                  </a:txBody>
                  <a:tcPr anchor="ctr">
                    <a:lnL w="6350" cap="flat" cmpd="sng" algn="ctr">
                      <a:solidFill>
                        <a:srgbClr val="333333"/>
                      </a:solidFill>
                      <a:prstDash val="dash"/>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dash"/>
                      <a:round/>
                      <a:headEnd type="none" w="med" len="med"/>
                      <a:tailEnd type="none" w="med" len="med"/>
                    </a:lnB>
                    <a:noFill/>
                  </a:tcPr>
                </a:tc>
                <a:extLst>
                  <a:ext uri="{0D108BD9-81ED-4DB2-BD59-A6C34878D82A}">
                    <a16:rowId xmlns:a16="http://schemas.microsoft.com/office/drawing/2014/main" val="525311881"/>
                  </a:ext>
                </a:extLst>
              </a:tr>
              <a:tr h="342900">
                <a:tc>
                  <a:txBody>
                    <a:bodyPr/>
                    <a:lstStyle/>
                    <a:p>
                      <a:pPr algn="ctr" fontAlgn="base">
                        <a:lnSpc>
                          <a:spcPts val="1650"/>
                        </a:lnSpc>
                        <a:buNone/>
                      </a:pPr>
                      <a:r>
                        <a:rPr lang="de-DE" sz="1200" b="0" i="0" u="none" strike="noStrike">
                          <a:solidFill>
                            <a:srgbClr val="333333"/>
                          </a:solidFill>
                          <a:effectLst/>
                          <a:latin typeface="Sofia Sans" panose="020B0604020202020204" charset="0"/>
                        </a:rPr>
                        <a:t>Ghana</a:t>
                      </a:r>
                      <a:r>
                        <a:rPr lang="de-DE" sz="1200" b="0" i="0">
                          <a:solidFill>
                            <a:srgbClr val="000000"/>
                          </a:solidFill>
                          <a:effectLst/>
                          <a:latin typeface="Sofia Sans" panose="020B0604020202020204" charset="0"/>
                        </a:rPr>
                        <a:t>​</a:t>
                      </a:r>
                      <a:endParaRPr lang="de-DE" b="0" i="0">
                        <a:solidFill>
                          <a:srgbClr val="000000"/>
                        </a:solidFill>
                        <a:effectLst/>
                      </a:endParaRPr>
                    </a:p>
                  </a:txBody>
                  <a:tcPr anchor="ctr">
                    <a:lnL w="6350" cap="flat" cmpd="sng" algn="ctr">
                      <a:solidFill>
                        <a:srgbClr val="333333"/>
                      </a:solidFill>
                      <a:prstDash val="solid"/>
                      <a:round/>
                      <a:headEnd type="none" w="med" len="med"/>
                      <a:tailEnd type="none" w="med" len="med"/>
                    </a:lnL>
                    <a:lnR w="6350" cap="flat" cmpd="sng" algn="ctr">
                      <a:solidFill>
                        <a:srgbClr val="333333"/>
                      </a:solidFill>
                      <a:prstDash val="dash"/>
                      <a:round/>
                      <a:headEnd type="none" w="med" len="med"/>
                      <a:tailEnd type="none" w="med" len="med"/>
                    </a:lnR>
                    <a:lnT w="6350" cap="flat" cmpd="sng" algn="ctr">
                      <a:solidFill>
                        <a:srgbClr val="333333"/>
                      </a:solidFill>
                      <a:prstDash val="dash"/>
                      <a:round/>
                      <a:headEnd type="none" w="med" len="med"/>
                      <a:tailEnd type="none" w="med" len="med"/>
                    </a:lnT>
                    <a:lnB w="6350" cap="flat" cmpd="sng" algn="ctr">
                      <a:solidFill>
                        <a:srgbClr val="333333"/>
                      </a:solidFill>
                      <a:prstDash val="dash"/>
                      <a:round/>
                      <a:headEnd type="none" w="med" len="med"/>
                      <a:tailEnd type="none" w="med" len="med"/>
                    </a:lnB>
                    <a:noFill/>
                  </a:tcPr>
                </a:tc>
                <a:tc>
                  <a:txBody>
                    <a:bodyPr/>
                    <a:lstStyle/>
                    <a:p>
                      <a:pPr algn="ctr" fontAlgn="auto">
                        <a:lnSpc>
                          <a:spcPts val="1350"/>
                        </a:lnSpc>
                        <a:buNone/>
                      </a:pPr>
                      <a:r>
                        <a:rPr lang="de-DE" sz="1000" b="1" i="0" u="none" strike="noStrike">
                          <a:solidFill>
                            <a:srgbClr val="315544"/>
                          </a:solidFill>
                          <a:effectLst/>
                          <a:latin typeface="Sofia Sans" panose="020B0604020202020204" charset="0"/>
                        </a:rPr>
                        <a:t>184​</a:t>
                      </a:r>
                    </a:p>
                  </a:txBody>
                  <a:tcPr anchor="ctr">
                    <a:lnL w="6350" cap="flat" cmpd="sng" algn="ctr">
                      <a:solidFill>
                        <a:srgbClr val="333333"/>
                      </a:solidFill>
                      <a:prstDash val="dash"/>
                      <a:round/>
                      <a:headEnd type="none" w="med" len="med"/>
                      <a:tailEnd type="none" w="med" len="med"/>
                    </a:lnL>
                    <a:lnR w="6350" cap="flat" cmpd="sng" algn="ctr">
                      <a:solidFill>
                        <a:srgbClr val="333333"/>
                      </a:solidFill>
                      <a:prstDash val="dash"/>
                      <a:round/>
                      <a:headEnd type="none" w="med" len="med"/>
                      <a:tailEnd type="none" w="med" len="med"/>
                    </a:lnR>
                    <a:lnT w="6350" cap="flat" cmpd="sng" algn="ctr">
                      <a:solidFill>
                        <a:srgbClr val="333333"/>
                      </a:solidFill>
                      <a:prstDash val="dash"/>
                      <a:round/>
                      <a:headEnd type="none" w="med" len="med"/>
                      <a:tailEnd type="none" w="med" len="med"/>
                    </a:lnT>
                    <a:lnB w="6350" cap="flat" cmpd="sng" algn="ctr">
                      <a:solidFill>
                        <a:srgbClr val="333333"/>
                      </a:solidFill>
                      <a:prstDash val="dash"/>
                      <a:round/>
                      <a:headEnd type="none" w="med" len="med"/>
                      <a:tailEnd type="none" w="med" len="med"/>
                    </a:lnB>
                    <a:noFill/>
                  </a:tcPr>
                </a:tc>
                <a:tc>
                  <a:txBody>
                    <a:bodyPr/>
                    <a:lstStyle/>
                    <a:p>
                      <a:pPr algn="ctr" fontAlgn="auto">
                        <a:lnSpc>
                          <a:spcPts val="1350"/>
                        </a:lnSpc>
                        <a:buNone/>
                      </a:pPr>
                      <a:r>
                        <a:rPr lang="de-DE" sz="1000" b="1" i="0" u="none" strike="noStrike">
                          <a:solidFill>
                            <a:srgbClr val="315544"/>
                          </a:solidFill>
                          <a:effectLst/>
                          <a:latin typeface="Sofia Sans" panose="020B0604020202020204" charset="0"/>
                        </a:rPr>
                        <a:t>5.7​</a:t>
                      </a:r>
                    </a:p>
                  </a:txBody>
                  <a:tcPr anchor="ctr">
                    <a:lnL w="6350" cap="flat" cmpd="sng" algn="ctr">
                      <a:solidFill>
                        <a:srgbClr val="333333"/>
                      </a:solidFill>
                      <a:prstDash val="dash"/>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dash"/>
                      <a:round/>
                      <a:headEnd type="none" w="med" len="med"/>
                      <a:tailEnd type="none" w="med" len="med"/>
                    </a:lnT>
                    <a:lnB w="6350" cap="flat" cmpd="sng" algn="ctr">
                      <a:solidFill>
                        <a:srgbClr val="333333"/>
                      </a:solidFill>
                      <a:prstDash val="dash"/>
                      <a:round/>
                      <a:headEnd type="none" w="med" len="med"/>
                      <a:tailEnd type="none" w="med" len="med"/>
                    </a:lnB>
                    <a:noFill/>
                  </a:tcPr>
                </a:tc>
                <a:extLst>
                  <a:ext uri="{0D108BD9-81ED-4DB2-BD59-A6C34878D82A}">
                    <a16:rowId xmlns:a16="http://schemas.microsoft.com/office/drawing/2014/main" val="372366037"/>
                  </a:ext>
                </a:extLst>
              </a:tr>
              <a:tr h="323850">
                <a:tc>
                  <a:txBody>
                    <a:bodyPr/>
                    <a:lstStyle/>
                    <a:p>
                      <a:pPr algn="ctr" fontAlgn="base">
                        <a:lnSpc>
                          <a:spcPts val="1650"/>
                        </a:lnSpc>
                        <a:buNone/>
                      </a:pPr>
                      <a:r>
                        <a:rPr lang="de-DE" sz="1200" b="0" i="0" u="none" strike="noStrike">
                          <a:solidFill>
                            <a:srgbClr val="333333"/>
                          </a:solidFill>
                          <a:effectLst/>
                          <a:latin typeface="Sofia Sans" panose="020B0604020202020204" charset="0"/>
                        </a:rPr>
                        <a:t>Germany </a:t>
                      </a:r>
                      <a:r>
                        <a:rPr lang="de-DE" sz="1200" b="0" i="0">
                          <a:solidFill>
                            <a:srgbClr val="000000"/>
                          </a:solidFill>
                          <a:effectLst/>
                          <a:latin typeface="Sofia Sans" panose="020B0604020202020204" charset="0"/>
                        </a:rPr>
                        <a:t>​</a:t>
                      </a:r>
                      <a:endParaRPr lang="de-DE" b="0" i="0">
                        <a:solidFill>
                          <a:srgbClr val="000000"/>
                        </a:solidFill>
                        <a:effectLst/>
                      </a:endParaRPr>
                    </a:p>
                  </a:txBody>
                  <a:tcPr anchor="ctr">
                    <a:lnL w="6350" cap="flat" cmpd="sng" algn="ctr">
                      <a:solidFill>
                        <a:srgbClr val="333333"/>
                      </a:solidFill>
                      <a:prstDash val="solid"/>
                      <a:round/>
                      <a:headEnd type="none" w="med" len="med"/>
                      <a:tailEnd type="none" w="med" len="med"/>
                    </a:lnL>
                    <a:lnR w="6350" cap="flat" cmpd="sng" algn="ctr">
                      <a:solidFill>
                        <a:srgbClr val="333333"/>
                      </a:solidFill>
                      <a:prstDash val="dash"/>
                      <a:round/>
                      <a:headEnd type="none" w="med" len="med"/>
                      <a:tailEnd type="none" w="med" len="med"/>
                    </a:lnR>
                    <a:lnT w="6350" cap="flat" cmpd="sng" algn="ctr">
                      <a:solidFill>
                        <a:srgbClr val="333333"/>
                      </a:solidFill>
                      <a:prstDash val="dash"/>
                      <a:round/>
                      <a:headEnd type="none" w="med" len="med"/>
                      <a:tailEnd type="none" w="med" len="med"/>
                    </a:lnT>
                    <a:lnB w="6350" cap="flat" cmpd="sng" algn="ctr">
                      <a:solidFill>
                        <a:srgbClr val="333333"/>
                      </a:solidFill>
                      <a:prstDash val="dash"/>
                      <a:round/>
                      <a:headEnd type="none" w="med" len="med"/>
                      <a:tailEnd type="none" w="med" len="med"/>
                    </a:lnB>
                    <a:noFill/>
                  </a:tcPr>
                </a:tc>
                <a:tc>
                  <a:txBody>
                    <a:bodyPr/>
                    <a:lstStyle/>
                    <a:p>
                      <a:pPr algn="ctr" fontAlgn="auto">
                        <a:lnSpc>
                          <a:spcPts val="1350"/>
                        </a:lnSpc>
                        <a:buNone/>
                      </a:pPr>
                      <a:r>
                        <a:rPr lang="de-DE" sz="1000" b="1" i="0" u="none" strike="noStrike">
                          <a:solidFill>
                            <a:srgbClr val="315544"/>
                          </a:solidFill>
                          <a:effectLst/>
                          <a:latin typeface="Sofia Sans" panose="020B0604020202020204" charset="0"/>
                        </a:rPr>
                        <a:t>​595</a:t>
                      </a:r>
                    </a:p>
                  </a:txBody>
                  <a:tcPr anchor="ctr">
                    <a:lnL w="6350" cap="flat" cmpd="sng" algn="ctr">
                      <a:solidFill>
                        <a:srgbClr val="333333"/>
                      </a:solidFill>
                      <a:prstDash val="dash"/>
                      <a:round/>
                      <a:headEnd type="none" w="med" len="med"/>
                      <a:tailEnd type="none" w="med" len="med"/>
                    </a:lnL>
                    <a:lnR w="6350" cap="flat" cmpd="sng" algn="ctr">
                      <a:solidFill>
                        <a:srgbClr val="333333"/>
                      </a:solidFill>
                      <a:prstDash val="dash"/>
                      <a:round/>
                      <a:headEnd type="none" w="med" len="med"/>
                      <a:tailEnd type="none" w="med" len="med"/>
                    </a:lnR>
                    <a:lnT w="6350" cap="flat" cmpd="sng" algn="ctr">
                      <a:solidFill>
                        <a:srgbClr val="333333"/>
                      </a:solidFill>
                      <a:prstDash val="dash"/>
                      <a:round/>
                      <a:headEnd type="none" w="med" len="med"/>
                      <a:tailEnd type="none" w="med" len="med"/>
                    </a:lnT>
                    <a:lnB w="6350" cap="flat" cmpd="sng" algn="ctr">
                      <a:solidFill>
                        <a:srgbClr val="333333"/>
                      </a:solidFill>
                      <a:prstDash val="dash"/>
                      <a:round/>
                      <a:headEnd type="none" w="med" len="med"/>
                      <a:tailEnd type="none" w="med" len="med"/>
                    </a:lnB>
                    <a:noFill/>
                  </a:tcPr>
                </a:tc>
                <a:tc>
                  <a:txBody>
                    <a:bodyPr/>
                    <a:lstStyle/>
                    <a:p>
                      <a:pPr algn="ctr" fontAlgn="auto">
                        <a:lnSpc>
                          <a:spcPts val="1350"/>
                        </a:lnSpc>
                        <a:buNone/>
                      </a:pPr>
                      <a:r>
                        <a:rPr lang="de-DE" sz="1000" b="1" i="0" u="none" strike="noStrike">
                          <a:solidFill>
                            <a:srgbClr val="315544"/>
                          </a:solidFill>
                          <a:effectLst/>
                          <a:latin typeface="Sofia Sans" panose="020B0604020202020204" charset="0"/>
                        </a:rPr>
                        <a:t>​8.45</a:t>
                      </a:r>
                    </a:p>
                  </a:txBody>
                  <a:tcPr anchor="ctr">
                    <a:lnL w="6350" cap="flat" cmpd="sng" algn="ctr">
                      <a:solidFill>
                        <a:srgbClr val="333333"/>
                      </a:solidFill>
                      <a:prstDash val="dash"/>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dash"/>
                      <a:round/>
                      <a:headEnd type="none" w="med" len="med"/>
                      <a:tailEnd type="none" w="med" len="med"/>
                    </a:lnT>
                    <a:lnB w="6350" cap="flat" cmpd="sng" algn="ctr">
                      <a:solidFill>
                        <a:srgbClr val="333333"/>
                      </a:solidFill>
                      <a:prstDash val="dash"/>
                      <a:round/>
                      <a:headEnd type="none" w="med" len="med"/>
                      <a:tailEnd type="none" w="med" len="med"/>
                    </a:lnB>
                    <a:noFill/>
                  </a:tcPr>
                </a:tc>
                <a:extLst>
                  <a:ext uri="{0D108BD9-81ED-4DB2-BD59-A6C34878D82A}">
                    <a16:rowId xmlns:a16="http://schemas.microsoft.com/office/drawing/2014/main" val="1879488596"/>
                  </a:ext>
                </a:extLst>
              </a:tr>
              <a:tr h="323850">
                <a:tc>
                  <a:txBody>
                    <a:bodyPr/>
                    <a:lstStyle/>
                    <a:p>
                      <a:pPr algn="ctr" fontAlgn="base">
                        <a:lnSpc>
                          <a:spcPts val="1650"/>
                        </a:lnSpc>
                        <a:buNone/>
                      </a:pPr>
                      <a:r>
                        <a:rPr lang="en-US" sz="1200" b="0" i="0" u="none" strike="noStrike">
                          <a:solidFill>
                            <a:srgbClr val="333333"/>
                          </a:solidFill>
                          <a:effectLst/>
                          <a:latin typeface="Sofia Sans" panose="020B0604020202020204" charset="0"/>
                        </a:rPr>
                        <a:t>Other country</a:t>
                      </a:r>
                      <a:r>
                        <a:rPr lang="en-US" sz="1200" b="0" i="0">
                          <a:solidFill>
                            <a:srgbClr val="000000"/>
                          </a:solidFill>
                          <a:effectLst/>
                          <a:latin typeface="Sofia Sans" panose="020B0604020202020204" charset="0"/>
                        </a:rPr>
                        <a:t>​</a:t>
                      </a:r>
                      <a:endParaRPr lang="en-US" b="0" i="0">
                        <a:solidFill>
                          <a:srgbClr val="000000"/>
                        </a:solidFill>
                        <a:effectLst/>
                      </a:endParaRPr>
                    </a:p>
                  </a:txBody>
                  <a:tcPr anchor="ctr">
                    <a:lnL w="6350" cap="flat" cmpd="sng" algn="ctr">
                      <a:solidFill>
                        <a:srgbClr val="333333"/>
                      </a:solidFill>
                      <a:prstDash val="solid"/>
                      <a:round/>
                      <a:headEnd type="none" w="med" len="med"/>
                      <a:tailEnd type="none" w="med" len="med"/>
                    </a:lnL>
                    <a:lnR w="6350" cap="flat" cmpd="sng" algn="ctr">
                      <a:solidFill>
                        <a:srgbClr val="333333"/>
                      </a:solidFill>
                      <a:prstDash val="dash"/>
                      <a:round/>
                      <a:headEnd type="none" w="med" len="med"/>
                      <a:tailEnd type="none" w="med" len="med"/>
                    </a:lnR>
                    <a:lnT w="6350" cap="flat" cmpd="sng" algn="ctr">
                      <a:solidFill>
                        <a:srgbClr val="333333"/>
                      </a:solidFill>
                      <a:prstDash val="dash"/>
                      <a:round/>
                      <a:headEnd type="none" w="med" len="med"/>
                      <a:tailEnd type="none" w="med" len="med"/>
                    </a:lnT>
                    <a:lnB w="6350" cap="flat" cmpd="sng" algn="ctr">
                      <a:solidFill>
                        <a:srgbClr val="333333"/>
                      </a:solidFill>
                      <a:prstDash val="solid"/>
                      <a:round/>
                      <a:headEnd type="none" w="med" len="med"/>
                      <a:tailEnd type="none" w="med" len="med"/>
                    </a:lnB>
                    <a:noFill/>
                  </a:tcPr>
                </a:tc>
                <a:tc>
                  <a:txBody>
                    <a:bodyPr/>
                    <a:lstStyle/>
                    <a:p>
                      <a:pPr algn="ctr" fontAlgn="auto">
                        <a:lnSpc>
                          <a:spcPts val="1350"/>
                        </a:lnSpc>
                        <a:buNone/>
                      </a:pPr>
                      <a:r>
                        <a:rPr lang="en-US" sz="1000" b="1" i="0" u="none" strike="noStrike">
                          <a:solidFill>
                            <a:srgbClr val="315544"/>
                          </a:solidFill>
                          <a:effectLst/>
                          <a:latin typeface="Sofia Sans" panose="020B0604020202020204" charset="0"/>
                        </a:rPr>
                        <a:t>Your example</a:t>
                      </a:r>
                    </a:p>
                  </a:txBody>
                  <a:tcPr anchor="ctr">
                    <a:lnL w="6350" cap="flat" cmpd="sng" algn="ctr">
                      <a:solidFill>
                        <a:srgbClr val="333333"/>
                      </a:solidFill>
                      <a:prstDash val="dash"/>
                      <a:round/>
                      <a:headEnd type="none" w="med" len="med"/>
                      <a:tailEnd type="none" w="med" len="med"/>
                    </a:lnL>
                    <a:lnR w="6350" cap="flat" cmpd="sng" algn="ctr">
                      <a:solidFill>
                        <a:srgbClr val="333333"/>
                      </a:solidFill>
                      <a:prstDash val="dash"/>
                      <a:round/>
                      <a:headEnd type="none" w="med" len="med"/>
                      <a:tailEnd type="none" w="med" len="med"/>
                    </a:lnR>
                    <a:lnT w="6350" cap="flat" cmpd="sng" algn="ctr">
                      <a:solidFill>
                        <a:srgbClr val="333333"/>
                      </a:solidFill>
                      <a:prstDash val="dash"/>
                      <a:round/>
                      <a:headEnd type="none" w="med" len="med"/>
                      <a:tailEnd type="none" w="med" len="med"/>
                    </a:lnT>
                    <a:lnB w="6350" cap="flat" cmpd="sng" algn="ctr">
                      <a:solidFill>
                        <a:srgbClr val="333333"/>
                      </a:solidFill>
                      <a:prstDash val="solid"/>
                      <a:round/>
                      <a:headEnd type="none" w="med" len="med"/>
                      <a:tailEnd type="none" w="med" len="med"/>
                    </a:lnB>
                    <a:noFill/>
                  </a:tcPr>
                </a:tc>
                <a:tc>
                  <a:txBody>
                    <a:bodyPr/>
                    <a:lstStyle/>
                    <a:p>
                      <a:pPr algn="ctr" fontAlgn="auto">
                        <a:lnSpc>
                          <a:spcPts val="1350"/>
                        </a:lnSpc>
                        <a:buNone/>
                      </a:pPr>
                      <a:r>
                        <a:rPr lang="en-US" sz="1000" b="1" i="0" u="none" strike="noStrike">
                          <a:solidFill>
                            <a:srgbClr val="315544"/>
                          </a:solidFill>
                          <a:effectLst/>
                          <a:latin typeface="Sofia Sans" panose="020B0604020202020204" charset="0"/>
                        </a:rPr>
                        <a:t>​Your example</a:t>
                      </a:r>
                    </a:p>
                  </a:txBody>
                  <a:tcPr anchor="ctr">
                    <a:lnL w="6350" cap="flat" cmpd="sng" algn="ctr">
                      <a:solidFill>
                        <a:srgbClr val="333333"/>
                      </a:solidFill>
                      <a:prstDash val="dash"/>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dash"/>
                      <a:round/>
                      <a:headEnd type="none" w="med" len="med"/>
                      <a:tailEnd type="none" w="med" len="med"/>
                    </a:lnT>
                    <a:lnB w="6350" cap="flat" cmpd="sng" algn="ctr">
                      <a:solidFill>
                        <a:srgbClr val="333333"/>
                      </a:solidFill>
                      <a:prstDash val="solid"/>
                      <a:round/>
                      <a:headEnd type="none" w="med" len="med"/>
                      <a:tailEnd type="none" w="med" len="med"/>
                    </a:lnB>
                    <a:noFill/>
                  </a:tcPr>
                </a:tc>
                <a:extLst>
                  <a:ext uri="{0D108BD9-81ED-4DB2-BD59-A6C34878D82A}">
                    <a16:rowId xmlns:a16="http://schemas.microsoft.com/office/drawing/2014/main" val="352816684"/>
                  </a:ext>
                </a:extLst>
              </a:tr>
            </a:tbl>
          </a:graphicData>
        </a:graphic>
      </p:graphicFrame>
      <p:sp>
        <p:nvSpPr>
          <p:cNvPr id="12" name="Rectangle 3">
            <a:extLst>
              <a:ext uri="{FF2B5EF4-FFF2-40B4-BE49-F238E27FC236}">
                <a16:creationId xmlns:a16="http://schemas.microsoft.com/office/drawing/2014/main" id="{19185C45-1FC6-2A7B-1BAF-F8711B9DADC5}"/>
              </a:ext>
            </a:extLst>
          </p:cNvPr>
          <p:cNvSpPr>
            <a:spLocks noChangeArrowheads="1"/>
          </p:cNvSpPr>
          <p:nvPr/>
        </p:nvSpPr>
        <p:spPr bwMode="auto">
          <a:xfrm>
            <a:off x="1340589" y="19417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de-DE" altLang="de-DE"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15" name="Rechteck: eine Ecke abgeschnitten 14">
            <a:extLst>
              <a:ext uri="{FF2B5EF4-FFF2-40B4-BE49-F238E27FC236}">
                <a16:creationId xmlns:a16="http://schemas.microsoft.com/office/drawing/2014/main" id="{F4F303F4-0D59-DF8E-093E-EAB6706AF064}"/>
              </a:ext>
            </a:extLst>
          </p:cNvPr>
          <p:cNvSpPr/>
          <p:nvPr/>
        </p:nvSpPr>
        <p:spPr>
          <a:xfrm>
            <a:off x="806304" y="3713834"/>
            <a:ext cx="4198974" cy="779683"/>
          </a:xfrm>
          <a:prstGeom prst="snip1Rect">
            <a:avLst/>
          </a:prstGeom>
          <a:solidFill>
            <a:srgbClr val="E5F1EC"/>
          </a:solidFill>
          <a:ln>
            <a:solidFill>
              <a:srgbClr val="31554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r>
              <a:rPr lang="en-US" sz="1200" b="1">
                <a:solidFill>
                  <a:schemeClr val="dk1"/>
                </a:solidFill>
                <a:latin typeface="Sofia Sans"/>
                <a:ea typeface="+mn-lt"/>
                <a:cs typeface="+mn-lt"/>
                <a:sym typeface="Sofia Sans"/>
              </a:rPr>
              <a:t>Remember:</a:t>
            </a:r>
            <a:endParaRPr lang="en-US" sz="1200" b="1" noProof="0">
              <a:solidFill>
                <a:schemeClr val="dk1"/>
              </a:solidFill>
              <a:latin typeface="Sofia Sans"/>
              <a:ea typeface="+mn-lt"/>
              <a:cs typeface="+mn-lt"/>
              <a:sym typeface="Sofia Sans"/>
            </a:endParaRPr>
          </a:p>
          <a:p>
            <a:r>
              <a:rPr lang="en-US" sz="1200" noProof="0">
                <a:solidFill>
                  <a:schemeClr val="dk1"/>
                </a:solidFill>
                <a:latin typeface="Sofia Sans"/>
                <a:ea typeface="+mn-lt"/>
                <a:cs typeface="+mn-lt"/>
                <a:sym typeface="Sofia Sans"/>
              </a:rPr>
              <a:t>Higher power density = better conditions for wind turbines</a:t>
            </a:r>
          </a:p>
          <a:p>
            <a:r>
              <a:rPr lang="en-US" sz="1200" noProof="0">
                <a:solidFill>
                  <a:schemeClr val="dk1"/>
                </a:solidFill>
                <a:latin typeface="Sofia Sans"/>
                <a:ea typeface="+mn-lt"/>
                <a:cs typeface="+mn-lt"/>
                <a:sym typeface="Sofia Sans"/>
              </a:rPr>
              <a:t>Higher wind speeds = more energy</a:t>
            </a:r>
          </a:p>
        </p:txBody>
      </p:sp>
      <p:sp>
        <p:nvSpPr>
          <p:cNvPr id="18" name="Ellipse 17">
            <a:extLst>
              <a:ext uri="{FF2B5EF4-FFF2-40B4-BE49-F238E27FC236}">
                <a16:creationId xmlns:a16="http://schemas.microsoft.com/office/drawing/2014/main" id="{D7D7E3F2-30D8-3241-7CE8-FDC80CED40E0}"/>
              </a:ext>
            </a:extLst>
          </p:cNvPr>
          <p:cNvSpPr/>
          <p:nvPr/>
        </p:nvSpPr>
        <p:spPr>
          <a:xfrm>
            <a:off x="5612218" y="1891984"/>
            <a:ext cx="2606749" cy="2520514"/>
          </a:xfrm>
          <a:prstGeom prst="ellipse">
            <a:avLst/>
          </a:prstGeom>
          <a:solidFill>
            <a:srgbClr val="3155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100"/>
          </a:p>
        </p:txBody>
      </p:sp>
      <p:sp>
        <p:nvSpPr>
          <p:cNvPr id="20" name="Textfeld 19">
            <a:extLst>
              <a:ext uri="{FF2B5EF4-FFF2-40B4-BE49-F238E27FC236}">
                <a16:creationId xmlns:a16="http://schemas.microsoft.com/office/drawing/2014/main" id="{4B896B6F-5313-7D7F-415D-D826A73D20B2}"/>
              </a:ext>
            </a:extLst>
          </p:cNvPr>
          <p:cNvSpPr txBox="1"/>
          <p:nvPr/>
        </p:nvSpPr>
        <p:spPr>
          <a:xfrm>
            <a:off x="5552853" y="2610959"/>
            <a:ext cx="2725477" cy="1492716"/>
          </a:xfrm>
          <a:prstGeom prst="rect">
            <a:avLst/>
          </a:prstGeom>
          <a:noFill/>
        </p:spPr>
        <p:txBody>
          <a:bodyPr wrap="square" rtlCol="0">
            <a:spAutoFit/>
          </a:bodyPr>
          <a:lstStyle/>
          <a:p>
            <a:pPr algn="ctr"/>
            <a:r>
              <a:rPr lang="en-US" sz="1250" b="1">
                <a:solidFill>
                  <a:srgbClr val="FFFFFF"/>
                </a:solidFill>
                <a:latin typeface="Sofia Sans" panose="020B0604020202020204" charset="0"/>
              </a:rPr>
              <a:t>Power density: </a:t>
            </a:r>
            <a:r>
              <a:rPr lang="en-US" sz="1250">
                <a:solidFill>
                  <a:srgbClr val="FFFFFF"/>
                </a:solidFill>
                <a:latin typeface="Sofia Sans" panose="020B0604020202020204" charset="0"/>
              </a:rPr>
              <a:t>Germany &gt; Ghana</a:t>
            </a:r>
            <a:endParaRPr lang="en-US" sz="1250" b="1">
              <a:solidFill>
                <a:srgbClr val="FFFFFF"/>
              </a:solidFill>
              <a:latin typeface="Sofia Sans" panose="020B0604020202020204" charset="0"/>
            </a:endParaRPr>
          </a:p>
          <a:p>
            <a:pPr algn="ctr"/>
            <a:r>
              <a:rPr lang="en-US" sz="1250" b="1">
                <a:solidFill>
                  <a:srgbClr val="FFFFFF"/>
                </a:solidFill>
                <a:latin typeface="Sofia Sans" panose="020B0604020202020204" charset="0"/>
              </a:rPr>
              <a:t>Wind speed: </a:t>
            </a:r>
            <a:r>
              <a:rPr lang="en-US" sz="1250">
                <a:solidFill>
                  <a:srgbClr val="FFFFFF"/>
                </a:solidFill>
                <a:latin typeface="Sofia Sans" panose="020B0604020202020204" charset="0"/>
              </a:rPr>
              <a:t>Germany &gt; Ghana</a:t>
            </a:r>
          </a:p>
          <a:p>
            <a:pPr algn="ctr"/>
            <a:endParaRPr lang="en-US" sz="1250">
              <a:solidFill>
                <a:srgbClr val="FFFFFF"/>
              </a:solidFill>
              <a:latin typeface="Sofia Sans" panose="020B0604020202020204" charset="0"/>
            </a:endParaRPr>
          </a:p>
          <a:p>
            <a:pPr algn="ctr"/>
            <a:r>
              <a:rPr lang="en-US" sz="1250" b="1">
                <a:solidFill>
                  <a:srgbClr val="FFFFFF"/>
                </a:solidFill>
                <a:latin typeface="Sofia Sans" panose="020B0604020202020204" charset="0"/>
              </a:rPr>
              <a:t>Conclusion: </a:t>
            </a:r>
          </a:p>
          <a:p>
            <a:pPr algn="ctr"/>
            <a:r>
              <a:rPr lang="en-US" sz="1250">
                <a:solidFill>
                  <a:srgbClr val="FFFFFF"/>
                </a:solidFill>
                <a:latin typeface="Sofia Sans" panose="020B0604020202020204" charset="0"/>
              </a:rPr>
              <a:t>Germany is better suited </a:t>
            </a:r>
          </a:p>
          <a:p>
            <a:pPr algn="ctr"/>
            <a:r>
              <a:rPr lang="en-US" sz="1250">
                <a:solidFill>
                  <a:srgbClr val="FFFFFF"/>
                </a:solidFill>
                <a:latin typeface="Sofia Sans" panose="020B0604020202020204" charset="0"/>
              </a:rPr>
              <a:t>for wind energy production.</a:t>
            </a:r>
          </a:p>
          <a:p>
            <a:pPr algn="ctr"/>
            <a:endParaRPr lang="de-DE" sz="1250" b="1">
              <a:solidFill>
                <a:srgbClr val="FFFFFF"/>
              </a:solidFill>
              <a:latin typeface="Sofia Sans" panose="020B0604020202020204" charset="0"/>
            </a:endParaRPr>
          </a:p>
        </p:txBody>
      </p:sp>
    </p:spTree>
    <p:extLst>
      <p:ext uri="{BB962C8B-B14F-4D97-AF65-F5344CB8AC3E}">
        <p14:creationId xmlns:p14="http://schemas.microsoft.com/office/powerpoint/2010/main" val="69034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DBAC8-DB3D-A639-0605-95C5CE63E2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98CD91-914F-B3BD-85DD-8B4004E84036}"/>
              </a:ext>
            </a:extLst>
          </p:cNvPr>
          <p:cNvSpPr>
            <a:spLocks noGrp="1"/>
          </p:cNvSpPr>
          <p:nvPr>
            <p:ph type="title"/>
          </p:nvPr>
        </p:nvSpPr>
        <p:spPr/>
        <p:txBody>
          <a:bodyPr/>
          <a:lstStyle/>
          <a:p>
            <a:r>
              <a:rPr lang="en-GB" dirty="0"/>
              <a:t>Various perspectives on wind energy</a:t>
            </a:r>
            <a:endParaRPr lang="en-GB" noProof="0" dirty="0"/>
          </a:p>
        </p:txBody>
      </p:sp>
      <p:sp>
        <p:nvSpPr>
          <p:cNvPr id="12" name="Rectangle 3">
            <a:extLst>
              <a:ext uri="{FF2B5EF4-FFF2-40B4-BE49-F238E27FC236}">
                <a16:creationId xmlns:a16="http://schemas.microsoft.com/office/drawing/2014/main" id="{8B610275-403B-70EA-B457-2E46E887C273}"/>
              </a:ext>
            </a:extLst>
          </p:cNvPr>
          <p:cNvSpPr>
            <a:spLocks noChangeArrowheads="1"/>
          </p:cNvSpPr>
          <p:nvPr/>
        </p:nvSpPr>
        <p:spPr bwMode="auto">
          <a:xfrm>
            <a:off x="1340589" y="19417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de-DE" altLang="de-DE"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3" name="Oval Callout 2">
            <a:extLst>
              <a:ext uri="{FF2B5EF4-FFF2-40B4-BE49-F238E27FC236}">
                <a16:creationId xmlns:a16="http://schemas.microsoft.com/office/drawing/2014/main" id="{08844D08-91BD-9485-CAFC-FE53828C8789}"/>
              </a:ext>
            </a:extLst>
          </p:cNvPr>
          <p:cNvSpPr/>
          <p:nvPr/>
        </p:nvSpPr>
        <p:spPr>
          <a:xfrm>
            <a:off x="3811892" y="1477125"/>
            <a:ext cx="4470462" cy="2681624"/>
          </a:xfrm>
          <a:prstGeom prst="wedgeEllipseCallout">
            <a:avLst>
              <a:gd name="adj1" fmla="val -82869"/>
              <a:gd name="adj2" fmla="val -425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latin typeface="Sofia Sans" panose="020B0604020202020204" charset="0"/>
              </a:rPr>
              <a:t>With the wind atlas, I've found the perfect spot! Now I can build my wind turbine right away.</a:t>
            </a:r>
          </a:p>
          <a:p>
            <a:pPr algn="ctr"/>
            <a:r>
              <a:rPr lang="en-US" dirty="0">
                <a:solidFill>
                  <a:schemeClr val="bg2"/>
                </a:solidFill>
                <a:latin typeface="Sofia Sans" panose="020B0604020202020204" charset="0"/>
              </a:rPr>
              <a:t>But wait! There's a farmer who's worried about his fields. And a president who needs electricity for the city.</a:t>
            </a:r>
          </a:p>
          <a:p>
            <a:pPr algn="ctr"/>
            <a:r>
              <a:rPr lang="en-US" dirty="0">
                <a:solidFill>
                  <a:schemeClr val="bg2"/>
                </a:solidFill>
                <a:latin typeface="Sofia Sans" panose="020B0604020202020204" charset="0"/>
              </a:rPr>
              <a:t>Technology alone isn't enough. We have to talk to people.</a:t>
            </a:r>
          </a:p>
        </p:txBody>
      </p:sp>
      <p:pic>
        <p:nvPicPr>
          <p:cNvPr id="5" name="Picture 4" descr="A cartoon of a construction worker giving a thumbs up&#10;&#10;AI-generated content may be incorrect.">
            <a:extLst>
              <a:ext uri="{FF2B5EF4-FFF2-40B4-BE49-F238E27FC236}">
                <a16:creationId xmlns:a16="http://schemas.microsoft.com/office/drawing/2014/main" id="{1F0559F1-4D4D-2C48-65E4-0F6DC796D15C}"/>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4006" b="96577" l="5777" r="91784">
                        <a14:foregroundMark x1="33119" y1="23525" x2="49551" y2="13838"/>
                        <a14:foregroundMark x1="49551" y1="13838" x2="29268" y2="5972"/>
                        <a14:foregroundMark x1="29268" y1="5972" x2="54300" y2="8230"/>
                        <a14:foregroundMark x1="54300" y1="8230" x2="50963" y2="14494"/>
                        <a14:foregroundMark x1="32092" y1="24836" x2="44544" y2="23015"/>
                        <a14:foregroundMark x1="52632" y1="22651" x2="53530" y2="27385"/>
                        <a14:foregroundMark x1="37612" y1="27822" x2="48010" y2="30153"/>
                        <a14:foregroundMark x1="51990" y1="21704" x2="55584" y2="23161"/>
                        <a14:foregroundMark x1="36714" y1="30517" x2="49037" y2="31100"/>
                        <a14:foregroundMark x1="89345" y1="34960" x2="91913" y2="41588"/>
                        <a14:foregroundMark x1="33119" y1="49891" x2="25931" y2="58194"/>
                        <a14:foregroundMark x1="32092" y1="47487" x2="25802" y2="62345"/>
                        <a14:foregroundMark x1="25802" y1="62345" x2="32478" y2="56883"/>
                        <a14:foregroundMark x1="34146" y1="52658" x2="55327" y2="53969"/>
                        <a14:foregroundMark x1="54429" y1="54261" x2="22208" y2="55353"/>
                        <a14:foregroundMark x1="22208" y1="55353" x2="17587" y2="56737"/>
                        <a14:foregroundMark x1="26573" y1="48216" x2="21181" y2="61471"/>
                        <a14:foregroundMark x1="21181" y1="61471" x2="29268" y2="63729"/>
                        <a14:foregroundMark x1="31836" y1="48944" x2="41592" y2="51347"/>
                        <a14:foregroundMark x1="6804" y1="49308" x2="5905" y2="54479"/>
                        <a14:foregroundMark x1="31836" y1="4006" x2="40308" y2="4370"/>
                        <a14:foregroundMark x1="22465" y1="92790" x2="27599" y2="91333"/>
                        <a14:foregroundMark x1="47368" y1="91187" x2="62003" y2="92425"/>
                        <a14:foregroundMark x1="16303" y1="96286" x2="29910" y2="96650"/>
                        <a14:foregroundMark x1="35430" y1="49745" x2="39666" y2="48070"/>
                        <a14:foregroundMark x1="45828" y1="63511" x2="44801" y2="63511"/>
                        <a14:backgroundMark x1="54814" y1="54115" x2="56226" y2="55426"/>
                      </a14:backgroundRemoval>
                    </a14:imgEffect>
                  </a14:imgLayer>
                </a14:imgProps>
              </a:ext>
              <a:ext uri="{28A0092B-C50C-407E-A947-70E740481C1C}">
                <a14:useLocalDpi xmlns:a14="http://schemas.microsoft.com/office/drawing/2010/main"/>
              </a:ext>
            </a:extLst>
          </a:blip>
          <a:srcRect/>
          <a:stretch>
            <a:fillRect/>
          </a:stretch>
        </p:blipFill>
        <p:spPr>
          <a:xfrm>
            <a:off x="1291330" y="2030482"/>
            <a:ext cx="1574844" cy="2776428"/>
          </a:xfrm>
          <a:prstGeom prst="rect">
            <a:avLst/>
          </a:prstGeom>
        </p:spPr>
      </p:pic>
    </p:spTree>
    <p:extLst>
      <p:ext uri="{BB962C8B-B14F-4D97-AF65-F5344CB8AC3E}">
        <p14:creationId xmlns:p14="http://schemas.microsoft.com/office/powerpoint/2010/main" val="27744639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63;p27">
            <a:extLst>
              <a:ext uri="{FF2B5EF4-FFF2-40B4-BE49-F238E27FC236}">
                <a16:creationId xmlns:a16="http://schemas.microsoft.com/office/drawing/2014/main" id="{A68BB057-B8C6-3C0B-23E1-6E6A0F06BDF0}"/>
              </a:ext>
            </a:extLst>
          </p:cNvPr>
          <p:cNvSpPr txBox="1">
            <a:spLocks/>
          </p:cNvSpPr>
          <p:nvPr/>
        </p:nvSpPr>
        <p:spPr>
          <a:xfrm>
            <a:off x="499166" y="1659951"/>
            <a:ext cx="8145668" cy="539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0" indent="0">
              <a:lnSpc>
                <a:spcPct val="114999"/>
              </a:lnSpc>
              <a:buNone/>
            </a:pPr>
            <a:endParaRPr lang="en-GB" sz="1800" b="1" noProof="0">
              <a:solidFill>
                <a:schemeClr val="tx1"/>
              </a:solidFill>
            </a:endParaRPr>
          </a:p>
          <a:p>
            <a:pPr marL="0" indent="0">
              <a:lnSpc>
                <a:spcPct val="114999"/>
              </a:lnSpc>
              <a:buNone/>
            </a:pPr>
            <a:endParaRPr lang="en-GB" sz="1800" b="1" noProof="0">
              <a:solidFill>
                <a:schemeClr val="tx1"/>
              </a:solidFill>
            </a:endParaRPr>
          </a:p>
          <a:p>
            <a:pPr marL="0" indent="0">
              <a:lnSpc>
                <a:spcPct val="114999"/>
              </a:lnSpc>
              <a:buNone/>
            </a:pPr>
            <a:endParaRPr lang="en-GB" sz="1800" b="1">
              <a:solidFill>
                <a:schemeClr val="tx1"/>
              </a:solidFill>
            </a:endParaRPr>
          </a:p>
          <a:p>
            <a:pPr marL="0" indent="0">
              <a:lnSpc>
                <a:spcPct val="114999"/>
              </a:lnSpc>
              <a:buNone/>
            </a:pPr>
            <a:endParaRPr lang="en-GB" sz="1800" b="1" noProof="0">
              <a:solidFill>
                <a:schemeClr val="tx1"/>
              </a:solidFill>
            </a:endParaRPr>
          </a:p>
          <a:p>
            <a:pPr marL="0" indent="0">
              <a:lnSpc>
                <a:spcPct val="114999"/>
              </a:lnSpc>
              <a:buNone/>
            </a:pPr>
            <a:endParaRPr lang="en-GB" sz="1800" b="1">
              <a:solidFill>
                <a:schemeClr val="tx1"/>
              </a:solidFill>
            </a:endParaRPr>
          </a:p>
          <a:p>
            <a:pPr marL="0" indent="0">
              <a:lnSpc>
                <a:spcPct val="114999"/>
              </a:lnSpc>
              <a:buNone/>
            </a:pPr>
            <a:endParaRPr lang="en-GB" sz="1800" b="1" noProof="0">
              <a:solidFill>
                <a:schemeClr val="tx1"/>
              </a:solidFill>
            </a:endParaRPr>
          </a:p>
          <a:p>
            <a:pPr marL="0" indent="0">
              <a:lnSpc>
                <a:spcPct val="114999"/>
              </a:lnSpc>
              <a:buNone/>
            </a:pPr>
            <a:endParaRPr lang="en-GB" sz="1800" b="1" noProof="0">
              <a:solidFill>
                <a:schemeClr val="tx1"/>
              </a:solidFill>
            </a:endParaRPr>
          </a:p>
          <a:p>
            <a:pPr marL="0" indent="0">
              <a:lnSpc>
                <a:spcPct val="114999"/>
              </a:lnSpc>
              <a:buNone/>
            </a:pPr>
            <a:endParaRPr lang="en-GB" sz="1800" b="1" noProof="0">
              <a:solidFill>
                <a:schemeClr val="tx1"/>
              </a:solidFill>
            </a:endParaRPr>
          </a:p>
          <a:p>
            <a:pPr marL="0" indent="0">
              <a:lnSpc>
                <a:spcPct val="114999"/>
              </a:lnSpc>
              <a:buNone/>
            </a:pPr>
            <a:endParaRPr lang="en-GB" sz="1800" b="1" noProof="0">
              <a:solidFill>
                <a:schemeClr val="tx1"/>
              </a:solidFill>
            </a:endParaRPr>
          </a:p>
          <a:p>
            <a:pPr marL="0" indent="0">
              <a:lnSpc>
                <a:spcPct val="114999"/>
              </a:lnSpc>
              <a:buNone/>
            </a:pPr>
            <a:r>
              <a:rPr lang="en-GB" sz="1800" b="1">
                <a:solidFill>
                  <a:schemeClr val="tx1"/>
                </a:solidFill>
              </a:rPr>
              <a:t>        L</a:t>
            </a:r>
            <a:r>
              <a:rPr lang="en-GB" sz="1800" b="1" noProof="0" err="1">
                <a:solidFill>
                  <a:schemeClr val="tx1"/>
                </a:solidFill>
              </a:rPr>
              <a:t>ocal</a:t>
            </a:r>
            <a:r>
              <a:rPr lang="en-GB" sz="1800" b="1" noProof="0">
                <a:solidFill>
                  <a:schemeClr val="tx1"/>
                </a:solidFill>
              </a:rPr>
              <a:t> farmer          Government official                Engineer                          </a:t>
            </a:r>
            <a:r>
              <a:rPr lang="en-GB" sz="1800" b="1">
                <a:solidFill>
                  <a:schemeClr val="tx1"/>
                </a:solidFill>
              </a:rPr>
              <a:t>S</a:t>
            </a:r>
            <a:r>
              <a:rPr lang="en-GB" sz="1800" b="1" noProof="0" err="1">
                <a:solidFill>
                  <a:schemeClr val="tx1"/>
                </a:solidFill>
              </a:rPr>
              <a:t>tudent</a:t>
            </a:r>
            <a:endParaRPr lang="en-GB" sz="1800" b="1" noProof="0">
              <a:solidFill>
                <a:schemeClr val="tx1"/>
              </a:solidFill>
            </a:endParaRPr>
          </a:p>
          <a:p>
            <a:pPr marL="0" indent="0">
              <a:lnSpc>
                <a:spcPct val="114999"/>
              </a:lnSpc>
              <a:buNone/>
            </a:pPr>
            <a:endParaRPr lang="en-GB" sz="1800" b="1" noProof="0">
              <a:solidFill>
                <a:srgbClr val="333333"/>
              </a:solidFill>
            </a:endParaRPr>
          </a:p>
          <a:p>
            <a:pPr marL="0" indent="0">
              <a:lnSpc>
                <a:spcPct val="114999"/>
              </a:lnSpc>
              <a:buNone/>
            </a:pPr>
            <a:endParaRPr lang="en-GB" sz="1800" b="1" noProof="0">
              <a:solidFill>
                <a:srgbClr val="333333"/>
              </a:solidFill>
            </a:endParaRPr>
          </a:p>
          <a:p>
            <a:pPr marL="0" indent="0">
              <a:lnSpc>
                <a:spcPct val="114999"/>
              </a:lnSpc>
              <a:buNone/>
            </a:pPr>
            <a:endParaRPr lang="en-GB" sz="1800" b="1" noProof="0">
              <a:solidFill>
                <a:srgbClr val="97453F"/>
              </a:solidFill>
            </a:endParaRPr>
          </a:p>
          <a:p>
            <a:pPr marL="0" indent="0">
              <a:lnSpc>
                <a:spcPct val="114999"/>
              </a:lnSpc>
              <a:buNone/>
            </a:pPr>
            <a:endParaRPr lang="en-GB" sz="1200" noProof="0">
              <a:solidFill>
                <a:srgbClr val="333333"/>
              </a:solidFill>
            </a:endParaRPr>
          </a:p>
        </p:txBody>
      </p:sp>
      <p:pic>
        <p:nvPicPr>
          <p:cNvPr id="4" name="Grafik 3" descr="Würfel Silhouette">
            <a:extLst>
              <a:ext uri="{FF2B5EF4-FFF2-40B4-BE49-F238E27FC236}">
                <a16:creationId xmlns:a16="http://schemas.microsoft.com/office/drawing/2014/main" id="{3A592C1B-C3AF-9C67-8DA3-7F6D849A53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50704" y="1918199"/>
            <a:ext cx="914400" cy="914400"/>
          </a:xfrm>
          <a:prstGeom prst="rect">
            <a:avLst/>
          </a:prstGeom>
        </p:spPr>
      </p:pic>
      <p:pic>
        <p:nvPicPr>
          <p:cNvPr id="2" name="Grafik 1" descr="Ghana cocoa farmers harness the law to save forests, boost yields – Del ...">
            <a:extLst>
              <a:ext uri="{FF2B5EF4-FFF2-40B4-BE49-F238E27FC236}">
                <a16:creationId xmlns:a16="http://schemas.microsoft.com/office/drawing/2014/main" id="{B6ACA213-C194-725A-DE28-436C86726D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0000" y="3108081"/>
            <a:ext cx="2023829" cy="1450731"/>
          </a:xfrm>
          <a:prstGeom prst="rect">
            <a:avLst/>
          </a:prstGeom>
        </p:spPr>
      </p:pic>
      <p:pic>
        <p:nvPicPr>
          <p:cNvPr id="5" name="Grafik 4" descr="Visa &amp; Passport FAQs – Embassy of Ghana – Vienna, Austria">
            <a:extLst>
              <a:ext uri="{FF2B5EF4-FFF2-40B4-BE49-F238E27FC236}">
                <a16:creationId xmlns:a16="http://schemas.microsoft.com/office/drawing/2014/main" id="{83F91464-4976-B6AE-F109-6B3C61088E70}"/>
              </a:ext>
            </a:extLst>
          </p:cNvPr>
          <p:cNvPicPr>
            <a:picLocks noChangeAspect="1"/>
          </p:cNvPicPr>
          <p:nvPr/>
        </p:nvPicPr>
        <p:blipFill>
          <a:blip r:embed="rId6"/>
          <a:stretch>
            <a:fillRect/>
          </a:stretch>
        </p:blipFill>
        <p:spPr>
          <a:xfrm>
            <a:off x="2743829" y="3105260"/>
            <a:ext cx="2242841" cy="1455303"/>
          </a:xfrm>
          <a:prstGeom prst="rect">
            <a:avLst/>
          </a:prstGeom>
        </p:spPr>
      </p:pic>
      <p:pic>
        <p:nvPicPr>
          <p:cNvPr id="6" name="Grafik 5" descr="JNP Engineering Ghana">
            <a:extLst>
              <a:ext uri="{FF2B5EF4-FFF2-40B4-BE49-F238E27FC236}">
                <a16:creationId xmlns:a16="http://schemas.microsoft.com/office/drawing/2014/main" id="{224CFFBF-1385-F781-F12B-0B234BEE0A3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01948" y="3105260"/>
            <a:ext cx="1997918" cy="1453552"/>
          </a:xfrm>
          <a:prstGeom prst="rect">
            <a:avLst/>
          </a:prstGeom>
        </p:spPr>
      </p:pic>
      <p:pic>
        <p:nvPicPr>
          <p:cNvPr id="7" name="Grafik 6" descr="The Education System Of Ghana | AFR 110: Intro to Contemporary Africa">
            <a:extLst>
              <a:ext uri="{FF2B5EF4-FFF2-40B4-BE49-F238E27FC236}">
                <a16:creationId xmlns:a16="http://schemas.microsoft.com/office/drawing/2014/main" id="{4A7BC04C-B4BF-5CE8-4AD7-D0DDFB55B59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99866" y="3105261"/>
            <a:ext cx="1888953" cy="1453551"/>
          </a:xfrm>
          <a:prstGeom prst="rect">
            <a:avLst/>
          </a:prstGeom>
        </p:spPr>
      </p:pic>
      <p:sp>
        <p:nvSpPr>
          <p:cNvPr id="11" name="Title 1">
            <a:extLst>
              <a:ext uri="{FF2B5EF4-FFF2-40B4-BE49-F238E27FC236}">
                <a16:creationId xmlns:a16="http://schemas.microsoft.com/office/drawing/2014/main" id="{B2909672-3B6D-2515-BE91-44A8C7ABC389}"/>
              </a:ext>
            </a:extLst>
          </p:cNvPr>
          <p:cNvSpPr>
            <a:spLocks noGrp="1"/>
          </p:cNvSpPr>
          <p:nvPr>
            <p:ph type="title"/>
          </p:nvPr>
        </p:nvSpPr>
        <p:spPr>
          <a:xfrm>
            <a:off x="720000" y="539500"/>
            <a:ext cx="7704000" cy="572700"/>
          </a:xfrm>
        </p:spPr>
        <p:txBody>
          <a:bodyPr/>
          <a:lstStyle/>
          <a:p>
            <a:r>
              <a:rPr lang="en-GB"/>
              <a:t>Why perspectives matter</a:t>
            </a:r>
            <a:endParaRPr lang="en-GB" noProof="0"/>
          </a:p>
        </p:txBody>
      </p:sp>
      <p:sp>
        <p:nvSpPr>
          <p:cNvPr id="12" name="Textfeld 11">
            <a:extLst>
              <a:ext uri="{FF2B5EF4-FFF2-40B4-BE49-F238E27FC236}">
                <a16:creationId xmlns:a16="http://schemas.microsoft.com/office/drawing/2014/main" id="{7947B00E-34C0-A411-514C-9C72CAD4902A}"/>
              </a:ext>
            </a:extLst>
          </p:cNvPr>
          <p:cNvSpPr txBox="1"/>
          <p:nvPr/>
        </p:nvSpPr>
        <p:spPr>
          <a:xfrm>
            <a:off x="1241955" y="1391566"/>
            <a:ext cx="718290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latin typeface="Sofia Sans"/>
              </a:rPr>
              <a:t>Task: </a:t>
            </a:r>
            <a:r>
              <a:rPr lang="en-GB" dirty="0">
                <a:latin typeface="Sofia Sans"/>
              </a:rPr>
              <a:t>Last challenge for this chapter!</a:t>
            </a:r>
            <a:r>
              <a:rPr lang="de-DE" dirty="0">
                <a:latin typeface="Sofia Sans"/>
              </a:rPr>
              <a:t> </a:t>
            </a:r>
            <a:r>
              <a:rPr lang="en-US" dirty="0">
                <a:latin typeface="Sofia Sans"/>
              </a:rPr>
              <a:t>Open your worksheet on page 20.</a:t>
            </a:r>
            <a:r>
              <a:rPr lang="de-DE" dirty="0">
                <a:latin typeface="Sofia Sans"/>
              </a:rPr>
              <a:t> </a:t>
            </a:r>
            <a:endParaRPr lang="en-GB" dirty="0">
              <a:latin typeface="Sofia Sans"/>
            </a:endParaRPr>
          </a:p>
        </p:txBody>
      </p:sp>
      <p:sp>
        <p:nvSpPr>
          <p:cNvPr id="13" name="Ellipse 12">
            <a:extLst>
              <a:ext uri="{FF2B5EF4-FFF2-40B4-BE49-F238E27FC236}">
                <a16:creationId xmlns:a16="http://schemas.microsoft.com/office/drawing/2014/main" id="{809F2EA2-5B1E-544B-4CA3-A1B16060CB9E}"/>
              </a:ext>
            </a:extLst>
          </p:cNvPr>
          <p:cNvSpPr>
            <a:spLocks noChangeAspect="1"/>
          </p:cNvSpPr>
          <p:nvPr/>
        </p:nvSpPr>
        <p:spPr>
          <a:xfrm>
            <a:off x="761828" y="1292201"/>
            <a:ext cx="480127" cy="480127"/>
          </a:xfrm>
          <a:prstGeom prst="ellipse">
            <a:avLst/>
          </a:prstGeom>
          <a:solidFill>
            <a:srgbClr val="315544"/>
          </a:solidFill>
          <a:ln w="25400" cap="flat" cmpd="sng" algn="ctr">
            <a:solidFill>
              <a:srgbClr val="315544">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15544"/>
              </a:solidFill>
              <a:effectLst/>
              <a:uLnTx/>
              <a:uFillTx/>
              <a:latin typeface="Arial"/>
              <a:ea typeface="+mn-ea"/>
              <a:cs typeface="+mn-cs"/>
            </a:endParaRPr>
          </a:p>
        </p:txBody>
      </p:sp>
      <p:pic>
        <p:nvPicPr>
          <p:cNvPr id="14" name="Grafik 13" descr="Skizze mit einfarbiger Füllung">
            <a:extLst>
              <a:ext uri="{FF2B5EF4-FFF2-40B4-BE49-F238E27FC236}">
                <a16:creationId xmlns:a16="http://schemas.microsoft.com/office/drawing/2014/main" id="{865F8CA3-0AA9-E3E3-EE3C-E6A14B1DF1D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6304" y="1355933"/>
            <a:ext cx="379044" cy="379044"/>
          </a:xfrm>
          <a:prstGeom prst="rect">
            <a:avLst/>
          </a:prstGeom>
        </p:spPr>
      </p:pic>
      <p:sp>
        <p:nvSpPr>
          <p:cNvPr id="19" name="Rechteck: eine Ecke abgeschnitten 18">
            <a:extLst>
              <a:ext uri="{FF2B5EF4-FFF2-40B4-BE49-F238E27FC236}">
                <a16:creationId xmlns:a16="http://schemas.microsoft.com/office/drawing/2014/main" id="{B6BE459A-6185-95EF-D7FC-02694A630641}"/>
              </a:ext>
            </a:extLst>
          </p:cNvPr>
          <p:cNvSpPr/>
          <p:nvPr/>
        </p:nvSpPr>
        <p:spPr>
          <a:xfrm>
            <a:off x="720000" y="1929701"/>
            <a:ext cx="5938125" cy="880580"/>
          </a:xfrm>
          <a:prstGeom prst="snip1Rect">
            <a:avLst/>
          </a:prstGeom>
          <a:solidFill>
            <a:srgbClr val="E5F1EC"/>
          </a:solidFill>
          <a:ln w="25400" cap="flat" cmpd="sng" algn="ctr">
            <a:solidFill>
              <a:srgbClr val="315544"/>
            </a:solid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315544"/>
                </a:solidFill>
                <a:latin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315544"/>
                </a:solidFill>
                <a:latin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315544"/>
                </a:solidFill>
                <a:latin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315544"/>
                </a:solidFill>
                <a:latin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315544"/>
                </a:solidFill>
                <a:latin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315544"/>
                </a:solidFill>
                <a:latin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315544"/>
                </a:solidFill>
                <a:latin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315544"/>
                </a:solidFill>
                <a:latin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315544"/>
                </a:solidFill>
                <a:latin typeface="Arial"/>
                <a:sym typeface="Arial"/>
              </a:defRPr>
            </a:lvl9pPr>
          </a:lstStyle>
          <a:p>
            <a:pPr algn="ctr"/>
            <a:r>
              <a:rPr lang="en-US" sz="1200" b="1" noProof="0">
                <a:solidFill>
                  <a:srgbClr val="333333"/>
                </a:solidFill>
                <a:latin typeface="Sofia Sans"/>
                <a:ea typeface="Arial"/>
                <a:cs typeface="Arial"/>
                <a:sym typeface="Sofia Sans"/>
              </a:rPr>
              <a:t>Scenario: </a:t>
            </a:r>
          </a:p>
          <a:p>
            <a:pPr algn="ctr"/>
            <a:r>
              <a:rPr lang="en-US" sz="1200" b="1" noProof="0">
                <a:solidFill>
                  <a:srgbClr val="333333"/>
                </a:solidFill>
                <a:latin typeface="Sofia Sans"/>
                <a:ea typeface="Arial"/>
                <a:cs typeface="Arial"/>
                <a:sym typeface="Sofia Sans"/>
              </a:rPr>
              <a:t>“A new wind farm is planned near a coastal village. It will provide electricity for nearby towns but may also affect the local community and environment.”</a:t>
            </a:r>
          </a:p>
          <a:p>
            <a:pPr algn="ctr"/>
            <a:endParaRPr lang="en-GB" sz="1600" noProof="0"/>
          </a:p>
        </p:txBody>
      </p:sp>
    </p:spTree>
    <p:extLst>
      <p:ext uri="{BB962C8B-B14F-4D97-AF65-F5344CB8AC3E}">
        <p14:creationId xmlns:p14="http://schemas.microsoft.com/office/powerpoint/2010/main" val="31995442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28"/>
          <p:cNvSpPr/>
          <p:nvPr/>
        </p:nvSpPr>
        <p:spPr>
          <a:xfrm flipH="1">
            <a:off x="294629" y="284100"/>
            <a:ext cx="7188871" cy="4132031"/>
          </a:xfrm>
          <a:custGeom>
            <a:avLst/>
            <a:gdLst/>
            <a:ahLst/>
            <a:cxnLst/>
            <a:rect l="l" t="t" r="r" b="b"/>
            <a:pathLst>
              <a:path w="22609" h="10401" fill="none" extrusionOk="0">
                <a:moveTo>
                  <a:pt x="19388" y="10401"/>
                </a:moveTo>
                <a:lnTo>
                  <a:pt x="19388" y="10401"/>
                </a:lnTo>
                <a:cubicBezTo>
                  <a:pt x="21897" y="10401"/>
                  <a:pt x="21897" y="10401"/>
                  <a:pt x="21897" y="10401"/>
                </a:cubicBezTo>
                <a:cubicBezTo>
                  <a:pt x="22292" y="10401"/>
                  <a:pt x="22609" y="10084"/>
                  <a:pt x="22609" y="9693"/>
                </a:cubicBezTo>
                <a:cubicBezTo>
                  <a:pt x="22609" y="478"/>
                  <a:pt x="22609" y="478"/>
                  <a:pt x="22609" y="478"/>
                </a:cubicBezTo>
                <a:cubicBezTo>
                  <a:pt x="22609" y="215"/>
                  <a:pt x="22394" y="0"/>
                  <a:pt x="22131" y="0"/>
                </a:cubicBezTo>
                <a:cubicBezTo>
                  <a:pt x="478" y="0"/>
                  <a:pt x="478" y="0"/>
                  <a:pt x="478" y="0"/>
                </a:cubicBezTo>
                <a:cubicBezTo>
                  <a:pt x="215" y="0"/>
                  <a:pt x="0" y="215"/>
                  <a:pt x="0" y="478"/>
                </a:cubicBezTo>
                <a:cubicBezTo>
                  <a:pt x="0" y="4670"/>
                  <a:pt x="0" y="4670"/>
                  <a:pt x="0" y="4670"/>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lang="en-GB" sz="1800" b="0" strike="noStrike" noProof="0">
              <a:solidFill>
                <a:srgbClr val="000000"/>
              </a:solidFill>
              <a:latin typeface="Arial"/>
              <a:ea typeface="Arial"/>
              <a:cs typeface="Arial"/>
              <a:sym typeface="Arial"/>
            </a:endParaRPr>
          </a:p>
        </p:txBody>
      </p:sp>
      <p:sp>
        <p:nvSpPr>
          <p:cNvPr id="370" name="Google Shape;370;p28"/>
          <p:cNvSpPr txBox="1">
            <a:spLocks noGrp="1"/>
          </p:cNvSpPr>
          <p:nvPr>
            <p:ph type="title"/>
          </p:nvPr>
        </p:nvSpPr>
        <p:spPr>
          <a:xfrm>
            <a:off x="713225" y="2518401"/>
            <a:ext cx="5443800" cy="1674000"/>
          </a:xfrm>
          <a:prstGeom prst="rect">
            <a:avLst/>
          </a:prstGeom>
        </p:spPr>
        <p:txBody>
          <a:bodyPr spcFirstLastPara="1" wrap="square" lIns="91425" tIns="91425" rIns="91425" bIns="91425" anchor="b" anchorCtr="0">
            <a:noAutofit/>
          </a:bodyPr>
          <a:lstStyle/>
          <a:p>
            <a:r>
              <a:rPr lang="en-GB" noProof="0"/>
              <a:t>Measuring and working with wind</a:t>
            </a:r>
          </a:p>
        </p:txBody>
      </p:sp>
      <p:sp>
        <p:nvSpPr>
          <p:cNvPr id="371" name="Google Shape;371;p28"/>
          <p:cNvSpPr txBox="1">
            <a:spLocks noGrp="1"/>
          </p:cNvSpPr>
          <p:nvPr>
            <p:ph type="title" idx="2"/>
          </p:nvPr>
        </p:nvSpPr>
        <p:spPr>
          <a:xfrm>
            <a:off x="4974125" y="1282692"/>
            <a:ext cx="1182900" cy="123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noProof="0"/>
              <a:t>02</a:t>
            </a:r>
          </a:p>
        </p:txBody>
      </p:sp>
      <p:sp>
        <p:nvSpPr>
          <p:cNvPr id="372" name="Google Shape;372;p28"/>
          <p:cNvSpPr txBox="1">
            <a:spLocks noGrp="1"/>
          </p:cNvSpPr>
          <p:nvPr>
            <p:ph type="subTitle" idx="1"/>
          </p:nvPr>
        </p:nvSpPr>
        <p:spPr>
          <a:xfrm>
            <a:off x="448149" y="4192392"/>
            <a:ext cx="5708876" cy="411600"/>
          </a:xfrm>
          <a:prstGeom prst="rect">
            <a:avLst/>
          </a:prstGeom>
        </p:spPr>
        <p:txBody>
          <a:bodyPr spcFirstLastPara="1" wrap="square" lIns="91425" tIns="91425" rIns="91425" bIns="91425" anchor="ctr" anchorCtr="0">
            <a:noAutofit/>
          </a:bodyPr>
          <a:lstStyle/>
          <a:p>
            <a:pPr marL="0" indent="0">
              <a:lnSpc>
                <a:spcPct val="114999"/>
              </a:lnSpc>
            </a:pPr>
            <a:endParaRPr lang="en-GB" sz="1400" noProof="0"/>
          </a:p>
          <a:p>
            <a:pPr marL="0" indent="0">
              <a:lnSpc>
                <a:spcPct val="114999"/>
              </a:lnSpc>
            </a:pPr>
            <a:r>
              <a:rPr lang="en-GB" sz="1400" noProof="0"/>
              <a:t>Learn about wind speed, power and </a:t>
            </a:r>
            <a:r>
              <a:rPr lang="en-GB" sz="1400" noProof="0" err="1"/>
              <a:t>thei</a:t>
            </a:r>
            <a:r>
              <a:rPr lang="en-GB" sz="1400"/>
              <a:t>r impact on energy generation.</a:t>
            </a:r>
            <a:endParaRPr lang="en-GB" noProof="0"/>
          </a:p>
          <a:p>
            <a:pPr marL="0" indent="0">
              <a:lnSpc>
                <a:spcPct val="114999"/>
              </a:lnSpc>
            </a:pPr>
            <a:endParaRPr lang="en-GB" sz="1400" noProof="0"/>
          </a:p>
        </p:txBody>
      </p:sp>
      <p:grpSp>
        <p:nvGrpSpPr>
          <p:cNvPr id="2" name="Google Shape;10726;p60">
            <a:extLst>
              <a:ext uri="{FF2B5EF4-FFF2-40B4-BE49-F238E27FC236}">
                <a16:creationId xmlns:a16="http://schemas.microsoft.com/office/drawing/2014/main" id="{F7237C0B-035D-A46F-A6CF-8C2BB3F41D2C}"/>
              </a:ext>
            </a:extLst>
          </p:cNvPr>
          <p:cNvGrpSpPr/>
          <p:nvPr/>
        </p:nvGrpSpPr>
        <p:grpSpPr>
          <a:xfrm>
            <a:off x="6688269" y="2267871"/>
            <a:ext cx="1590480" cy="1973663"/>
            <a:chOff x="2665165" y="3360146"/>
            <a:chExt cx="281794" cy="349685"/>
          </a:xfrm>
        </p:grpSpPr>
        <p:sp>
          <p:nvSpPr>
            <p:cNvPr id="3" name="Google Shape;10727;p60">
              <a:extLst>
                <a:ext uri="{FF2B5EF4-FFF2-40B4-BE49-F238E27FC236}">
                  <a16:creationId xmlns:a16="http://schemas.microsoft.com/office/drawing/2014/main" id="{0DD58FB4-2EC2-0A8E-1FE6-2156E4012461}"/>
                </a:ext>
              </a:extLst>
            </p:cNvPr>
            <p:cNvSpPr/>
            <p:nvPr/>
          </p:nvSpPr>
          <p:spPr>
            <a:xfrm>
              <a:off x="2665165" y="3495547"/>
              <a:ext cx="136572" cy="214284"/>
            </a:xfrm>
            <a:custGeom>
              <a:avLst/>
              <a:gdLst/>
              <a:ahLst/>
              <a:cxnLst/>
              <a:rect l="l" t="t" r="r" b="b"/>
              <a:pathLst>
                <a:path w="4311" h="6764" extrusionOk="0">
                  <a:moveTo>
                    <a:pt x="3977" y="4453"/>
                  </a:moveTo>
                  <a:lnTo>
                    <a:pt x="3977" y="5049"/>
                  </a:lnTo>
                  <a:lnTo>
                    <a:pt x="2441" y="5049"/>
                  </a:lnTo>
                  <a:lnTo>
                    <a:pt x="2441" y="4453"/>
                  </a:lnTo>
                  <a:close/>
                  <a:moveTo>
                    <a:pt x="167" y="0"/>
                  </a:moveTo>
                  <a:cubicBezTo>
                    <a:pt x="84" y="0"/>
                    <a:pt x="0" y="72"/>
                    <a:pt x="0" y="167"/>
                  </a:cubicBezTo>
                  <a:lnTo>
                    <a:pt x="0" y="1727"/>
                  </a:lnTo>
                  <a:cubicBezTo>
                    <a:pt x="0" y="1858"/>
                    <a:pt x="84" y="2001"/>
                    <a:pt x="179" y="2072"/>
                  </a:cubicBezTo>
                  <a:lnTo>
                    <a:pt x="1167" y="2751"/>
                  </a:lnTo>
                  <a:cubicBezTo>
                    <a:pt x="1196" y="2770"/>
                    <a:pt x="1230" y="2779"/>
                    <a:pt x="1264" y="2779"/>
                  </a:cubicBezTo>
                  <a:cubicBezTo>
                    <a:pt x="1315" y="2779"/>
                    <a:pt x="1365" y="2758"/>
                    <a:pt x="1393" y="2715"/>
                  </a:cubicBezTo>
                  <a:cubicBezTo>
                    <a:pt x="1429" y="2632"/>
                    <a:pt x="1417" y="2536"/>
                    <a:pt x="1346" y="2489"/>
                  </a:cubicBezTo>
                  <a:lnTo>
                    <a:pt x="357" y="1798"/>
                  </a:lnTo>
                  <a:cubicBezTo>
                    <a:pt x="334" y="1786"/>
                    <a:pt x="322" y="1763"/>
                    <a:pt x="322" y="1727"/>
                  </a:cubicBezTo>
                  <a:lnTo>
                    <a:pt x="322" y="334"/>
                  </a:lnTo>
                  <a:lnTo>
                    <a:pt x="655" y="334"/>
                  </a:lnTo>
                  <a:cubicBezTo>
                    <a:pt x="679" y="334"/>
                    <a:pt x="679" y="346"/>
                    <a:pt x="679" y="346"/>
                  </a:cubicBezTo>
                  <a:lnTo>
                    <a:pt x="679" y="1251"/>
                  </a:lnTo>
                  <a:cubicBezTo>
                    <a:pt x="679" y="1382"/>
                    <a:pt x="750" y="1524"/>
                    <a:pt x="857" y="1596"/>
                  </a:cubicBezTo>
                  <a:lnTo>
                    <a:pt x="2286" y="2560"/>
                  </a:lnTo>
                  <a:cubicBezTo>
                    <a:pt x="2405" y="2656"/>
                    <a:pt x="2548" y="2691"/>
                    <a:pt x="2703" y="2691"/>
                  </a:cubicBezTo>
                  <a:lnTo>
                    <a:pt x="2822" y="2691"/>
                  </a:lnTo>
                  <a:cubicBezTo>
                    <a:pt x="2941" y="2691"/>
                    <a:pt x="3060" y="2656"/>
                    <a:pt x="3143" y="2560"/>
                  </a:cubicBezTo>
                  <a:lnTo>
                    <a:pt x="3191" y="2513"/>
                  </a:lnTo>
                  <a:cubicBezTo>
                    <a:pt x="3251" y="2453"/>
                    <a:pt x="3274" y="2382"/>
                    <a:pt x="3274" y="2298"/>
                  </a:cubicBezTo>
                  <a:cubicBezTo>
                    <a:pt x="3274" y="2203"/>
                    <a:pt x="3239" y="2132"/>
                    <a:pt x="3179" y="2072"/>
                  </a:cubicBezTo>
                  <a:lnTo>
                    <a:pt x="2524" y="1477"/>
                  </a:lnTo>
                  <a:lnTo>
                    <a:pt x="2524" y="1465"/>
                  </a:lnTo>
                  <a:lnTo>
                    <a:pt x="2727" y="1251"/>
                  </a:lnTo>
                  <a:lnTo>
                    <a:pt x="3905" y="2179"/>
                  </a:lnTo>
                  <a:cubicBezTo>
                    <a:pt x="3929" y="2191"/>
                    <a:pt x="3929" y="2215"/>
                    <a:pt x="3929" y="2251"/>
                  </a:cubicBezTo>
                  <a:lnTo>
                    <a:pt x="3929" y="4156"/>
                  </a:lnTo>
                  <a:lnTo>
                    <a:pt x="2643" y="4156"/>
                  </a:lnTo>
                  <a:lnTo>
                    <a:pt x="2643" y="3620"/>
                  </a:lnTo>
                  <a:cubicBezTo>
                    <a:pt x="2643" y="3465"/>
                    <a:pt x="2560" y="3346"/>
                    <a:pt x="2465" y="3263"/>
                  </a:cubicBezTo>
                  <a:lnTo>
                    <a:pt x="1869" y="2846"/>
                  </a:lnTo>
                  <a:cubicBezTo>
                    <a:pt x="1837" y="2828"/>
                    <a:pt x="1804" y="2818"/>
                    <a:pt x="1771" y="2818"/>
                  </a:cubicBezTo>
                  <a:cubicBezTo>
                    <a:pt x="1720" y="2818"/>
                    <a:pt x="1673" y="2842"/>
                    <a:pt x="1643" y="2894"/>
                  </a:cubicBezTo>
                  <a:cubicBezTo>
                    <a:pt x="1596" y="2965"/>
                    <a:pt x="1608" y="3072"/>
                    <a:pt x="1691" y="3108"/>
                  </a:cubicBezTo>
                  <a:lnTo>
                    <a:pt x="2286" y="3525"/>
                  </a:lnTo>
                  <a:cubicBezTo>
                    <a:pt x="2310" y="3548"/>
                    <a:pt x="2322" y="3584"/>
                    <a:pt x="2322" y="3620"/>
                  </a:cubicBezTo>
                  <a:lnTo>
                    <a:pt x="2322" y="4156"/>
                  </a:lnTo>
                  <a:lnTo>
                    <a:pt x="2286" y="4156"/>
                  </a:lnTo>
                  <a:cubicBezTo>
                    <a:pt x="2191" y="4156"/>
                    <a:pt x="2120" y="4227"/>
                    <a:pt x="2120" y="4322"/>
                  </a:cubicBezTo>
                  <a:lnTo>
                    <a:pt x="2120" y="5584"/>
                  </a:lnTo>
                  <a:lnTo>
                    <a:pt x="2120" y="6596"/>
                  </a:lnTo>
                  <a:cubicBezTo>
                    <a:pt x="2120" y="6680"/>
                    <a:pt x="2191" y="6763"/>
                    <a:pt x="2286" y="6763"/>
                  </a:cubicBezTo>
                  <a:lnTo>
                    <a:pt x="2834" y="6763"/>
                  </a:lnTo>
                  <a:cubicBezTo>
                    <a:pt x="2917" y="6763"/>
                    <a:pt x="3001" y="6680"/>
                    <a:pt x="3001" y="6596"/>
                  </a:cubicBezTo>
                  <a:cubicBezTo>
                    <a:pt x="3001" y="6501"/>
                    <a:pt x="2917" y="6430"/>
                    <a:pt x="2834" y="6430"/>
                  </a:cubicBezTo>
                  <a:lnTo>
                    <a:pt x="2429" y="6430"/>
                  </a:lnTo>
                  <a:lnTo>
                    <a:pt x="2429" y="5406"/>
                  </a:lnTo>
                  <a:lnTo>
                    <a:pt x="3965" y="5406"/>
                  </a:lnTo>
                  <a:lnTo>
                    <a:pt x="3965" y="5584"/>
                  </a:lnTo>
                  <a:lnTo>
                    <a:pt x="3965" y="6430"/>
                  </a:lnTo>
                  <a:lnTo>
                    <a:pt x="3477" y="6430"/>
                  </a:lnTo>
                  <a:cubicBezTo>
                    <a:pt x="3382" y="6430"/>
                    <a:pt x="3310" y="6501"/>
                    <a:pt x="3310" y="6596"/>
                  </a:cubicBezTo>
                  <a:cubicBezTo>
                    <a:pt x="3310" y="6680"/>
                    <a:pt x="3382" y="6763"/>
                    <a:pt x="3477" y="6763"/>
                  </a:cubicBezTo>
                  <a:lnTo>
                    <a:pt x="4144" y="6763"/>
                  </a:lnTo>
                  <a:cubicBezTo>
                    <a:pt x="4227" y="6763"/>
                    <a:pt x="4310" y="6680"/>
                    <a:pt x="4310" y="6596"/>
                  </a:cubicBezTo>
                  <a:lnTo>
                    <a:pt x="4310" y="5251"/>
                  </a:lnTo>
                  <a:lnTo>
                    <a:pt x="4286" y="4287"/>
                  </a:lnTo>
                  <a:lnTo>
                    <a:pt x="4286" y="2215"/>
                  </a:lnTo>
                  <a:cubicBezTo>
                    <a:pt x="4286" y="2084"/>
                    <a:pt x="4227" y="1965"/>
                    <a:pt x="4132" y="1894"/>
                  </a:cubicBezTo>
                  <a:lnTo>
                    <a:pt x="2846" y="881"/>
                  </a:lnTo>
                  <a:cubicBezTo>
                    <a:pt x="2818" y="859"/>
                    <a:pt x="2782" y="847"/>
                    <a:pt x="2746" y="847"/>
                  </a:cubicBezTo>
                  <a:cubicBezTo>
                    <a:pt x="2707" y="847"/>
                    <a:pt x="2669" y="862"/>
                    <a:pt x="2643" y="893"/>
                  </a:cubicBezTo>
                  <a:lnTo>
                    <a:pt x="2322" y="1203"/>
                  </a:lnTo>
                  <a:cubicBezTo>
                    <a:pt x="2262" y="1262"/>
                    <a:pt x="2215" y="1358"/>
                    <a:pt x="2215" y="1441"/>
                  </a:cubicBezTo>
                  <a:cubicBezTo>
                    <a:pt x="2215" y="1536"/>
                    <a:pt x="2262" y="1620"/>
                    <a:pt x="2322" y="1679"/>
                  </a:cubicBezTo>
                  <a:lnTo>
                    <a:pt x="2977" y="2275"/>
                  </a:lnTo>
                  <a:lnTo>
                    <a:pt x="2941" y="2322"/>
                  </a:lnTo>
                  <a:cubicBezTo>
                    <a:pt x="2905" y="2358"/>
                    <a:pt x="2882" y="2370"/>
                    <a:pt x="2846" y="2370"/>
                  </a:cubicBezTo>
                  <a:lnTo>
                    <a:pt x="2727" y="2370"/>
                  </a:lnTo>
                  <a:cubicBezTo>
                    <a:pt x="2643" y="2370"/>
                    <a:pt x="2560" y="2334"/>
                    <a:pt x="2489" y="2298"/>
                  </a:cubicBezTo>
                  <a:lnTo>
                    <a:pt x="1060" y="1322"/>
                  </a:lnTo>
                  <a:cubicBezTo>
                    <a:pt x="1024" y="1310"/>
                    <a:pt x="1012" y="1286"/>
                    <a:pt x="1012" y="1251"/>
                  </a:cubicBezTo>
                  <a:lnTo>
                    <a:pt x="1012" y="346"/>
                  </a:lnTo>
                  <a:cubicBezTo>
                    <a:pt x="1012" y="155"/>
                    <a:pt x="869"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a:p>
          </p:txBody>
        </p:sp>
        <p:sp>
          <p:nvSpPr>
            <p:cNvPr id="4" name="Google Shape;10728;p60">
              <a:extLst>
                <a:ext uri="{FF2B5EF4-FFF2-40B4-BE49-F238E27FC236}">
                  <a16:creationId xmlns:a16="http://schemas.microsoft.com/office/drawing/2014/main" id="{217461D9-4B71-70D4-4A84-7471FF81D649}"/>
                </a:ext>
              </a:extLst>
            </p:cNvPr>
            <p:cNvSpPr/>
            <p:nvPr/>
          </p:nvSpPr>
          <p:spPr>
            <a:xfrm>
              <a:off x="2811495" y="3494786"/>
              <a:ext cx="135464" cy="212003"/>
            </a:xfrm>
            <a:custGeom>
              <a:avLst/>
              <a:gdLst/>
              <a:ahLst/>
              <a:cxnLst/>
              <a:rect l="l" t="t" r="r" b="b"/>
              <a:pathLst>
                <a:path w="4276" h="6692" extrusionOk="0">
                  <a:moveTo>
                    <a:pt x="3942" y="322"/>
                  </a:moveTo>
                  <a:lnTo>
                    <a:pt x="3942" y="1727"/>
                  </a:lnTo>
                  <a:lnTo>
                    <a:pt x="3954" y="1727"/>
                  </a:lnTo>
                  <a:cubicBezTo>
                    <a:pt x="3954" y="1751"/>
                    <a:pt x="3942" y="1787"/>
                    <a:pt x="3918" y="1798"/>
                  </a:cubicBezTo>
                  <a:lnTo>
                    <a:pt x="1811" y="3251"/>
                  </a:lnTo>
                  <a:cubicBezTo>
                    <a:pt x="1692" y="3334"/>
                    <a:pt x="1632" y="3465"/>
                    <a:pt x="1632" y="3608"/>
                  </a:cubicBezTo>
                  <a:lnTo>
                    <a:pt x="1632" y="4144"/>
                  </a:lnTo>
                  <a:lnTo>
                    <a:pt x="334" y="4144"/>
                  </a:lnTo>
                  <a:lnTo>
                    <a:pt x="334" y="2239"/>
                  </a:lnTo>
                  <a:cubicBezTo>
                    <a:pt x="334" y="2215"/>
                    <a:pt x="358" y="2179"/>
                    <a:pt x="370" y="2168"/>
                  </a:cubicBezTo>
                  <a:lnTo>
                    <a:pt x="632" y="1965"/>
                  </a:lnTo>
                  <a:lnTo>
                    <a:pt x="1525" y="1251"/>
                  </a:lnTo>
                  <a:lnTo>
                    <a:pt x="1739" y="1453"/>
                  </a:lnTo>
                  <a:lnTo>
                    <a:pt x="1739" y="1465"/>
                  </a:lnTo>
                  <a:lnTo>
                    <a:pt x="1084" y="2060"/>
                  </a:lnTo>
                  <a:cubicBezTo>
                    <a:pt x="1025" y="2120"/>
                    <a:pt x="977" y="2203"/>
                    <a:pt x="977" y="2287"/>
                  </a:cubicBezTo>
                  <a:cubicBezTo>
                    <a:pt x="977" y="2382"/>
                    <a:pt x="1013" y="2453"/>
                    <a:pt x="1072" y="2513"/>
                  </a:cubicBezTo>
                  <a:lnTo>
                    <a:pt x="1108" y="2560"/>
                  </a:lnTo>
                  <a:cubicBezTo>
                    <a:pt x="1203" y="2644"/>
                    <a:pt x="1322" y="2691"/>
                    <a:pt x="1441" y="2691"/>
                  </a:cubicBezTo>
                  <a:lnTo>
                    <a:pt x="1561" y="2691"/>
                  </a:lnTo>
                  <a:cubicBezTo>
                    <a:pt x="1703" y="2691"/>
                    <a:pt x="1858" y="2644"/>
                    <a:pt x="1977" y="2560"/>
                  </a:cubicBezTo>
                  <a:lnTo>
                    <a:pt x="3406" y="1584"/>
                  </a:lnTo>
                  <a:cubicBezTo>
                    <a:pt x="3525" y="1513"/>
                    <a:pt x="3585" y="1382"/>
                    <a:pt x="3585" y="1251"/>
                  </a:cubicBezTo>
                  <a:lnTo>
                    <a:pt x="3585" y="334"/>
                  </a:lnTo>
                  <a:cubicBezTo>
                    <a:pt x="3585" y="322"/>
                    <a:pt x="3597" y="322"/>
                    <a:pt x="3597" y="322"/>
                  </a:cubicBezTo>
                  <a:close/>
                  <a:moveTo>
                    <a:pt x="1858" y="4477"/>
                  </a:moveTo>
                  <a:lnTo>
                    <a:pt x="1858" y="5073"/>
                  </a:lnTo>
                  <a:lnTo>
                    <a:pt x="322" y="5073"/>
                  </a:lnTo>
                  <a:lnTo>
                    <a:pt x="322" y="4477"/>
                  </a:lnTo>
                  <a:close/>
                  <a:moveTo>
                    <a:pt x="1858" y="5382"/>
                  </a:moveTo>
                  <a:lnTo>
                    <a:pt x="1858" y="6406"/>
                  </a:lnTo>
                  <a:lnTo>
                    <a:pt x="322" y="6406"/>
                  </a:lnTo>
                  <a:lnTo>
                    <a:pt x="322" y="5561"/>
                  </a:lnTo>
                  <a:lnTo>
                    <a:pt x="322" y="5382"/>
                  </a:lnTo>
                  <a:close/>
                  <a:moveTo>
                    <a:pt x="3620" y="1"/>
                  </a:moveTo>
                  <a:cubicBezTo>
                    <a:pt x="3418" y="1"/>
                    <a:pt x="3275" y="143"/>
                    <a:pt x="3275" y="334"/>
                  </a:cubicBezTo>
                  <a:lnTo>
                    <a:pt x="3275" y="1251"/>
                  </a:lnTo>
                  <a:cubicBezTo>
                    <a:pt x="3275" y="1275"/>
                    <a:pt x="3263" y="1310"/>
                    <a:pt x="3227" y="1322"/>
                  </a:cubicBezTo>
                  <a:lnTo>
                    <a:pt x="1799" y="2287"/>
                  </a:lnTo>
                  <a:cubicBezTo>
                    <a:pt x="1727" y="2334"/>
                    <a:pt x="1656" y="2358"/>
                    <a:pt x="1561" y="2358"/>
                  </a:cubicBezTo>
                  <a:lnTo>
                    <a:pt x="1441" y="2358"/>
                  </a:lnTo>
                  <a:cubicBezTo>
                    <a:pt x="1418" y="2358"/>
                    <a:pt x="1370" y="2346"/>
                    <a:pt x="1358" y="2322"/>
                  </a:cubicBezTo>
                  <a:lnTo>
                    <a:pt x="1311" y="2275"/>
                  </a:lnTo>
                  <a:lnTo>
                    <a:pt x="1965" y="1679"/>
                  </a:lnTo>
                  <a:cubicBezTo>
                    <a:pt x="2037" y="1620"/>
                    <a:pt x="2073" y="1525"/>
                    <a:pt x="2073" y="1441"/>
                  </a:cubicBezTo>
                  <a:cubicBezTo>
                    <a:pt x="2073" y="1346"/>
                    <a:pt x="2037" y="1263"/>
                    <a:pt x="1965" y="1203"/>
                  </a:cubicBezTo>
                  <a:lnTo>
                    <a:pt x="1656" y="894"/>
                  </a:lnTo>
                  <a:cubicBezTo>
                    <a:pt x="1622" y="860"/>
                    <a:pt x="1577" y="845"/>
                    <a:pt x="1534" y="845"/>
                  </a:cubicBezTo>
                  <a:cubicBezTo>
                    <a:pt x="1500" y="845"/>
                    <a:pt x="1467" y="854"/>
                    <a:pt x="1441" y="870"/>
                  </a:cubicBezTo>
                  <a:lnTo>
                    <a:pt x="429" y="1667"/>
                  </a:lnTo>
                  <a:lnTo>
                    <a:pt x="168" y="1870"/>
                  </a:lnTo>
                  <a:cubicBezTo>
                    <a:pt x="60" y="1941"/>
                    <a:pt x="1" y="2060"/>
                    <a:pt x="1" y="2203"/>
                  </a:cubicBezTo>
                  <a:lnTo>
                    <a:pt x="1" y="4263"/>
                  </a:lnTo>
                  <a:lnTo>
                    <a:pt x="1" y="5192"/>
                  </a:lnTo>
                  <a:lnTo>
                    <a:pt x="1" y="6525"/>
                  </a:lnTo>
                  <a:cubicBezTo>
                    <a:pt x="1" y="6620"/>
                    <a:pt x="72" y="6692"/>
                    <a:pt x="168" y="6692"/>
                  </a:cubicBezTo>
                  <a:lnTo>
                    <a:pt x="2025" y="6692"/>
                  </a:lnTo>
                  <a:cubicBezTo>
                    <a:pt x="2108" y="6692"/>
                    <a:pt x="2192" y="6620"/>
                    <a:pt x="2192" y="6525"/>
                  </a:cubicBezTo>
                  <a:lnTo>
                    <a:pt x="2192" y="5513"/>
                  </a:lnTo>
                  <a:lnTo>
                    <a:pt x="2192" y="4251"/>
                  </a:lnTo>
                  <a:cubicBezTo>
                    <a:pt x="2192" y="4168"/>
                    <a:pt x="2108" y="4084"/>
                    <a:pt x="2025" y="4084"/>
                  </a:cubicBezTo>
                  <a:lnTo>
                    <a:pt x="1953" y="4084"/>
                  </a:lnTo>
                  <a:lnTo>
                    <a:pt x="1953" y="3549"/>
                  </a:lnTo>
                  <a:cubicBezTo>
                    <a:pt x="1953" y="3525"/>
                    <a:pt x="1965" y="3477"/>
                    <a:pt x="1989" y="3465"/>
                  </a:cubicBezTo>
                  <a:lnTo>
                    <a:pt x="4097" y="2001"/>
                  </a:lnTo>
                  <a:cubicBezTo>
                    <a:pt x="4216" y="1929"/>
                    <a:pt x="4275" y="1798"/>
                    <a:pt x="4275" y="1667"/>
                  </a:cubicBezTo>
                  <a:lnTo>
                    <a:pt x="4275" y="96"/>
                  </a:lnTo>
                  <a:cubicBezTo>
                    <a:pt x="4275" y="72"/>
                    <a:pt x="4216" y="1"/>
                    <a:pt x="412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a:p>
          </p:txBody>
        </p:sp>
        <p:sp>
          <p:nvSpPr>
            <p:cNvPr id="5" name="Google Shape;10729;p60">
              <a:extLst>
                <a:ext uri="{FF2B5EF4-FFF2-40B4-BE49-F238E27FC236}">
                  <a16:creationId xmlns:a16="http://schemas.microsoft.com/office/drawing/2014/main" id="{0406FD35-4156-22A9-A8A2-7DEEE4B269E1}"/>
                </a:ext>
              </a:extLst>
            </p:cNvPr>
            <p:cNvSpPr/>
            <p:nvPr/>
          </p:nvSpPr>
          <p:spPr>
            <a:xfrm>
              <a:off x="2731915" y="3360146"/>
              <a:ext cx="149403" cy="181812"/>
            </a:xfrm>
            <a:custGeom>
              <a:avLst/>
              <a:gdLst/>
              <a:ahLst/>
              <a:cxnLst/>
              <a:rect l="l" t="t" r="r" b="b"/>
              <a:pathLst>
                <a:path w="4716" h="5739" extrusionOk="0">
                  <a:moveTo>
                    <a:pt x="2358" y="0"/>
                  </a:moveTo>
                  <a:cubicBezTo>
                    <a:pt x="1156" y="0"/>
                    <a:pt x="155" y="893"/>
                    <a:pt x="13" y="2084"/>
                  </a:cubicBezTo>
                  <a:cubicBezTo>
                    <a:pt x="1" y="2179"/>
                    <a:pt x="72" y="2250"/>
                    <a:pt x="143" y="2262"/>
                  </a:cubicBezTo>
                  <a:cubicBezTo>
                    <a:pt x="155" y="2265"/>
                    <a:pt x="166" y="2266"/>
                    <a:pt x="176" y="2266"/>
                  </a:cubicBezTo>
                  <a:cubicBezTo>
                    <a:pt x="255" y="2266"/>
                    <a:pt x="312" y="2194"/>
                    <a:pt x="322" y="2131"/>
                  </a:cubicBezTo>
                  <a:cubicBezTo>
                    <a:pt x="441" y="1107"/>
                    <a:pt x="1322" y="333"/>
                    <a:pt x="2346" y="333"/>
                  </a:cubicBezTo>
                  <a:cubicBezTo>
                    <a:pt x="3477" y="333"/>
                    <a:pt x="4382" y="1250"/>
                    <a:pt x="4382" y="2369"/>
                  </a:cubicBezTo>
                  <a:cubicBezTo>
                    <a:pt x="4382" y="3262"/>
                    <a:pt x="3823" y="4036"/>
                    <a:pt x="2977" y="4322"/>
                  </a:cubicBezTo>
                  <a:cubicBezTo>
                    <a:pt x="2941" y="4334"/>
                    <a:pt x="2894" y="4346"/>
                    <a:pt x="2882" y="4393"/>
                  </a:cubicBezTo>
                  <a:lnTo>
                    <a:pt x="2346" y="5286"/>
                  </a:lnTo>
                  <a:lnTo>
                    <a:pt x="1810" y="4393"/>
                  </a:lnTo>
                  <a:cubicBezTo>
                    <a:pt x="1798" y="4370"/>
                    <a:pt x="1763" y="4334"/>
                    <a:pt x="1727" y="4322"/>
                  </a:cubicBezTo>
                  <a:cubicBezTo>
                    <a:pt x="989" y="4084"/>
                    <a:pt x="477" y="3477"/>
                    <a:pt x="334" y="2727"/>
                  </a:cubicBezTo>
                  <a:cubicBezTo>
                    <a:pt x="323" y="2650"/>
                    <a:pt x="252" y="2594"/>
                    <a:pt x="177" y="2594"/>
                  </a:cubicBezTo>
                  <a:cubicBezTo>
                    <a:pt x="170" y="2594"/>
                    <a:pt x="163" y="2595"/>
                    <a:pt x="155" y="2596"/>
                  </a:cubicBezTo>
                  <a:cubicBezTo>
                    <a:pt x="72" y="2608"/>
                    <a:pt x="13" y="2703"/>
                    <a:pt x="24" y="2774"/>
                  </a:cubicBezTo>
                  <a:cubicBezTo>
                    <a:pt x="179" y="3620"/>
                    <a:pt x="775" y="4322"/>
                    <a:pt x="1572" y="4608"/>
                  </a:cubicBezTo>
                  <a:lnTo>
                    <a:pt x="2215" y="5656"/>
                  </a:lnTo>
                  <a:cubicBezTo>
                    <a:pt x="2239" y="5703"/>
                    <a:pt x="2287" y="5739"/>
                    <a:pt x="2346" y="5739"/>
                  </a:cubicBezTo>
                  <a:cubicBezTo>
                    <a:pt x="2406" y="5739"/>
                    <a:pt x="2453" y="5703"/>
                    <a:pt x="2477" y="5656"/>
                  </a:cubicBezTo>
                  <a:lnTo>
                    <a:pt x="3120" y="4608"/>
                  </a:lnTo>
                  <a:cubicBezTo>
                    <a:pt x="4073" y="4274"/>
                    <a:pt x="4704" y="3381"/>
                    <a:pt x="4704" y="2369"/>
                  </a:cubicBezTo>
                  <a:cubicBezTo>
                    <a:pt x="4715" y="1060"/>
                    <a:pt x="3656" y="0"/>
                    <a:pt x="235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a:p>
          </p:txBody>
        </p:sp>
        <p:sp>
          <p:nvSpPr>
            <p:cNvPr id="6" name="Google Shape;10730;p60">
              <a:extLst>
                <a:ext uri="{FF2B5EF4-FFF2-40B4-BE49-F238E27FC236}">
                  <a16:creationId xmlns:a16="http://schemas.microsoft.com/office/drawing/2014/main" id="{BB97ADA9-D49D-051E-7E74-F1EB30F1B728}"/>
                </a:ext>
              </a:extLst>
            </p:cNvPr>
            <p:cNvSpPr/>
            <p:nvPr/>
          </p:nvSpPr>
          <p:spPr>
            <a:xfrm>
              <a:off x="2760585" y="3389545"/>
              <a:ext cx="92442" cy="91333"/>
            </a:xfrm>
            <a:custGeom>
              <a:avLst/>
              <a:gdLst/>
              <a:ahLst/>
              <a:cxnLst/>
              <a:rect l="l" t="t" r="r" b="b"/>
              <a:pathLst>
                <a:path w="2918" h="2883" extrusionOk="0">
                  <a:moveTo>
                    <a:pt x="1453" y="679"/>
                  </a:moveTo>
                  <a:cubicBezTo>
                    <a:pt x="1858" y="679"/>
                    <a:pt x="2203" y="1025"/>
                    <a:pt x="2203" y="1430"/>
                  </a:cubicBezTo>
                  <a:cubicBezTo>
                    <a:pt x="2203" y="1846"/>
                    <a:pt x="1870" y="2168"/>
                    <a:pt x="1453" y="2168"/>
                  </a:cubicBezTo>
                  <a:cubicBezTo>
                    <a:pt x="1036" y="2168"/>
                    <a:pt x="715" y="1846"/>
                    <a:pt x="715" y="1430"/>
                  </a:cubicBezTo>
                  <a:cubicBezTo>
                    <a:pt x="715" y="1013"/>
                    <a:pt x="1036" y="679"/>
                    <a:pt x="1453" y="679"/>
                  </a:cubicBezTo>
                  <a:close/>
                  <a:moveTo>
                    <a:pt x="1453" y="1"/>
                  </a:moveTo>
                  <a:cubicBezTo>
                    <a:pt x="1370" y="1"/>
                    <a:pt x="1286" y="72"/>
                    <a:pt x="1286" y="167"/>
                  </a:cubicBezTo>
                  <a:lnTo>
                    <a:pt x="1286" y="382"/>
                  </a:lnTo>
                  <a:cubicBezTo>
                    <a:pt x="1108" y="417"/>
                    <a:pt x="953" y="477"/>
                    <a:pt x="810" y="572"/>
                  </a:cubicBezTo>
                  <a:lnTo>
                    <a:pt x="655" y="417"/>
                  </a:lnTo>
                  <a:cubicBezTo>
                    <a:pt x="626" y="388"/>
                    <a:pt x="584" y="373"/>
                    <a:pt x="542" y="373"/>
                  </a:cubicBezTo>
                  <a:cubicBezTo>
                    <a:pt x="501" y="373"/>
                    <a:pt x="459" y="388"/>
                    <a:pt x="429" y="417"/>
                  </a:cubicBezTo>
                  <a:cubicBezTo>
                    <a:pt x="370" y="477"/>
                    <a:pt x="370" y="572"/>
                    <a:pt x="429" y="632"/>
                  </a:cubicBezTo>
                  <a:lnTo>
                    <a:pt x="596" y="798"/>
                  </a:lnTo>
                  <a:cubicBezTo>
                    <a:pt x="489" y="929"/>
                    <a:pt x="429" y="1096"/>
                    <a:pt x="393" y="1275"/>
                  </a:cubicBezTo>
                  <a:lnTo>
                    <a:pt x="167" y="1275"/>
                  </a:lnTo>
                  <a:cubicBezTo>
                    <a:pt x="72" y="1275"/>
                    <a:pt x="0" y="1358"/>
                    <a:pt x="0" y="1441"/>
                  </a:cubicBezTo>
                  <a:cubicBezTo>
                    <a:pt x="0" y="1537"/>
                    <a:pt x="72" y="1608"/>
                    <a:pt x="167" y="1608"/>
                  </a:cubicBezTo>
                  <a:lnTo>
                    <a:pt x="381" y="1608"/>
                  </a:lnTo>
                  <a:cubicBezTo>
                    <a:pt x="417" y="1787"/>
                    <a:pt x="477" y="1953"/>
                    <a:pt x="572" y="2084"/>
                  </a:cubicBezTo>
                  <a:lnTo>
                    <a:pt x="417" y="2251"/>
                  </a:lnTo>
                  <a:cubicBezTo>
                    <a:pt x="358" y="2311"/>
                    <a:pt x="358" y="2406"/>
                    <a:pt x="417" y="2465"/>
                  </a:cubicBezTo>
                  <a:cubicBezTo>
                    <a:pt x="441" y="2501"/>
                    <a:pt x="489" y="2513"/>
                    <a:pt x="536" y="2513"/>
                  </a:cubicBezTo>
                  <a:cubicBezTo>
                    <a:pt x="572" y="2513"/>
                    <a:pt x="620" y="2501"/>
                    <a:pt x="655" y="2465"/>
                  </a:cubicBezTo>
                  <a:lnTo>
                    <a:pt x="810" y="2311"/>
                  </a:lnTo>
                  <a:cubicBezTo>
                    <a:pt x="953" y="2406"/>
                    <a:pt x="1108" y="2465"/>
                    <a:pt x="1286" y="2501"/>
                  </a:cubicBezTo>
                  <a:lnTo>
                    <a:pt x="1286" y="2727"/>
                  </a:lnTo>
                  <a:cubicBezTo>
                    <a:pt x="1286" y="2811"/>
                    <a:pt x="1370" y="2882"/>
                    <a:pt x="1453" y="2882"/>
                  </a:cubicBezTo>
                  <a:cubicBezTo>
                    <a:pt x="1548" y="2882"/>
                    <a:pt x="1620" y="2811"/>
                    <a:pt x="1620" y="2727"/>
                  </a:cubicBezTo>
                  <a:lnTo>
                    <a:pt x="1620" y="2501"/>
                  </a:lnTo>
                  <a:cubicBezTo>
                    <a:pt x="1798" y="2465"/>
                    <a:pt x="1965" y="2406"/>
                    <a:pt x="2096" y="2311"/>
                  </a:cubicBezTo>
                  <a:lnTo>
                    <a:pt x="2263" y="2465"/>
                  </a:lnTo>
                  <a:cubicBezTo>
                    <a:pt x="2286" y="2501"/>
                    <a:pt x="2334" y="2513"/>
                    <a:pt x="2382" y="2513"/>
                  </a:cubicBezTo>
                  <a:cubicBezTo>
                    <a:pt x="2417" y="2513"/>
                    <a:pt x="2465" y="2501"/>
                    <a:pt x="2501" y="2465"/>
                  </a:cubicBezTo>
                  <a:cubicBezTo>
                    <a:pt x="2560" y="2406"/>
                    <a:pt x="2560" y="2311"/>
                    <a:pt x="2501" y="2251"/>
                  </a:cubicBezTo>
                  <a:lnTo>
                    <a:pt x="2334" y="2084"/>
                  </a:lnTo>
                  <a:cubicBezTo>
                    <a:pt x="2441" y="1953"/>
                    <a:pt x="2501" y="1787"/>
                    <a:pt x="2525" y="1608"/>
                  </a:cubicBezTo>
                  <a:lnTo>
                    <a:pt x="2751" y="1608"/>
                  </a:lnTo>
                  <a:cubicBezTo>
                    <a:pt x="2834" y="1608"/>
                    <a:pt x="2918" y="1537"/>
                    <a:pt x="2918" y="1441"/>
                  </a:cubicBezTo>
                  <a:cubicBezTo>
                    <a:pt x="2882" y="1358"/>
                    <a:pt x="2822" y="1275"/>
                    <a:pt x="2739" y="1275"/>
                  </a:cubicBezTo>
                  <a:lnTo>
                    <a:pt x="2513" y="1275"/>
                  </a:lnTo>
                  <a:cubicBezTo>
                    <a:pt x="2477" y="1096"/>
                    <a:pt x="2417" y="941"/>
                    <a:pt x="2322" y="798"/>
                  </a:cubicBezTo>
                  <a:lnTo>
                    <a:pt x="2489" y="632"/>
                  </a:lnTo>
                  <a:cubicBezTo>
                    <a:pt x="2548" y="572"/>
                    <a:pt x="2548" y="477"/>
                    <a:pt x="2489" y="417"/>
                  </a:cubicBezTo>
                  <a:cubicBezTo>
                    <a:pt x="2459" y="388"/>
                    <a:pt x="2417" y="373"/>
                    <a:pt x="2376" y="373"/>
                  </a:cubicBezTo>
                  <a:cubicBezTo>
                    <a:pt x="2334" y="373"/>
                    <a:pt x="2292" y="388"/>
                    <a:pt x="2263" y="417"/>
                  </a:cubicBezTo>
                  <a:lnTo>
                    <a:pt x="2096" y="572"/>
                  </a:lnTo>
                  <a:cubicBezTo>
                    <a:pt x="1965" y="477"/>
                    <a:pt x="1798" y="417"/>
                    <a:pt x="1620" y="382"/>
                  </a:cubicBezTo>
                  <a:lnTo>
                    <a:pt x="1620" y="167"/>
                  </a:lnTo>
                  <a:cubicBezTo>
                    <a:pt x="1620" y="72"/>
                    <a:pt x="1548" y="1"/>
                    <a:pt x="145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a:p>
          </p:txBody>
        </p:sp>
        <p:sp>
          <p:nvSpPr>
            <p:cNvPr id="7" name="Google Shape;10731;p60">
              <a:extLst>
                <a:ext uri="{FF2B5EF4-FFF2-40B4-BE49-F238E27FC236}">
                  <a16:creationId xmlns:a16="http://schemas.microsoft.com/office/drawing/2014/main" id="{E16A3F66-421B-0DBF-3BDA-94F92F22331B}"/>
                </a:ext>
              </a:extLst>
            </p:cNvPr>
            <p:cNvSpPr/>
            <p:nvPr/>
          </p:nvSpPr>
          <p:spPr>
            <a:xfrm>
              <a:off x="2789636" y="3417836"/>
              <a:ext cx="33961" cy="33993"/>
            </a:xfrm>
            <a:custGeom>
              <a:avLst/>
              <a:gdLst/>
              <a:ahLst/>
              <a:cxnLst/>
              <a:rect l="l" t="t" r="r" b="b"/>
              <a:pathLst>
                <a:path w="1072" h="1073" extrusionOk="0">
                  <a:moveTo>
                    <a:pt x="536" y="346"/>
                  </a:moveTo>
                  <a:cubicBezTo>
                    <a:pt x="655" y="346"/>
                    <a:pt x="750" y="429"/>
                    <a:pt x="750" y="548"/>
                  </a:cubicBezTo>
                  <a:cubicBezTo>
                    <a:pt x="750" y="656"/>
                    <a:pt x="643" y="763"/>
                    <a:pt x="536" y="763"/>
                  </a:cubicBezTo>
                  <a:cubicBezTo>
                    <a:pt x="417" y="763"/>
                    <a:pt x="334" y="667"/>
                    <a:pt x="334" y="548"/>
                  </a:cubicBezTo>
                  <a:cubicBezTo>
                    <a:pt x="334" y="429"/>
                    <a:pt x="417" y="346"/>
                    <a:pt x="536" y="346"/>
                  </a:cubicBezTo>
                  <a:close/>
                  <a:moveTo>
                    <a:pt x="536" y="1"/>
                  </a:moveTo>
                  <a:cubicBezTo>
                    <a:pt x="238" y="1"/>
                    <a:pt x="0" y="239"/>
                    <a:pt x="0" y="537"/>
                  </a:cubicBezTo>
                  <a:cubicBezTo>
                    <a:pt x="0" y="834"/>
                    <a:pt x="238" y="1072"/>
                    <a:pt x="536" y="1072"/>
                  </a:cubicBezTo>
                  <a:cubicBezTo>
                    <a:pt x="834" y="1072"/>
                    <a:pt x="1072" y="834"/>
                    <a:pt x="1072" y="537"/>
                  </a:cubicBezTo>
                  <a:cubicBezTo>
                    <a:pt x="1072" y="251"/>
                    <a:pt x="822" y="1"/>
                    <a:pt x="53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a:p>
          </p:txBody>
        </p:sp>
      </p:grpSp>
      <p:sp>
        <p:nvSpPr>
          <p:cNvPr id="9" name="Oval Callout 8">
            <a:extLst>
              <a:ext uri="{FF2B5EF4-FFF2-40B4-BE49-F238E27FC236}">
                <a16:creationId xmlns:a16="http://schemas.microsoft.com/office/drawing/2014/main" id="{D67F93C1-1380-1304-B50C-9B5D32920CBA}"/>
              </a:ext>
            </a:extLst>
          </p:cNvPr>
          <p:cNvSpPr/>
          <p:nvPr/>
        </p:nvSpPr>
        <p:spPr>
          <a:xfrm>
            <a:off x="1888369" y="514068"/>
            <a:ext cx="2472813" cy="1382785"/>
          </a:xfrm>
          <a:prstGeom prst="wedgeEllipseCallout">
            <a:avLst>
              <a:gd name="adj1" fmla="val -74214"/>
              <a:gd name="adj2" fmla="val 4018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latin typeface="Sofia Sans" panose="020B0604020202020204" charset="0"/>
              </a:rPr>
              <a:t>Before I can build a real wind turbine, I want to learn by making prototypes first!</a:t>
            </a:r>
          </a:p>
        </p:txBody>
      </p:sp>
      <p:pic>
        <p:nvPicPr>
          <p:cNvPr id="10" name="Picture 9" descr="A cartoon of a construction worker giving a thumbs up&#10;&#10;AI-generated content may be incorrect.">
            <a:extLst>
              <a:ext uri="{FF2B5EF4-FFF2-40B4-BE49-F238E27FC236}">
                <a16:creationId xmlns:a16="http://schemas.microsoft.com/office/drawing/2014/main" id="{E652F02E-B1FE-DE39-E595-CAA178CEC1AA}"/>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4006" b="96577" l="5777" r="91784">
                        <a14:foregroundMark x1="33119" y1="23525" x2="49551" y2="13838"/>
                        <a14:foregroundMark x1="49551" y1="13838" x2="29268" y2="5972"/>
                        <a14:foregroundMark x1="29268" y1="5972" x2="54300" y2="8230"/>
                        <a14:foregroundMark x1="54300" y1="8230" x2="50963" y2="14494"/>
                        <a14:foregroundMark x1="32092" y1="24836" x2="44544" y2="23015"/>
                        <a14:foregroundMark x1="52632" y1="22651" x2="53530" y2="27385"/>
                        <a14:foregroundMark x1="37612" y1="27822" x2="48010" y2="30153"/>
                        <a14:foregroundMark x1="51990" y1="21704" x2="55584" y2="23161"/>
                        <a14:foregroundMark x1="36714" y1="30517" x2="49037" y2="31100"/>
                        <a14:foregroundMark x1="89345" y1="34960" x2="91913" y2="41588"/>
                        <a14:foregroundMark x1="33119" y1="49891" x2="25931" y2="58194"/>
                        <a14:foregroundMark x1="32092" y1="47487" x2="25802" y2="62345"/>
                        <a14:foregroundMark x1="25802" y1="62345" x2="32478" y2="56883"/>
                        <a14:foregroundMark x1="34146" y1="52658" x2="55327" y2="53969"/>
                        <a14:foregroundMark x1="54429" y1="54261" x2="22208" y2="55353"/>
                        <a14:foregroundMark x1="22208" y1="55353" x2="17587" y2="56737"/>
                        <a14:foregroundMark x1="26573" y1="48216" x2="21181" y2="61471"/>
                        <a14:foregroundMark x1="21181" y1="61471" x2="29268" y2="63729"/>
                        <a14:foregroundMark x1="31836" y1="48944" x2="41592" y2="51347"/>
                        <a14:foregroundMark x1="6804" y1="49308" x2="5905" y2="54479"/>
                        <a14:foregroundMark x1="31836" y1="4006" x2="40308" y2="4370"/>
                        <a14:foregroundMark x1="22465" y1="92790" x2="27599" y2="91333"/>
                        <a14:foregroundMark x1="47368" y1="91187" x2="62003" y2="92425"/>
                        <a14:foregroundMark x1="16303" y1="96286" x2="29910" y2="96650"/>
                        <a14:foregroundMark x1="35430" y1="49745" x2="39666" y2="48070"/>
                        <a14:foregroundMark x1="45828" y1="63511" x2="44801" y2="63511"/>
                        <a14:backgroundMark x1="54814" y1="54115" x2="56226" y2="55426"/>
                      </a14:backgroundRemoval>
                    </a14:imgEffect>
                  </a14:imgLayer>
                </a14:imgProps>
              </a:ext>
              <a:ext uri="{28A0092B-C50C-407E-A947-70E740481C1C}">
                <a14:useLocalDpi xmlns:a14="http://schemas.microsoft.com/office/drawing/2010/main"/>
              </a:ext>
            </a:extLst>
          </a:blip>
          <a:srcRect/>
          <a:stretch>
            <a:fillRect/>
          </a:stretch>
        </p:blipFill>
        <p:spPr>
          <a:xfrm>
            <a:off x="767884" y="1458717"/>
            <a:ext cx="749999" cy="1322238"/>
          </a:xfrm>
          <a:prstGeom prst="rect">
            <a:avLst/>
          </a:prstGeom>
        </p:spPr>
      </p:pic>
    </p:spTree>
    <p:extLst>
      <p:ext uri="{BB962C8B-B14F-4D97-AF65-F5344CB8AC3E}">
        <p14:creationId xmlns:p14="http://schemas.microsoft.com/office/powerpoint/2010/main" val="169159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374F3-7DC5-0399-6ECB-6412DFD6837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4B68612-41AC-C231-617E-7D2CD05A87B9}"/>
              </a:ext>
            </a:extLst>
          </p:cNvPr>
          <p:cNvSpPr>
            <a:spLocks noGrp="1"/>
          </p:cNvSpPr>
          <p:nvPr>
            <p:ph type="title"/>
          </p:nvPr>
        </p:nvSpPr>
        <p:spPr>
          <a:xfrm>
            <a:off x="371026" y="504159"/>
            <a:ext cx="7483096" cy="812224"/>
          </a:xfrm>
        </p:spPr>
        <p:txBody>
          <a:bodyPr/>
          <a:lstStyle/>
          <a:p>
            <a:r>
              <a:rPr lang="en-GB"/>
              <a:t>Wind rose</a:t>
            </a:r>
            <a:endParaRPr lang="en-GB" noProof="0"/>
          </a:p>
        </p:txBody>
      </p:sp>
      <p:pic>
        <p:nvPicPr>
          <p:cNvPr id="5" name="Grafik 4" descr="Würfel Silhouette">
            <a:extLst>
              <a:ext uri="{FF2B5EF4-FFF2-40B4-BE49-F238E27FC236}">
                <a16:creationId xmlns:a16="http://schemas.microsoft.com/office/drawing/2014/main" id="{038DC200-5F4E-2057-0505-DB0A236EF9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67561" y="412323"/>
            <a:ext cx="1617063" cy="1682645"/>
          </a:xfrm>
          <a:prstGeom prst="rect">
            <a:avLst/>
          </a:prstGeom>
        </p:spPr>
      </p:pic>
      <p:sp>
        <p:nvSpPr>
          <p:cNvPr id="3" name="TextBox 2">
            <a:extLst>
              <a:ext uri="{FF2B5EF4-FFF2-40B4-BE49-F238E27FC236}">
                <a16:creationId xmlns:a16="http://schemas.microsoft.com/office/drawing/2014/main" id="{1FD0D7CC-A1B7-6E53-AA80-E6360C1004C9}"/>
              </a:ext>
            </a:extLst>
          </p:cNvPr>
          <p:cNvSpPr txBox="1"/>
          <p:nvPr/>
        </p:nvSpPr>
        <p:spPr>
          <a:xfrm>
            <a:off x="751271" y="2094968"/>
            <a:ext cx="4694159" cy="523220"/>
          </a:xfrm>
          <a:prstGeom prst="rect">
            <a:avLst/>
          </a:prstGeom>
          <a:noFill/>
        </p:spPr>
        <p:txBody>
          <a:bodyPr wrap="square" rtlCol="0">
            <a:spAutoFit/>
          </a:bodyPr>
          <a:lstStyle/>
          <a:p>
            <a:r>
              <a:rPr lang="en-GB" noProof="0" dirty="0">
                <a:latin typeface="Sofia Sans" panose="020B0604020202020204" charset="0"/>
              </a:rPr>
              <a:t>Let’s try to make your own paper wind rose! </a:t>
            </a:r>
          </a:p>
          <a:p>
            <a:r>
              <a:rPr lang="en-GB" noProof="0" dirty="0">
                <a:latin typeface="Sofia Sans" panose="020B0604020202020204" charset="0"/>
              </a:rPr>
              <a:t>Open your workbook on page 24.</a:t>
            </a:r>
          </a:p>
        </p:txBody>
      </p:sp>
      <p:pic>
        <p:nvPicPr>
          <p:cNvPr id="8" name="Picture 7">
            <a:extLst>
              <a:ext uri="{FF2B5EF4-FFF2-40B4-BE49-F238E27FC236}">
                <a16:creationId xmlns:a16="http://schemas.microsoft.com/office/drawing/2014/main" id="{988503F9-EB97-4E3A-4F5A-A5345AF3683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38959" y="1007907"/>
            <a:ext cx="2314694" cy="3029106"/>
          </a:xfrm>
          <a:prstGeom prst="rect">
            <a:avLst/>
          </a:prstGeom>
        </p:spPr>
      </p:pic>
      <p:pic>
        <p:nvPicPr>
          <p:cNvPr id="6" name="Picture 5" descr="A qr code with black squares&#10;&#10;Description automatically generated">
            <a:extLst>
              <a:ext uri="{FF2B5EF4-FFF2-40B4-BE49-F238E27FC236}">
                <a16:creationId xmlns:a16="http://schemas.microsoft.com/office/drawing/2014/main" id="{974EEA20-0114-3302-00DA-85C4948D28B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26064" y="3162945"/>
            <a:ext cx="1328345" cy="1328345"/>
          </a:xfrm>
          <a:prstGeom prst="rect">
            <a:avLst/>
          </a:prstGeom>
        </p:spPr>
      </p:pic>
      <p:sp>
        <p:nvSpPr>
          <p:cNvPr id="11" name="Textfeld 10">
            <a:extLst>
              <a:ext uri="{FF2B5EF4-FFF2-40B4-BE49-F238E27FC236}">
                <a16:creationId xmlns:a16="http://schemas.microsoft.com/office/drawing/2014/main" id="{966F23EA-0A0B-1458-BDFE-A54A4DA1D2FE}"/>
              </a:ext>
            </a:extLst>
          </p:cNvPr>
          <p:cNvSpPr txBox="1"/>
          <p:nvPr/>
        </p:nvSpPr>
        <p:spPr>
          <a:xfrm>
            <a:off x="964213" y="4519798"/>
            <a:ext cx="2206669" cy="523220"/>
          </a:xfrm>
          <a:prstGeom prst="rect">
            <a:avLst/>
          </a:prstGeom>
          <a:noFill/>
        </p:spPr>
        <p:txBody>
          <a:bodyPr wrap="square">
            <a:spAutoFit/>
          </a:bodyPr>
          <a:lstStyle/>
          <a:p>
            <a:r>
              <a:rPr lang="en-GB" noProof="0">
                <a:latin typeface="Sofia Sans" panose="020B0604020202020204" charset="0"/>
              </a:rPr>
              <a:t>There’s also a video guide that can be followed.</a:t>
            </a:r>
            <a:endParaRPr lang="de-DE"/>
          </a:p>
        </p:txBody>
      </p:sp>
      <p:sp>
        <p:nvSpPr>
          <p:cNvPr id="14" name="Bogen 13">
            <a:extLst>
              <a:ext uri="{FF2B5EF4-FFF2-40B4-BE49-F238E27FC236}">
                <a16:creationId xmlns:a16="http://schemas.microsoft.com/office/drawing/2014/main" id="{A3B65AB8-2795-8072-0C01-044634CAD6F8}"/>
              </a:ext>
            </a:extLst>
          </p:cNvPr>
          <p:cNvSpPr/>
          <p:nvPr/>
        </p:nvSpPr>
        <p:spPr>
          <a:xfrm>
            <a:off x="2554409" y="3946905"/>
            <a:ext cx="616473" cy="764795"/>
          </a:xfrm>
          <a:prstGeom prst="arc">
            <a:avLst>
              <a:gd name="adj1" fmla="val 16199996"/>
              <a:gd name="adj2" fmla="val 3228281"/>
            </a:avLst>
          </a:prstGeom>
          <a:no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cxnSp>
        <p:nvCxnSpPr>
          <p:cNvPr id="18" name="Gerader Verbinder 17">
            <a:extLst>
              <a:ext uri="{FF2B5EF4-FFF2-40B4-BE49-F238E27FC236}">
                <a16:creationId xmlns:a16="http://schemas.microsoft.com/office/drawing/2014/main" id="{51473F20-1F4C-E188-0EFF-0EC8FBDCCC54}"/>
              </a:ext>
            </a:extLst>
          </p:cNvPr>
          <p:cNvCxnSpPr>
            <a:cxnSpLocks/>
          </p:cNvCxnSpPr>
          <p:nvPr/>
        </p:nvCxnSpPr>
        <p:spPr>
          <a:xfrm flipV="1">
            <a:off x="2835862" y="3876675"/>
            <a:ext cx="120648" cy="7023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5D0E1A72-3C78-D8CC-53E5-BE6C5FE63CBD}"/>
              </a:ext>
            </a:extLst>
          </p:cNvPr>
          <p:cNvCxnSpPr>
            <a:cxnSpLocks/>
          </p:cNvCxnSpPr>
          <p:nvPr/>
        </p:nvCxnSpPr>
        <p:spPr>
          <a:xfrm>
            <a:off x="2858089" y="3946905"/>
            <a:ext cx="58739" cy="9010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Ellipse 44">
            <a:extLst>
              <a:ext uri="{FF2B5EF4-FFF2-40B4-BE49-F238E27FC236}">
                <a16:creationId xmlns:a16="http://schemas.microsoft.com/office/drawing/2014/main" id="{F6785BCD-EE62-C337-8CD8-C38E5B7824C8}"/>
              </a:ext>
            </a:extLst>
          </p:cNvPr>
          <p:cNvSpPr>
            <a:spLocks noChangeAspect="1"/>
          </p:cNvSpPr>
          <p:nvPr/>
        </p:nvSpPr>
        <p:spPr>
          <a:xfrm>
            <a:off x="625185" y="1401612"/>
            <a:ext cx="468000" cy="468000"/>
          </a:xfrm>
          <a:prstGeom prst="ellipse">
            <a:avLst/>
          </a:prstGeom>
          <a:solidFill>
            <a:srgbClr val="315544"/>
          </a:solidFill>
          <a:ln w="25400" cap="flat" cmpd="sng" algn="ctr">
            <a:solidFill>
              <a:srgbClr val="315544">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15544"/>
              </a:solidFill>
              <a:effectLst/>
              <a:uLnTx/>
              <a:uFillTx/>
              <a:latin typeface="Arial"/>
              <a:ea typeface="+mn-ea"/>
              <a:cs typeface="+mn-cs"/>
            </a:endParaRPr>
          </a:p>
        </p:txBody>
      </p:sp>
      <p:pic>
        <p:nvPicPr>
          <p:cNvPr id="49" name="Grafik 48" descr="Lupe mit einfarbiger Füllung">
            <a:extLst>
              <a:ext uri="{FF2B5EF4-FFF2-40B4-BE49-F238E27FC236}">
                <a16:creationId xmlns:a16="http://schemas.microsoft.com/office/drawing/2014/main" id="{6EE620A7-251E-F3B6-A827-74B350AFEC5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7411" y="1484212"/>
            <a:ext cx="324000" cy="324000"/>
          </a:xfrm>
          <a:prstGeom prst="rect">
            <a:avLst/>
          </a:prstGeom>
        </p:spPr>
      </p:pic>
      <p:sp>
        <p:nvSpPr>
          <p:cNvPr id="50" name="Untertitel 5">
            <a:extLst>
              <a:ext uri="{FF2B5EF4-FFF2-40B4-BE49-F238E27FC236}">
                <a16:creationId xmlns:a16="http://schemas.microsoft.com/office/drawing/2014/main" id="{F758592F-D4F5-2562-C432-90BAF757156F}"/>
              </a:ext>
            </a:extLst>
          </p:cNvPr>
          <p:cNvSpPr txBox="1">
            <a:spLocks/>
          </p:cNvSpPr>
          <p:nvPr/>
        </p:nvSpPr>
        <p:spPr>
          <a:xfrm>
            <a:off x="975544" y="1436891"/>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450" noProof="0"/>
              <a:t>Experiment</a:t>
            </a:r>
          </a:p>
        </p:txBody>
      </p:sp>
      <p:sp>
        <p:nvSpPr>
          <p:cNvPr id="51" name="TextBox 2">
            <a:extLst>
              <a:ext uri="{FF2B5EF4-FFF2-40B4-BE49-F238E27FC236}">
                <a16:creationId xmlns:a16="http://schemas.microsoft.com/office/drawing/2014/main" id="{EC85436F-2C6F-269F-96E8-82FB44FB9049}"/>
              </a:ext>
            </a:extLst>
          </p:cNvPr>
          <p:cNvSpPr txBox="1"/>
          <p:nvPr/>
        </p:nvSpPr>
        <p:spPr>
          <a:xfrm>
            <a:off x="3626040" y="4157521"/>
            <a:ext cx="4694159" cy="954107"/>
          </a:xfrm>
          <a:prstGeom prst="rect">
            <a:avLst/>
          </a:prstGeom>
          <a:noFill/>
        </p:spPr>
        <p:txBody>
          <a:bodyPr wrap="square" rtlCol="0">
            <a:spAutoFit/>
          </a:bodyPr>
          <a:lstStyle/>
          <a:p>
            <a:r>
              <a:rPr lang="en-GB" b="1" noProof="0">
                <a:latin typeface="Sofia Sans" panose="020B0604020202020204" charset="0"/>
              </a:rPr>
              <a:t>Question: </a:t>
            </a:r>
            <a:r>
              <a:rPr lang="en-GB" noProof="0">
                <a:latin typeface="Sofia Sans" panose="020B0604020202020204" charset="0"/>
              </a:rPr>
              <a:t>How is wind speed measured by using it?</a:t>
            </a:r>
          </a:p>
          <a:p>
            <a:r>
              <a:rPr lang="en-GB" b="1">
                <a:latin typeface="Sofia Sans" panose="020B0604020202020204" charset="0"/>
              </a:rPr>
              <a:t>Bonus  Question: </a:t>
            </a:r>
            <a:r>
              <a:rPr lang="en-GB">
                <a:solidFill>
                  <a:schemeClr val="tx1"/>
                </a:solidFill>
                <a:latin typeface="Sofia Sans" panose="020B0604020202020204" charset="0"/>
              </a:rPr>
              <a:t>In what unit can the wind speed be measured?</a:t>
            </a:r>
          </a:p>
          <a:p>
            <a:endParaRPr lang="en-GB" noProof="0">
              <a:latin typeface="Sofia Sans" panose="020B0604020202020204" charset="0"/>
            </a:endParaRPr>
          </a:p>
        </p:txBody>
      </p:sp>
    </p:spTree>
    <p:extLst>
      <p:ext uri="{BB962C8B-B14F-4D97-AF65-F5344CB8AC3E}">
        <p14:creationId xmlns:p14="http://schemas.microsoft.com/office/powerpoint/2010/main" val="2577258771"/>
      </p:ext>
    </p:extLst>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62;p27">
            <a:extLst>
              <a:ext uri="{FF2B5EF4-FFF2-40B4-BE49-F238E27FC236}">
                <a16:creationId xmlns:a16="http://schemas.microsoft.com/office/drawing/2014/main" id="{72C9F6A6-A520-1851-F229-7C9C5DAA1C36}"/>
              </a:ext>
            </a:extLst>
          </p:cNvPr>
          <p:cNvSpPr txBox="1">
            <a:spLocks noGrp="1"/>
          </p:cNvSpPr>
          <p:nvPr>
            <p:ph type="title"/>
          </p:nvPr>
        </p:nvSpPr>
        <p:spPr>
          <a:xfrm>
            <a:off x="921948" y="1952212"/>
            <a:ext cx="4433245" cy="2263078"/>
          </a:xfrm>
          <a:prstGeom prst="rect">
            <a:avLst/>
          </a:prstGeom>
        </p:spPr>
        <p:txBody>
          <a:bodyPr spcFirstLastPara="1" wrap="square" lIns="91425" tIns="91425" rIns="91425" bIns="91425" anchor="t" anchorCtr="0">
            <a:noAutofit/>
          </a:bodyPr>
          <a:lstStyle/>
          <a:p>
            <a:r>
              <a:rPr lang="en-GB" sz="1400" b="0" noProof="0" dirty="0">
                <a:latin typeface="Sofia Sans"/>
              </a:rPr>
              <a:t>Let’s use your wind rose to measure the wind speed</a:t>
            </a:r>
            <a:r>
              <a:rPr lang="en-GB" sz="1400" b="0" dirty="0">
                <a:latin typeface="Sofia Sans"/>
              </a:rPr>
              <a:t>!</a:t>
            </a:r>
            <a:r>
              <a:rPr lang="en-GB" sz="1400" b="0" noProof="0" dirty="0">
                <a:latin typeface="Sofia Sans"/>
              </a:rPr>
              <a:t> </a:t>
            </a:r>
            <a:br>
              <a:rPr lang="en-GB" sz="1400" b="0" dirty="0">
                <a:latin typeface="Sofia Sans"/>
              </a:rPr>
            </a:br>
            <a:r>
              <a:rPr lang="en-GB" sz="1400" b="0" noProof="0" dirty="0">
                <a:latin typeface="Sofia Sans"/>
              </a:rPr>
              <a:t>Open your worksheet on page 27</a:t>
            </a:r>
            <a:r>
              <a:rPr lang="en-GB" sz="1400" b="0" dirty="0">
                <a:latin typeface="Sofia Sans"/>
              </a:rPr>
              <a:t> for instruction.</a:t>
            </a:r>
            <a:br>
              <a:rPr lang="en-GB" sz="1400" b="0" dirty="0">
                <a:latin typeface="Sofia Sans" panose="020B0604020202020204" charset="0"/>
              </a:rPr>
            </a:br>
            <a:br>
              <a:rPr lang="en-GB" sz="1400" b="0" dirty="0">
                <a:latin typeface="Sofia Sans" panose="020B0604020202020204" charset="0"/>
              </a:rPr>
            </a:br>
            <a:br>
              <a:rPr lang="en-GB" sz="1400" b="0" dirty="0">
                <a:latin typeface="Sofia Sans" panose="020B0604020202020204" charset="0"/>
              </a:rPr>
            </a:br>
            <a:br>
              <a:rPr lang="en-GB" sz="1400" b="0" dirty="0">
                <a:latin typeface="Sofia Sans" panose="020B0604020202020204" charset="0"/>
              </a:rPr>
            </a:br>
            <a:br>
              <a:rPr lang="en-GB" sz="1400" b="0" dirty="0">
                <a:latin typeface="Sofia Sans" panose="020B0604020202020204" charset="0"/>
              </a:rPr>
            </a:br>
            <a:br>
              <a:rPr lang="en-GB" sz="1400" b="0" dirty="0">
                <a:latin typeface="Sofia Sans" panose="020B0604020202020204" charset="0"/>
              </a:rPr>
            </a:br>
            <a:br>
              <a:rPr lang="en-GB" sz="1400" b="0" dirty="0">
                <a:latin typeface="Sofia Sans" panose="020B0604020202020204" charset="0"/>
              </a:rPr>
            </a:br>
            <a:endParaRPr lang="en-GB" sz="1400" b="0" noProof="0" dirty="0">
              <a:latin typeface="Sofia Sans" panose="020B0604020202020204" charset="0"/>
            </a:endParaRPr>
          </a:p>
        </p:txBody>
      </p:sp>
      <p:pic>
        <p:nvPicPr>
          <p:cNvPr id="2" name="Grafik 1" descr="Würfel Silhouette">
            <a:extLst>
              <a:ext uri="{FF2B5EF4-FFF2-40B4-BE49-F238E27FC236}">
                <a16:creationId xmlns:a16="http://schemas.microsoft.com/office/drawing/2014/main" id="{C01DCFDA-0C41-36FB-83CC-6F69F55636C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15604" y="754233"/>
            <a:ext cx="914400" cy="914400"/>
          </a:xfrm>
          <a:prstGeom prst="rect">
            <a:avLst/>
          </a:prstGeom>
        </p:spPr>
      </p:pic>
      <p:sp>
        <p:nvSpPr>
          <p:cNvPr id="3" name="Titel 1">
            <a:extLst>
              <a:ext uri="{FF2B5EF4-FFF2-40B4-BE49-F238E27FC236}">
                <a16:creationId xmlns:a16="http://schemas.microsoft.com/office/drawing/2014/main" id="{FC883197-9BBB-7E15-9F51-7E05B7E20DBE}"/>
              </a:ext>
            </a:extLst>
          </p:cNvPr>
          <p:cNvSpPr txBox="1">
            <a:spLocks/>
          </p:cNvSpPr>
          <p:nvPr/>
        </p:nvSpPr>
        <p:spPr>
          <a:xfrm>
            <a:off x="371026" y="567242"/>
            <a:ext cx="7483096" cy="81222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r>
              <a:rPr lang="en-GB" noProof="0"/>
              <a:t>Measuring wind speed</a:t>
            </a:r>
          </a:p>
        </p:txBody>
      </p:sp>
      <p:pic>
        <p:nvPicPr>
          <p:cNvPr id="5" name="Picture 4" descr="A paper windmill on a stick&#10;&#10;Description automatically generated">
            <a:extLst>
              <a:ext uri="{FF2B5EF4-FFF2-40B4-BE49-F238E27FC236}">
                <a16:creationId xmlns:a16="http://schemas.microsoft.com/office/drawing/2014/main" id="{4BECE79A-FBE5-25C4-6E5C-86BBE56D612F}"/>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640221" y="1813289"/>
            <a:ext cx="2581831" cy="2762969"/>
          </a:xfrm>
          <a:prstGeom prst="rect">
            <a:avLst/>
          </a:prstGeom>
        </p:spPr>
      </p:pic>
      <p:sp>
        <p:nvSpPr>
          <p:cNvPr id="4" name="Ellipse 3">
            <a:extLst>
              <a:ext uri="{FF2B5EF4-FFF2-40B4-BE49-F238E27FC236}">
                <a16:creationId xmlns:a16="http://schemas.microsoft.com/office/drawing/2014/main" id="{F777FC1A-3001-6555-05F6-6F71632D8216}"/>
              </a:ext>
            </a:extLst>
          </p:cNvPr>
          <p:cNvSpPr>
            <a:spLocks noChangeAspect="1"/>
          </p:cNvSpPr>
          <p:nvPr/>
        </p:nvSpPr>
        <p:spPr>
          <a:xfrm>
            <a:off x="625185" y="1401612"/>
            <a:ext cx="468000" cy="468000"/>
          </a:xfrm>
          <a:prstGeom prst="ellipse">
            <a:avLst/>
          </a:prstGeom>
          <a:solidFill>
            <a:srgbClr val="315544"/>
          </a:solidFill>
          <a:ln w="25400" cap="flat" cmpd="sng" algn="ctr">
            <a:solidFill>
              <a:srgbClr val="315544">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15544"/>
              </a:solidFill>
              <a:effectLst/>
              <a:uLnTx/>
              <a:uFillTx/>
              <a:latin typeface="Arial"/>
              <a:ea typeface="+mn-ea"/>
              <a:cs typeface="+mn-cs"/>
            </a:endParaRPr>
          </a:p>
        </p:txBody>
      </p:sp>
      <p:pic>
        <p:nvPicPr>
          <p:cNvPr id="6" name="Grafik 5" descr="Lupe mit einfarbiger Füllung">
            <a:extLst>
              <a:ext uri="{FF2B5EF4-FFF2-40B4-BE49-F238E27FC236}">
                <a16:creationId xmlns:a16="http://schemas.microsoft.com/office/drawing/2014/main" id="{65B3E696-AED4-6C01-A27C-9BD25AF660A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411" y="1484212"/>
            <a:ext cx="324000" cy="324000"/>
          </a:xfrm>
          <a:prstGeom prst="rect">
            <a:avLst/>
          </a:prstGeom>
        </p:spPr>
      </p:pic>
      <p:sp>
        <p:nvSpPr>
          <p:cNvPr id="7" name="Untertitel 5">
            <a:extLst>
              <a:ext uri="{FF2B5EF4-FFF2-40B4-BE49-F238E27FC236}">
                <a16:creationId xmlns:a16="http://schemas.microsoft.com/office/drawing/2014/main" id="{F6ABF4D7-E4E9-E292-F4B7-69A24CE26857}"/>
              </a:ext>
            </a:extLst>
          </p:cNvPr>
          <p:cNvSpPr txBox="1">
            <a:spLocks/>
          </p:cNvSpPr>
          <p:nvPr/>
        </p:nvSpPr>
        <p:spPr>
          <a:xfrm>
            <a:off x="975544" y="1436891"/>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450" noProof="0"/>
              <a:t>Experiment</a:t>
            </a:r>
          </a:p>
        </p:txBody>
      </p:sp>
      <p:sp>
        <p:nvSpPr>
          <p:cNvPr id="8" name="Untertitel 5">
            <a:extLst>
              <a:ext uri="{FF2B5EF4-FFF2-40B4-BE49-F238E27FC236}">
                <a16:creationId xmlns:a16="http://schemas.microsoft.com/office/drawing/2014/main" id="{FE421591-43B0-BB6F-731D-6F1BB0E328A7}"/>
              </a:ext>
            </a:extLst>
          </p:cNvPr>
          <p:cNvSpPr txBox="1">
            <a:spLocks/>
          </p:cNvSpPr>
          <p:nvPr/>
        </p:nvSpPr>
        <p:spPr>
          <a:xfrm>
            <a:off x="1031411" y="3142076"/>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400" dirty="0">
                <a:latin typeface="Sofia Sans"/>
              </a:rPr>
              <a:t>Task 1</a:t>
            </a:r>
            <a:r>
              <a:rPr lang="en-US" sz="1200" dirty="0">
                <a:latin typeface="Sofia Sans"/>
              </a:rPr>
              <a:t>–</a:t>
            </a:r>
            <a:r>
              <a:rPr lang="en-GB" sz="1400" dirty="0">
                <a:latin typeface="Sofia Sans"/>
              </a:rPr>
              <a:t>3: </a:t>
            </a:r>
            <a:r>
              <a:rPr lang="en-GB" sz="1400" b="0" dirty="0">
                <a:latin typeface="Sofia Sans"/>
              </a:rPr>
              <a:t>Let’s write down your observations! </a:t>
            </a:r>
            <a:endParaRPr lang="en-GB" sz="1400" dirty="0">
              <a:latin typeface="Sofia Sans"/>
            </a:endParaRPr>
          </a:p>
          <a:p>
            <a:pPr>
              <a:lnSpc>
                <a:spcPct val="114999"/>
              </a:lnSpc>
            </a:pPr>
            <a:r>
              <a:rPr lang="en-GB" sz="1400" b="0" dirty="0">
                <a:latin typeface="Sofia Sans"/>
              </a:rPr>
              <a:t>      Open your worksheet on page 28.</a:t>
            </a:r>
            <a:endParaRPr lang="en-GB" sz="1400" noProof="0" dirty="0">
              <a:latin typeface="Sofia Sans"/>
            </a:endParaRPr>
          </a:p>
        </p:txBody>
      </p:sp>
      <p:sp>
        <p:nvSpPr>
          <p:cNvPr id="9" name="Ellipse 8">
            <a:extLst>
              <a:ext uri="{FF2B5EF4-FFF2-40B4-BE49-F238E27FC236}">
                <a16:creationId xmlns:a16="http://schemas.microsoft.com/office/drawing/2014/main" id="{71302953-7A44-7036-49B9-59152B2E0AB8}"/>
              </a:ext>
            </a:extLst>
          </p:cNvPr>
          <p:cNvSpPr>
            <a:spLocks noChangeAspect="1"/>
          </p:cNvSpPr>
          <p:nvPr/>
        </p:nvSpPr>
        <p:spPr>
          <a:xfrm>
            <a:off x="656720" y="2967649"/>
            <a:ext cx="480127" cy="480127"/>
          </a:xfrm>
          <a:prstGeom prst="ellipse">
            <a:avLst/>
          </a:prstGeom>
          <a:solidFill>
            <a:srgbClr val="315544"/>
          </a:solidFill>
          <a:ln>
            <a:solidFill>
              <a:srgbClr val="254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1" name="Grafik 10" descr="Skizze mit einfarbiger Füllung">
            <a:extLst>
              <a:ext uri="{FF2B5EF4-FFF2-40B4-BE49-F238E27FC236}">
                <a16:creationId xmlns:a16="http://schemas.microsoft.com/office/drawing/2014/main" id="{DF37C094-4165-CD96-0F50-FBB779B5F58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7152" y="3084993"/>
            <a:ext cx="379044" cy="379044"/>
          </a:xfrm>
          <a:prstGeom prst="rect">
            <a:avLst/>
          </a:prstGeom>
        </p:spPr>
      </p:pic>
    </p:spTree>
    <p:extLst>
      <p:ext uri="{BB962C8B-B14F-4D97-AF65-F5344CB8AC3E}">
        <p14:creationId xmlns:p14="http://schemas.microsoft.com/office/powerpoint/2010/main" val="562415771"/>
      </p:ext>
    </p:extLst>
  </p:cSld>
  <p:clrMapOvr>
    <a:masterClrMapping/>
  </p:clrMapOvr>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weather vane on a pole&#10;&#10;Description automatically generated">
            <a:extLst>
              <a:ext uri="{FF2B5EF4-FFF2-40B4-BE49-F238E27FC236}">
                <a16:creationId xmlns:a16="http://schemas.microsoft.com/office/drawing/2014/main" id="{74ED0DD7-2605-9DCF-795B-7C3AA7B257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5788" y="1115500"/>
            <a:ext cx="1745085" cy="1554246"/>
          </a:xfrm>
          <a:prstGeom prst="ellipse">
            <a:avLst/>
          </a:prstGeom>
          <a:ln>
            <a:noFill/>
          </a:ln>
          <a:effectLst>
            <a:softEdge rad="112500"/>
          </a:effectLst>
        </p:spPr>
      </p:pic>
      <p:sp>
        <p:nvSpPr>
          <p:cNvPr id="2" name="Titel 1">
            <a:extLst>
              <a:ext uri="{FF2B5EF4-FFF2-40B4-BE49-F238E27FC236}">
                <a16:creationId xmlns:a16="http://schemas.microsoft.com/office/drawing/2014/main" id="{FC44FA33-28F7-BD26-5DA9-43D478B0822F}"/>
              </a:ext>
            </a:extLst>
          </p:cNvPr>
          <p:cNvSpPr>
            <a:spLocks noGrp="1"/>
          </p:cNvSpPr>
          <p:nvPr>
            <p:ph type="title"/>
          </p:nvPr>
        </p:nvSpPr>
        <p:spPr>
          <a:xfrm>
            <a:off x="713225" y="539500"/>
            <a:ext cx="7717200" cy="576000"/>
          </a:xfrm>
        </p:spPr>
        <p:txBody>
          <a:bodyPr spcFirstLastPara="1" wrap="square" lIns="91425" tIns="91425" rIns="91425" bIns="91425" anchor="t" anchorCtr="0">
            <a:normAutofit/>
          </a:bodyPr>
          <a:lstStyle/>
          <a:p>
            <a:pPr>
              <a:lnSpc>
                <a:spcPct val="90000"/>
              </a:lnSpc>
            </a:pPr>
            <a:r>
              <a:rPr lang="en-GB" b="1" i="0" u="none" strike="noStrike" cap="none" noProof="0">
                <a:latin typeface="Epilogue"/>
                <a:ea typeface="Epilogue"/>
                <a:cs typeface="Epilogue"/>
                <a:sym typeface="Epilogue"/>
              </a:rPr>
              <a:t>Measuring wind speed</a:t>
            </a:r>
          </a:p>
        </p:txBody>
      </p:sp>
      <p:sp>
        <p:nvSpPr>
          <p:cNvPr id="7" name="Textfeld 6">
            <a:extLst>
              <a:ext uri="{FF2B5EF4-FFF2-40B4-BE49-F238E27FC236}">
                <a16:creationId xmlns:a16="http://schemas.microsoft.com/office/drawing/2014/main" id="{093A833E-F483-48B3-840B-1348CCE3E9B7}"/>
              </a:ext>
            </a:extLst>
          </p:cNvPr>
          <p:cNvSpPr txBox="1"/>
          <p:nvPr/>
        </p:nvSpPr>
        <p:spPr>
          <a:xfrm>
            <a:off x="2479922" y="1236686"/>
            <a:ext cx="6275044" cy="1961003"/>
          </a:xfrm>
          <a:prstGeom prst="rect">
            <a:avLst/>
          </a:prstGeom>
          <a:noFill/>
          <a:ln>
            <a:noFill/>
          </a:ln>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424800">
              <a:lnSpc>
                <a:spcPct val="105000"/>
              </a:lnSpc>
              <a:spcAft>
                <a:spcPts val="600"/>
              </a:spcAft>
              <a:buClr>
                <a:schemeClr val="lt1"/>
              </a:buClr>
              <a:buSzPts val="1400"/>
            </a:pPr>
            <a:r>
              <a:rPr lang="en-GB" b="1">
                <a:solidFill>
                  <a:schemeClr val="tx1"/>
                </a:solidFill>
                <a:latin typeface="Sofia Sans" panose="020B0604020202020204" charset="0"/>
              </a:rPr>
              <a:t>Wind Speed is how fast the air is moving.</a:t>
            </a:r>
          </a:p>
          <a:p>
            <a:pPr marL="424800" lvl="2" indent="-285750">
              <a:lnSpc>
                <a:spcPct val="105000"/>
              </a:lnSpc>
              <a:spcAft>
                <a:spcPts val="600"/>
              </a:spcAft>
              <a:buSzPts val="1400"/>
              <a:buFont typeface="Arial" panose="020B0604020202020204" pitchFamily="34" charset="0"/>
              <a:buChar char="•"/>
            </a:pPr>
            <a:r>
              <a:rPr lang="en-GB">
                <a:solidFill>
                  <a:schemeClr val="tx1"/>
                </a:solidFill>
                <a:latin typeface="Sofia Sans" panose="020B0604020202020204" charset="0"/>
              </a:rPr>
              <a:t>Faster wind speeds mean more energy is available for generating power.</a:t>
            </a:r>
          </a:p>
          <a:p>
            <a:pPr marL="424800" indent="-285750">
              <a:spcAft>
                <a:spcPts val="600"/>
              </a:spcAft>
              <a:buFont typeface="Arial" panose="020B0604020202020204" pitchFamily="34" charset="0"/>
              <a:buChar char="•"/>
            </a:pPr>
            <a:r>
              <a:rPr lang="en-US">
                <a:solidFill>
                  <a:schemeClr val="dk1"/>
                </a:solidFill>
                <a:latin typeface="Sofia Sans"/>
                <a:ea typeface="Sofia Sans"/>
                <a:cs typeface="Sofia Sans"/>
              </a:rPr>
              <a:t>Anemometers are tools to measure wind speed by counting rotations.</a:t>
            </a:r>
          </a:p>
          <a:p>
            <a:pPr marL="424800" indent="-285750">
              <a:spcAft>
                <a:spcPts val="600"/>
              </a:spcAft>
              <a:buFont typeface="Arial" panose="020B0604020202020204" pitchFamily="34" charset="0"/>
              <a:buChar char="•"/>
            </a:pPr>
            <a:r>
              <a:rPr lang="en-US">
                <a:solidFill>
                  <a:schemeClr val="dk1"/>
                </a:solidFill>
                <a:latin typeface="Sofia Sans"/>
                <a:ea typeface="Sofia Sans"/>
                <a:cs typeface="Sofia Sans"/>
              </a:rPr>
              <a:t>Wind Vanes are tools to find a wind direction</a:t>
            </a:r>
          </a:p>
        </p:txBody>
      </p:sp>
      <p:pic>
        <p:nvPicPr>
          <p:cNvPr id="5" name="Graphic 4" descr="Speedometer Middle outline">
            <a:extLst>
              <a:ext uri="{FF2B5EF4-FFF2-40B4-BE49-F238E27FC236}">
                <a16:creationId xmlns:a16="http://schemas.microsoft.com/office/drawing/2014/main" id="{8CC84BB3-DEF7-58A1-93E2-0BA943CCF0E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21404" y="238500"/>
            <a:ext cx="1080000" cy="1080000"/>
          </a:xfrm>
          <a:prstGeom prst="rect">
            <a:avLst/>
          </a:prstGeom>
        </p:spPr>
      </p:pic>
      <p:pic>
        <p:nvPicPr>
          <p:cNvPr id="6" name="Graphic 2" descr="Windig Silhouette">
            <a:extLst>
              <a:ext uri="{FF2B5EF4-FFF2-40B4-BE49-F238E27FC236}">
                <a16:creationId xmlns:a16="http://schemas.microsoft.com/office/drawing/2014/main" id="{AF15AC75-702E-45B6-5A05-6B2EB7A667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15669" y="287500"/>
            <a:ext cx="1080000" cy="1080000"/>
          </a:xfrm>
          <a:prstGeom prst="rect">
            <a:avLst/>
          </a:prstGeom>
        </p:spPr>
      </p:pic>
      <p:sp>
        <p:nvSpPr>
          <p:cNvPr id="8" name="Textfeld 7">
            <a:extLst>
              <a:ext uri="{FF2B5EF4-FFF2-40B4-BE49-F238E27FC236}">
                <a16:creationId xmlns:a16="http://schemas.microsoft.com/office/drawing/2014/main" id="{53922379-3A70-BD86-EFC3-C4440A2EF2BA}"/>
              </a:ext>
            </a:extLst>
          </p:cNvPr>
          <p:cNvSpPr txBox="1"/>
          <p:nvPr/>
        </p:nvSpPr>
        <p:spPr>
          <a:xfrm>
            <a:off x="888103" y="3098900"/>
            <a:ext cx="3994481" cy="10310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2">
              <a:spcAft>
                <a:spcPts val="600"/>
              </a:spcAft>
            </a:pPr>
            <a:r>
              <a:rPr lang="en-GB" b="1">
                <a:latin typeface="Sofia Sans" panose="020B0604020202020204" charset="0"/>
              </a:rPr>
              <a:t>Wind measurement is the process of determining the wind speed: </a:t>
            </a:r>
          </a:p>
          <a:p>
            <a:pPr marL="424800" indent="-285750">
              <a:spcAft>
                <a:spcPts val="600"/>
              </a:spcAft>
              <a:buFont typeface="Arial" panose="020B0604020202020204" pitchFamily="34" charset="0"/>
              <a:buChar char="•"/>
            </a:pPr>
            <a:r>
              <a:rPr lang="en-GB">
                <a:latin typeface="Sofia Sans" panose="020B0604020202020204" charset="0"/>
              </a:rPr>
              <a:t>It helps engineers to choose the best locations for turbines and other uses.</a:t>
            </a:r>
          </a:p>
        </p:txBody>
      </p:sp>
      <p:pic>
        <p:nvPicPr>
          <p:cNvPr id="9" name="Picture 3">
            <a:extLst>
              <a:ext uri="{FF2B5EF4-FFF2-40B4-BE49-F238E27FC236}">
                <a16:creationId xmlns:a16="http://schemas.microsoft.com/office/drawing/2014/main" id="{34A1C1EB-98BB-DABE-DCE7-B6C792CDAEE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282247" y="3195305"/>
            <a:ext cx="2183727" cy="1140998"/>
          </a:xfrm>
          <a:prstGeom prst="rect">
            <a:avLst/>
          </a:prstGeom>
          <a:noFill/>
          <a:ln w="9525" cap="flat" cmpd="sng">
            <a:solidFill>
              <a:schemeClr val="dk1"/>
            </a:solidFill>
            <a:prstDash val="dash"/>
            <a:round/>
            <a:headEnd type="none" w="sm" len="sm"/>
            <a:tailEnd type="none" w="sm" len="sm"/>
          </a:ln>
        </p:spPr>
      </p:pic>
      <p:sp>
        <p:nvSpPr>
          <p:cNvPr id="10" name="TextBox 2">
            <a:extLst>
              <a:ext uri="{FF2B5EF4-FFF2-40B4-BE49-F238E27FC236}">
                <a16:creationId xmlns:a16="http://schemas.microsoft.com/office/drawing/2014/main" id="{5D14EFA8-B0C4-4CA4-DB48-420DC62455F6}"/>
              </a:ext>
            </a:extLst>
          </p:cNvPr>
          <p:cNvSpPr txBox="1"/>
          <p:nvPr/>
        </p:nvSpPr>
        <p:spPr>
          <a:xfrm>
            <a:off x="5104552" y="2661729"/>
            <a:ext cx="1391737" cy="307777"/>
          </a:xfrm>
          <a:prstGeom prst="rect">
            <a:avLst/>
          </a:prstGeom>
          <a:solidFill>
            <a:srgbClr val="D3DFD5"/>
          </a:solidFill>
          <a:ln>
            <a:solidFill>
              <a:srgbClr val="A1CCB9"/>
            </a:solidFill>
          </a:ln>
        </p:spPr>
        <p:txBody>
          <a:bodyPr wrap="square" rtlCol="0">
            <a:spAutoFit/>
          </a:bodyPr>
          <a:lstStyle/>
          <a:p>
            <a:r>
              <a:rPr lang="en-GB" noProof="0">
                <a:latin typeface="Sofia Sans" panose="020B0604020202020204" charset="0"/>
              </a:rPr>
              <a:t>   Anemometer</a:t>
            </a:r>
          </a:p>
        </p:txBody>
      </p:sp>
      <p:sp>
        <p:nvSpPr>
          <p:cNvPr id="12" name="TextBox 4">
            <a:extLst>
              <a:ext uri="{FF2B5EF4-FFF2-40B4-BE49-F238E27FC236}">
                <a16:creationId xmlns:a16="http://schemas.microsoft.com/office/drawing/2014/main" id="{09F7F259-0617-139F-5379-1CD8E81004AE}"/>
              </a:ext>
            </a:extLst>
          </p:cNvPr>
          <p:cNvSpPr txBox="1"/>
          <p:nvPr/>
        </p:nvSpPr>
        <p:spPr>
          <a:xfrm>
            <a:off x="6374110" y="4557084"/>
            <a:ext cx="1391737" cy="307777"/>
          </a:xfrm>
          <a:prstGeom prst="rect">
            <a:avLst/>
          </a:prstGeom>
          <a:solidFill>
            <a:srgbClr val="D3DFD5"/>
          </a:solidFill>
          <a:ln>
            <a:solidFill>
              <a:schemeClr val="accent3">
                <a:lumMod val="60000"/>
                <a:lumOff val="40000"/>
              </a:schemeClr>
            </a:solidFill>
          </a:ln>
        </p:spPr>
        <p:txBody>
          <a:bodyPr wrap="square" rtlCol="0">
            <a:spAutoFit/>
          </a:bodyPr>
          <a:lstStyle/>
          <a:p>
            <a:r>
              <a:rPr lang="en-GB">
                <a:latin typeface="Sofia Sans" panose="020B0604020202020204" charset="0"/>
              </a:rPr>
              <a:t>   </a:t>
            </a:r>
            <a:r>
              <a:rPr lang="en-GB" noProof="0">
                <a:latin typeface="Sofia Sans" panose="020B0604020202020204" charset="0"/>
              </a:rPr>
              <a:t>  Wind vane</a:t>
            </a:r>
          </a:p>
        </p:txBody>
      </p:sp>
      <p:cxnSp>
        <p:nvCxnSpPr>
          <p:cNvPr id="13" name="Straight Arrow Connector 7">
            <a:extLst>
              <a:ext uri="{FF2B5EF4-FFF2-40B4-BE49-F238E27FC236}">
                <a16:creationId xmlns:a16="http://schemas.microsoft.com/office/drawing/2014/main" id="{EE1B02B8-321A-977A-884D-847B845B6256}"/>
              </a:ext>
            </a:extLst>
          </p:cNvPr>
          <p:cNvCxnSpPr>
            <a:cxnSpLocks/>
          </p:cNvCxnSpPr>
          <p:nvPr/>
        </p:nvCxnSpPr>
        <p:spPr>
          <a:xfrm>
            <a:off x="5696512" y="2925616"/>
            <a:ext cx="0" cy="57881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 name="Straight Arrow Connector 10">
            <a:extLst>
              <a:ext uri="{FF2B5EF4-FFF2-40B4-BE49-F238E27FC236}">
                <a16:creationId xmlns:a16="http://schemas.microsoft.com/office/drawing/2014/main" id="{F61F5DF4-A140-8032-4E86-EBFB84C5732C}"/>
              </a:ext>
            </a:extLst>
          </p:cNvPr>
          <p:cNvCxnSpPr>
            <a:cxnSpLocks/>
          </p:cNvCxnSpPr>
          <p:nvPr/>
        </p:nvCxnSpPr>
        <p:spPr>
          <a:xfrm flipV="1">
            <a:off x="7066315" y="3803977"/>
            <a:ext cx="0" cy="75812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nvGrpSpPr>
          <p:cNvPr id="3" name="Gruppieren 2">
            <a:extLst>
              <a:ext uri="{FF2B5EF4-FFF2-40B4-BE49-F238E27FC236}">
                <a16:creationId xmlns:a16="http://schemas.microsoft.com/office/drawing/2014/main" id="{B213F86D-0845-6DA2-928C-CEF338843B3D}"/>
              </a:ext>
            </a:extLst>
          </p:cNvPr>
          <p:cNvGrpSpPr/>
          <p:nvPr/>
        </p:nvGrpSpPr>
        <p:grpSpPr>
          <a:xfrm>
            <a:off x="8971221" y="0"/>
            <a:ext cx="982865" cy="655243"/>
            <a:chOff x="8971221" y="0"/>
            <a:chExt cx="982865" cy="655243"/>
          </a:xfrm>
        </p:grpSpPr>
        <p:sp>
          <p:nvSpPr>
            <p:cNvPr id="4" name="Rechteck 3">
              <a:extLst>
                <a:ext uri="{FF2B5EF4-FFF2-40B4-BE49-F238E27FC236}">
                  <a16:creationId xmlns:a16="http://schemas.microsoft.com/office/drawing/2014/main" id="{9CF94339-E2F6-F0F4-DFD5-4036C901F9C6}"/>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5" name="Grafik 14" descr="Ein Bild, das Grafiken, Schrift, Logo, Kreis enthält.&#10;&#10;KI-generierte Inhalte können fehlerhaft sein.">
              <a:extLst>
                <a:ext uri="{FF2B5EF4-FFF2-40B4-BE49-F238E27FC236}">
                  <a16:creationId xmlns:a16="http://schemas.microsoft.com/office/drawing/2014/main" id="{6129B817-C02C-A088-3207-EA5F90803EE7}"/>
                </a:ext>
              </a:extLst>
            </p:cNvPr>
            <p:cNvPicPr>
              <a:picLocks noChangeAspect="1"/>
            </p:cNvPicPr>
            <p:nvPr/>
          </p:nvPicPr>
          <p:blipFill>
            <a:blip r:embed="rId10"/>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3617843503"/>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1F8F3-4442-6624-320B-37729FD8BA85}"/>
              </a:ext>
            </a:extLst>
          </p:cNvPr>
          <p:cNvSpPr>
            <a:spLocks noGrp="1"/>
          </p:cNvSpPr>
          <p:nvPr>
            <p:ph type="title"/>
          </p:nvPr>
        </p:nvSpPr>
        <p:spPr>
          <a:xfrm>
            <a:off x="713225" y="539500"/>
            <a:ext cx="7717200" cy="576000"/>
          </a:xfrm>
        </p:spPr>
        <p:txBody>
          <a:bodyPr wrap="square" anchor="t">
            <a:normAutofit/>
          </a:bodyPr>
          <a:lstStyle/>
          <a:p>
            <a:pPr>
              <a:lnSpc>
                <a:spcPct val="90000"/>
              </a:lnSpc>
            </a:pPr>
            <a:r>
              <a:rPr lang="en-US" dirty="0"/>
              <a:t>Get to know </a:t>
            </a:r>
            <a:r>
              <a:rPr lang="en-US"/>
              <a:t>Walter</a:t>
            </a:r>
            <a:endParaRPr lang="en-US" dirty="0"/>
          </a:p>
        </p:txBody>
      </p:sp>
      <p:sp>
        <p:nvSpPr>
          <p:cNvPr id="8" name="Subtitle 3">
            <a:extLst>
              <a:ext uri="{FF2B5EF4-FFF2-40B4-BE49-F238E27FC236}">
                <a16:creationId xmlns:a16="http://schemas.microsoft.com/office/drawing/2014/main" id="{7389F65E-12BD-3DED-F225-67FB8508F404}"/>
              </a:ext>
            </a:extLst>
          </p:cNvPr>
          <p:cNvSpPr>
            <a:spLocks noGrp="1"/>
          </p:cNvSpPr>
          <p:nvPr>
            <p:ph type="subTitle" idx="1"/>
          </p:nvPr>
        </p:nvSpPr>
        <p:spPr>
          <a:xfrm>
            <a:off x="4517000" y="2883951"/>
            <a:ext cx="3913500" cy="1720124"/>
          </a:xfrm>
        </p:spPr>
        <p:txBody>
          <a:bodyPr/>
          <a:lstStyle/>
          <a:p>
            <a:pPr marL="139700" indent="0">
              <a:buNone/>
            </a:pPr>
            <a:r>
              <a:rPr lang="en-US" b="1"/>
              <a:t>Walter is</a:t>
            </a:r>
            <a:r>
              <a:rPr lang="en-US" b="1" dirty="0"/>
              <a:t> worried: </a:t>
            </a:r>
            <a:endParaRPr lang="en-US" dirty="0"/>
          </a:p>
          <a:p>
            <a:pPr marL="139700" indent="0">
              <a:buNone/>
            </a:pPr>
            <a:r>
              <a:rPr lang="en-US" dirty="0"/>
              <a:t>He sees a lot about climate change in the news and doesn't want to just stand by and watch, he wants to help. He is looking for an energy source that never runs out and doesn't pollute the air.</a:t>
            </a:r>
          </a:p>
        </p:txBody>
      </p:sp>
      <p:sp>
        <p:nvSpPr>
          <p:cNvPr id="4" name="Oval Callout 3">
            <a:extLst>
              <a:ext uri="{FF2B5EF4-FFF2-40B4-BE49-F238E27FC236}">
                <a16:creationId xmlns:a16="http://schemas.microsoft.com/office/drawing/2014/main" id="{AEDFF3C9-EBC5-5D37-3DF8-3E7BD0595EC8}"/>
              </a:ext>
            </a:extLst>
          </p:cNvPr>
          <p:cNvSpPr/>
          <p:nvPr/>
        </p:nvSpPr>
        <p:spPr>
          <a:xfrm>
            <a:off x="3895221" y="993531"/>
            <a:ext cx="3507901" cy="1657454"/>
          </a:xfrm>
          <a:prstGeom prst="wedgeEllipseCallout">
            <a:avLst>
              <a:gd name="adj1" fmla="val -74214"/>
              <a:gd name="adj2" fmla="val 4018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latin typeface="Sofia Sans" panose="020B0604020202020204" charset="0"/>
              </a:rPr>
              <a:t>Climate change really is a problem… We need a plan to save the climate!  Let’s call it the “Wind Mission.” If we follow these steps, we can do it together!</a:t>
            </a:r>
          </a:p>
        </p:txBody>
      </p:sp>
      <p:pic>
        <p:nvPicPr>
          <p:cNvPr id="5" name="Picture 4" descr="A cartoon of a person wearing a hard hat and holding a clipboard&#10;&#10;AI-generated content may be incorrect.">
            <a:extLst>
              <a:ext uri="{FF2B5EF4-FFF2-40B4-BE49-F238E27FC236}">
                <a16:creationId xmlns:a16="http://schemas.microsoft.com/office/drawing/2014/main" id="{40776789-466D-7A61-968A-C671FC719540}"/>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5363" b="95977" l="9772" r="89692">
                        <a14:foregroundMark x1="38956" y1="8892" x2="59973" y2="8892"/>
                        <a14:foregroundMark x1="44043" y1="5363" x2="52878" y2="5857"/>
                        <a14:foregroundMark x1="71084" y1="74382" x2="77242" y2="78476"/>
                        <a14:foregroundMark x1="75904" y1="73324" x2="66801" y2="77064"/>
                        <a14:foregroundMark x1="27443" y1="93296" x2="32530" y2="95977"/>
                        <a14:foregroundMark x1="53949" y1="64573" x2="46720" y2="64785"/>
                        <a14:foregroundMark x1="66801" y1="79040" x2="78581" y2="79252"/>
                        <a14:foregroundMark x1="76841" y1="82075" x2="82597" y2="72265"/>
                        <a14:foregroundMark x1="84739" y1="77276" x2="82999" y2="78899"/>
                        <a14:backgroundMark x1="28514" y1="62244" x2="28514" y2="62244"/>
                        <a14:backgroundMark x1="28112" y1="62597" x2="28782" y2="60833"/>
                        <a14:backgroundMark x1="30120" y1="57445" x2="29451" y2="56881"/>
                        <a14:backgroundMark x1="31191" y1="57304" x2="31191" y2="57304"/>
                        <a14:backgroundMark x1="31191" y1="57304" x2="31191" y2="57304"/>
                      </a14:backgroundRemoval>
                    </a14:imgEffect>
                  </a14:imgLayer>
                </a14:imgProps>
              </a:ext>
              <a:ext uri="{28A0092B-C50C-407E-A947-70E740481C1C}">
                <a14:useLocalDpi xmlns:a14="http://schemas.microsoft.com/office/drawing/2010/main"/>
              </a:ext>
            </a:extLst>
          </a:blip>
          <a:srcRect/>
          <a:stretch>
            <a:fillRect/>
          </a:stretch>
        </p:blipFill>
        <p:spPr>
          <a:xfrm>
            <a:off x="1577515" y="1398370"/>
            <a:ext cx="1734450" cy="3293372"/>
          </a:xfrm>
          <a:prstGeom prst="rect">
            <a:avLst/>
          </a:prstGeom>
        </p:spPr>
      </p:pic>
      <p:grpSp>
        <p:nvGrpSpPr>
          <p:cNvPr id="6" name="Gruppieren 5">
            <a:extLst>
              <a:ext uri="{FF2B5EF4-FFF2-40B4-BE49-F238E27FC236}">
                <a16:creationId xmlns:a16="http://schemas.microsoft.com/office/drawing/2014/main" id="{D35327B1-EF1F-D66E-59BC-13E102037016}"/>
              </a:ext>
            </a:extLst>
          </p:cNvPr>
          <p:cNvGrpSpPr/>
          <p:nvPr/>
        </p:nvGrpSpPr>
        <p:grpSpPr>
          <a:xfrm>
            <a:off x="8971221" y="0"/>
            <a:ext cx="982865" cy="655243"/>
            <a:chOff x="8971221" y="0"/>
            <a:chExt cx="982865" cy="655243"/>
          </a:xfrm>
        </p:grpSpPr>
        <p:sp>
          <p:nvSpPr>
            <p:cNvPr id="7" name="Rechteck 6">
              <a:extLst>
                <a:ext uri="{FF2B5EF4-FFF2-40B4-BE49-F238E27FC236}">
                  <a16:creationId xmlns:a16="http://schemas.microsoft.com/office/drawing/2014/main" id="{4C366636-F5B9-7D72-98F2-DC824120EFAE}"/>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9" name="Grafik 8" descr="Ein Bild, das Grafiken, Schrift, Logo, Kreis enthält.&#10;&#10;KI-generierte Inhalte können fehlerhaft sein.">
              <a:extLst>
                <a:ext uri="{FF2B5EF4-FFF2-40B4-BE49-F238E27FC236}">
                  <a16:creationId xmlns:a16="http://schemas.microsoft.com/office/drawing/2014/main" id="{C4A726C8-4AE3-CE22-B8C5-129E92328276}"/>
                </a:ext>
              </a:extLst>
            </p:cNvPr>
            <p:cNvPicPr>
              <a:picLocks noChangeAspect="1"/>
            </p:cNvPicPr>
            <p:nvPr/>
          </p:nvPicPr>
          <p:blipFill>
            <a:blip r:embed="rId4"/>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125565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B2238-AE5B-0760-07DD-DE584B73B31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2BF4570-7B73-6190-E062-726752DAADB4}"/>
              </a:ext>
            </a:extLst>
          </p:cNvPr>
          <p:cNvSpPr>
            <a:spLocks noGrp="1"/>
          </p:cNvSpPr>
          <p:nvPr>
            <p:ph type="title"/>
          </p:nvPr>
        </p:nvSpPr>
        <p:spPr>
          <a:xfrm>
            <a:off x="-145809" y="387641"/>
            <a:ext cx="7483096" cy="812224"/>
          </a:xfrm>
        </p:spPr>
        <p:txBody>
          <a:bodyPr/>
          <a:lstStyle/>
          <a:p>
            <a:pPr algn="ctr"/>
            <a:r>
              <a:rPr lang="en-GB" noProof="0"/>
              <a:t>Different kinds of anemometer</a:t>
            </a:r>
          </a:p>
        </p:txBody>
      </p:sp>
      <p:pic>
        <p:nvPicPr>
          <p:cNvPr id="4" name="Picture 3">
            <a:extLst>
              <a:ext uri="{FF2B5EF4-FFF2-40B4-BE49-F238E27FC236}">
                <a16:creationId xmlns:a16="http://schemas.microsoft.com/office/drawing/2014/main" id="{D8E09F3C-A3B4-B7CA-B7AA-671E3FDC15B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09146" y="2982561"/>
            <a:ext cx="4280453" cy="1773298"/>
          </a:xfrm>
          <a:prstGeom prst="rect">
            <a:avLst/>
          </a:prstGeom>
        </p:spPr>
      </p:pic>
      <p:pic>
        <p:nvPicPr>
          <p:cNvPr id="8" name="Picture 7">
            <a:extLst>
              <a:ext uri="{FF2B5EF4-FFF2-40B4-BE49-F238E27FC236}">
                <a16:creationId xmlns:a16="http://schemas.microsoft.com/office/drawing/2014/main" id="{EDC1C967-7F02-0DB0-AE8F-5BA56E1AE6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47215" y="998274"/>
            <a:ext cx="2065827" cy="1953554"/>
          </a:xfrm>
          <a:prstGeom prst="rect">
            <a:avLst/>
          </a:prstGeom>
        </p:spPr>
      </p:pic>
      <p:pic>
        <p:nvPicPr>
          <p:cNvPr id="10" name="Picture 9">
            <a:extLst>
              <a:ext uri="{FF2B5EF4-FFF2-40B4-BE49-F238E27FC236}">
                <a16:creationId xmlns:a16="http://schemas.microsoft.com/office/drawing/2014/main" id="{D2265E82-6CAC-5756-A4DB-E05499116F0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338864" y="998274"/>
            <a:ext cx="2384810" cy="1953554"/>
          </a:xfrm>
          <a:prstGeom prst="rect">
            <a:avLst/>
          </a:prstGeom>
        </p:spPr>
      </p:pic>
      <p:pic>
        <p:nvPicPr>
          <p:cNvPr id="12" name="Picture 11">
            <a:extLst>
              <a:ext uri="{FF2B5EF4-FFF2-40B4-BE49-F238E27FC236}">
                <a16:creationId xmlns:a16="http://schemas.microsoft.com/office/drawing/2014/main" id="{84DA59B7-4EA9-ECA2-05F2-E93F84165D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91285" y="999152"/>
            <a:ext cx="2217828" cy="3704639"/>
          </a:xfrm>
          <a:prstGeom prst="rect">
            <a:avLst/>
          </a:prstGeom>
        </p:spPr>
      </p:pic>
      <p:grpSp>
        <p:nvGrpSpPr>
          <p:cNvPr id="3" name="Gruppieren 2">
            <a:extLst>
              <a:ext uri="{FF2B5EF4-FFF2-40B4-BE49-F238E27FC236}">
                <a16:creationId xmlns:a16="http://schemas.microsoft.com/office/drawing/2014/main" id="{27A375BE-3CDA-816F-DACF-8C8BCA9D0C8F}"/>
              </a:ext>
            </a:extLst>
          </p:cNvPr>
          <p:cNvGrpSpPr/>
          <p:nvPr/>
        </p:nvGrpSpPr>
        <p:grpSpPr>
          <a:xfrm>
            <a:off x="8971221" y="0"/>
            <a:ext cx="982865" cy="655243"/>
            <a:chOff x="8971221" y="0"/>
            <a:chExt cx="982865" cy="655243"/>
          </a:xfrm>
        </p:grpSpPr>
        <p:sp>
          <p:nvSpPr>
            <p:cNvPr id="5" name="Rechteck 4">
              <a:extLst>
                <a:ext uri="{FF2B5EF4-FFF2-40B4-BE49-F238E27FC236}">
                  <a16:creationId xmlns:a16="http://schemas.microsoft.com/office/drawing/2014/main" id="{3AD5DABD-BCC6-AC31-2B26-588E230BEE8A}"/>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6" name="Grafik 5" descr="Ein Bild, das Grafiken, Schrift, Logo, Kreis enthält.&#10;&#10;KI-generierte Inhalte können fehlerhaft sein.">
              <a:extLst>
                <a:ext uri="{FF2B5EF4-FFF2-40B4-BE49-F238E27FC236}">
                  <a16:creationId xmlns:a16="http://schemas.microsoft.com/office/drawing/2014/main" id="{6D926625-9840-E59D-CD10-CC3E79687888}"/>
                </a:ext>
              </a:extLst>
            </p:cNvPr>
            <p:cNvPicPr>
              <a:picLocks noChangeAspect="1"/>
            </p:cNvPicPr>
            <p:nvPr/>
          </p:nvPicPr>
          <p:blipFill>
            <a:blip r:embed="rId6"/>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28474881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44FA33-28F7-BD26-5DA9-43D478B0822F}"/>
              </a:ext>
            </a:extLst>
          </p:cNvPr>
          <p:cNvSpPr>
            <a:spLocks noGrp="1"/>
          </p:cNvSpPr>
          <p:nvPr>
            <p:ph type="title"/>
          </p:nvPr>
        </p:nvSpPr>
        <p:spPr>
          <a:xfrm>
            <a:off x="1265557" y="438654"/>
            <a:ext cx="7704000" cy="572700"/>
          </a:xfrm>
        </p:spPr>
        <p:txBody>
          <a:bodyPr/>
          <a:lstStyle/>
          <a:p>
            <a:r>
              <a:rPr lang="de-DE" noProof="0" dirty="0" err="1"/>
              <a:t>Measuring</a:t>
            </a:r>
            <a:r>
              <a:rPr lang="de-DE" noProof="0" dirty="0"/>
              <a:t> wind </a:t>
            </a:r>
            <a:r>
              <a:rPr lang="de-DE" noProof="0" dirty="0" err="1"/>
              <a:t>speed</a:t>
            </a:r>
            <a:endParaRPr lang="de-DE" noProof="0" dirty="0"/>
          </a:p>
        </p:txBody>
      </p:sp>
      <p:pic>
        <p:nvPicPr>
          <p:cNvPr id="5" name="Grafik 5" descr="Wüstenszenerie Silhouette">
            <a:extLst>
              <a:ext uri="{FF2B5EF4-FFF2-40B4-BE49-F238E27FC236}">
                <a16:creationId xmlns:a16="http://schemas.microsoft.com/office/drawing/2014/main" id="{D55CB658-8CBC-622F-A148-53E5D00C81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14567" y="4229100"/>
            <a:ext cx="914400" cy="914400"/>
          </a:xfrm>
          <a:prstGeom prst="rect">
            <a:avLst/>
          </a:prstGeom>
        </p:spPr>
      </p:pic>
      <p:pic>
        <p:nvPicPr>
          <p:cNvPr id="8" name="Grafik 18" descr="Windkraftanlagen Silhouette">
            <a:extLst>
              <a:ext uri="{FF2B5EF4-FFF2-40B4-BE49-F238E27FC236}">
                <a16:creationId xmlns:a16="http://schemas.microsoft.com/office/drawing/2014/main" id="{9C5D3973-D363-57CA-8879-B9B43DC13A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80129" y="4454675"/>
            <a:ext cx="591871" cy="591871"/>
          </a:xfrm>
          <a:prstGeom prst="rect">
            <a:avLst/>
          </a:prstGeom>
        </p:spPr>
      </p:pic>
      <p:pic>
        <p:nvPicPr>
          <p:cNvPr id="6" name="Grafik 1" descr="Windig Silhouette">
            <a:extLst>
              <a:ext uri="{FF2B5EF4-FFF2-40B4-BE49-F238E27FC236}">
                <a16:creationId xmlns:a16="http://schemas.microsoft.com/office/drawing/2014/main" id="{971582C8-9475-AA6B-4D0F-B82E8E78BFB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30417" y="4132146"/>
            <a:ext cx="914400" cy="914400"/>
          </a:xfrm>
          <a:prstGeom prst="rect">
            <a:avLst/>
          </a:prstGeom>
        </p:spPr>
      </p:pic>
      <p:pic>
        <p:nvPicPr>
          <p:cNvPr id="10" name="Grafik 4" descr="Bergszenerie Silhouette">
            <a:extLst>
              <a:ext uri="{FF2B5EF4-FFF2-40B4-BE49-F238E27FC236}">
                <a16:creationId xmlns:a16="http://schemas.microsoft.com/office/drawing/2014/main" id="{6D7B31F9-C57E-F7B4-B4F3-0E846FBDC54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54719" y="4229100"/>
            <a:ext cx="914400" cy="914400"/>
          </a:xfrm>
          <a:prstGeom prst="rect">
            <a:avLst/>
          </a:prstGeom>
        </p:spPr>
      </p:pic>
      <p:pic>
        <p:nvPicPr>
          <p:cNvPr id="12" name="Grafik 2" descr="Glühbirne Glühlampen Strom - Kostenlose Vektorgrafik auf Pixabay">
            <a:extLst>
              <a:ext uri="{FF2B5EF4-FFF2-40B4-BE49-F238E27FC236}">
                <a16:creationId xmlns:a16="http://schemas.microsoft.com/office/drawing/2014/main" id="{97CC425E-D815-5A0E-2EB5-3F85DED31CE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62668" y="2146052"/>
            <a:ext cx="602889" cy="554567"/>
          </a:xfrm>
          <a:prstGeom prst="rect">
            <a:avLst/>
          </a:prstGeom>
        </p:spPr>
      </p:pic>
      <p:sp>
        <p:nvSpPr>
          <p:cNvPr id="13" name="Textfeld 6">
            <a:extLst>
              <a:ext uri="{FF2B5EF4-FFF2-40B4-BE49-F238E27FC236}">
                <a16:creationId xmlns:a16="http://schemas.microsoft.com/office/drawing/2014/main" id="{297BCC4E-565C-1558-8BAB-6D8AB3F90894}"/>
              </a:ext>
            </a:extLst>
          </p:cNvPr>
          <p:cNvSpPr txBox="1"/>
          <p:nvPr/>
        </p:nvSpPr>
        <p:spPr>
          <a:xfrm>
            <a:off x="1265556" y="914946"/>
            <a:ext cx="7382787" cy="24622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de-DE" noProof="0" dirty="0">
              <a:latin typeface="Sofia Sans" panose="020B0604020202020204" charset="0"/>
            </a:endParaRPr>
          </a:p>
          <a:p>
            <a:r>
              <a:rPr lang="en-US" b="1" noProof="0" dirty="0">
                <a:solidFill>
                  <a:schemeClr val="tx1"/>
                </a:solidFill>
                <a:latin typeface="Sofia Sans"/>
              </a:rPr>
              <a:t>Let’s talk together about wind speed.</a:t>
            </a:r>
          </a:p>
          <a:p>
            <a:endParaRPr lang="de-DE" b="1" dirty="0">
              <a:solidFill>
                <a:schemeClr val="tx1"/>
              </a:solidFill>
              <a:latin typeface="Sofia Sans"/>
            </a:endParaRPr>
          </a:p>
          <a:p>
            <a:r>
              <a:rPr lang="en-US" noProof="0" dirty="0">
                <a:solidFill>
                  <a:schemeClr val="tx1"/>
                </a:solidFill>
                <a:latin typeface="Sofia Sans"/>
              </a:rPr>
              <a:t>Form groups of 3–4 students and discuss the following questions. </a:t>
            </a:r>
          </a:p>
          <a:p>
            <a:r>
              <a:rPr lang="en-US" noProof="0" dirty="0">
                <a:solidFill>
                  <a:schemeClr val="tx1"/>
                </a:solidFill>
                <a:latin typeface="Sofia Sans"/>
              </a:rPr>
              <a:t>After 3 minutes, we will share your ideas with the class.</a:t>
            </a:r>
          </a:p>
          <a:p>
            <a:endParaRPr lang="en-US" dirty="0">
              <a:solidFill>
                <a:schemeClr val="tx1"/>
              </a:solidFill>
              <a:latin typeface="Sofia Sans"/>
            </a:endParaRPr>
          </a:p>
          <a:p>
            <a:r>
              <a:rPr lang="en-US" noProof="0" dirty="0">
                <a:solidFill>
                  <a:schemeClr val="tx1"/>
                </a:solidFill>
                <a:latin typeface="Sofia Sans"/>
              </a:rPr>
              <a:t>What would happen if wind turbines were installed in a place with very little or irregular wind?</a:t>
            </a:r>
          </a:p>
          <a:p>
            <a:r>
              <a:rPr lang="en-US" noProof="0" dirty="0">
                <a:solidFill>
                  <a:schemeClr val="tx1"/>
                </a:solidFill>
                <a:latin typeface="Sofia Sans"/>
              </a:rPr>
              <a:t>Could they produce enough electricity to supply homes, schools, or hospitals?</a:t>
            </a:r>
          </a:p>
          <a:p>
            <a:endParaRPr lang="en-US" dirty="0">
              <a:solidFill>
                <a:schemeClr val="tx1"/>
              </a:solidFill>
              <a:latin typeface="Sofia Sans"/>
            </a:endParaRPr>
          </a:p>
          <a:p>
            <a:r>
              <a:rPr lang="en-US" noProof="0" dirty="0">
                <a:solidFill>
                  <a:schemeClr val="tx1"/>
                </a:solidFill>
                <a:latin typeface="Sofia Sans"/>
              </a:rPr>
              <a:t>How would you measure wind speed at school or at home?</a:t>
            </a:r>
          </a:p>
          <a:p>
            <a:r>
              <a:rPr lang="en-US" noProof="0" dirty="0">
                <a:solidFill>
                  <a:schemeClr val="tx1"/>
                </a:solidFill>
                <a:latin typeface="Sofia Sans"/>
              </a:rPr>
              <a:t>Is estimating sufficient, or do you need a measuring device?</a:t>
            </a:r>
            <a:endParaRPr lang="de-DE" noProof="0" dirty="0">
              <a:latin typeface="Sofia Sans"/>
            </a:endParaRPr>
          </a:p>
        </p:txBody>
      </p:sp>
      <p:pic>
        <p:nvPicPr>
          <p:cNvPr id="3" name="Grafik 2" descr="Glühbirne Glühlampen Strom - Kostenlose Vektorgrafik auf Pixabay">
            <a:extLst>
              <a:ext uri="{FF2B5EF4-FFF2-40B4-BE49-F238E27FC236}">
                <a16:creationId xmlns:a16="http://schemas.microsoft.com/office/drawing/2014/main" id="{C60BCEBB-92C3-54B4-B393-B344EBA6855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62668" y="2761605"/>
            <a:ext cx="602889" cy="554567"/>
          </a:xfrm>
          <a:prstGeom prst="rect">
            <a:avLst/>
          </a:prstGeom>
        </p:spPr>
      </p:pic>
    </p:spTree>
    <p:extLst>
      <p:ext uri="{BB962C8B-B14F-4D97-AF65-F5344CB8AC3E}">
        <p14:creationId xmlns:p14="http://schemas.microsoft.com/office/powerpoint/2010/main" val="11248668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62;p27">
            <a:extLst>
              <a:ext uri="{FF2B5EF4-FFF2-40B4-BE49-F238E27FC236}">
                <a16:creationId xmlns:a16="http://schemas.microsoft.com/office/drawing/2014/main" id="{72C9F6A6-A520-1851-F229-7C9C5DAA1C36}"/>
              </a:ext>
            </a:extLst>
          </p:cNvPr>
          <p:cNvSpPr txBox="1">
            <a:spLocks noGrp="1"/>
          </p:cNvSpPr>
          <p:nvPr>
            <p:ph type="title"/>
          </p:nvPr>
        </p:nvSpPr>
        <p:spPr>
          <a:xfrm>
            <a:off x="675175" y="658031"/>
            <a:ext cx="6625163" cy="1258159"/>
          </a:xfrm>
          <a:prstGeom prst="rect">
            <a:avLst/>
          </a:prstGeom>
        </p:spPr>
        <p:txBody>
          <a:bodyPr spcFirstLastPara="1" wrap="square" lIns="91425" tIns="91425" rIns="91425" bIns="91425" anchor="t" anchorCtr="0">
            <a:noAutofit/>
          </a:bodyPr>
          <a:lstStyle/>
          <a:p>
            <a:r>
              <a:rPr lang="de-DE" dirty="0" err="1"/>
              <a:t>Measuring</a:t>
            </a:r>
            <a:r>
              <a:rPr lang="de-DE" dirty="0"/>
              <a:t> wind </a:t>
            </a:r>
            <a:r>
              <a:rPr lang="de-DE" dirty="0" err="1"/>
              <a:t>speed</a:t>
            </a:r>
            <a:endParaRPr lang="de-DE" noProof="0" dirty="0"/>
          </a:p>
        </p:txBody>
      </p:sp>
      <p:pic>
        <p:nvPicPr>
          <p:cNvPr id="19" name="Grafik 18" descr="Windkraftanlagen Silhouette">
            <a:extLst>
              <a:ext uri="{FF2B5EF4-FFF2-40B4-BE49-F238E27FC236}">
                <a16:creationId xmlns:a16="http://schemas.microsoft.com/office/drawing/2014/main" id="{07D92C56-89DA-4779-F42E-0575B27D41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28469" y="4400549"/>
            <a:ext cx="591871" cy="591871"/>
          </a:xfrm>
          <a:prstGeom prst="rect">
            <a:avLst/>
          </a:prstGeom>
        </p:spPr>
      </p:pic>
      <p:sp>
        <p:nvSpPr>
          <p:cNvPr id="6" name="Google Shape;363;p27">
            <a:extLst>
              <a:ext uri="{FF2B5EF4-FFF2-40B4-BE49-F238E27FC236}">
                <a16:creationId xmlns:a16="http://schemas.microsoft.com/office/drawing/2014/main" id="{4FF764EA-76B3-3A38-B166-FE8619239428}"/>
              </a:ext>
            </a:extLst>
          </p:cNvPr>
          <p:cNvSpPr txBox="1">
            <a:spLocks/>
          </p:cNvSpPr>
          <p:nvPr/>
        </p:nvSpPr>
        <p:spPr>
          <a:xfrm>
            <a:off x="718761" y="1312269"/>
            <a:ext cx="6498718" cy="368348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0" indent="0">
              <a:lnSpc>
                <a:spcPct val="114999"/>
              </a:lnSpc>
              <a:buNone/>
            </a:pPr>
            <a:r>
              <a:rPr lang="en-US" b="1" noProof="0" dirty="0">
                <a:solidFill>
                  <a:schemeClr val="tx1"/>
                </a:solidFill>
                <a:latin typeface="Sofia Sans" panose="020B0604020202020204" charset="0"/>
              </a:rPr>
              <a:t>Task: </a:t>
            </a:r>
            <a:r>
              <a:rPr lang="en-US" noProof="0" dirty="0">
                <a:solidFill>
                  <a:schemeClr val="tx1"/>
                </a:solidFill>
                <a:latin typeface="Sofia Sans" panose="020B0604020202020204" charset="0"/>
              </a:rPr>
              <a:t>Form groups of 3–4 students and discuss the following questions.</a:t>
            </a:r>
          </a:p>
          <a:p>
            <a:pPr marL="0" indent="0">
              <a:lnSpc>
                <a:spcPct val="114999"/>
              </a:lnSpc>
              <a:buNone/>
            </a:pPr>
            <a:r>
              <a:rPr lang="en-US" dirty="0">
                <a:solidFill>
                  <a:schemeClr val="tx1"/>
                </a:solidFill>
                <a:latin typeface="Sofia Sans" panose="020B0604020202020204" charset="0"/>
              </a:rPr>
              <a:t>            </a:t>
            </a:r>
            <a:r>
              <a:rPr lang="en-US" noProof="0" dirty="0">
                <a:solidFill>
                  <a:schemeClr val="tx1"/>
                </a:solidFill>
                <a:latin typeface="Sofia Sans" panose="020B0604020202020204" charset="0"/>
              </a:rPr>
              <a:t>After 3 minutes, we will share your ideas with the class.</a:t>
            </a:r>
          </a:p>
          <a:p>
            <a:pPr marL="0" indent="0">
              <a:lnSpc>
                <a:spcPct val="114999"/>
              </a:lnSpc>
              <a:buNone/>
            </a:pPr>
            <a:endParaRPr lang="de-DE" dirty="0">
              <a:solidFill>
                <a:schemeClr val="tx1"/>
              </a:solidFill>
              <a:latin typeface="Sofia Sans" panose="020B0604020202020204" charset="0"/>
            </a:endParaRPr>
          </a:p>
          <a:p>
            <a:pPr marL="285750" indent="-285750">
              <a:lnSpc>
                <a:spcPct val="114999"/>
              </a:lnSpc>
              <a:buFont typeface="Wingdings" pitchFamily="2" charset="2"/>
              <a:buChar char="Ø"/>
            </a:pPr>
            <a:r>
              <a:rPr lang="en-US" noProof="0" dirty="0">
                <a:solidFill>
                  <a:schemeClr val="tx1"/>
                </a:solidFill>
              </a:rPr>
              <a:t>Is it difficult to measure wind speed?</a:t>
            </a:r>
            <a:endParaRPr lang="de-DE" noProof="0" dirty="0">
              <a:solidFill>
                <a:schemeClr val="tx1"/>
              </a:solidFill>
            </a:endParaRPr>
          </a:p>
          <a:p>
            <a:pPr marL="0" indent="0">
              <a:lnSpc>
                <a:spcPct val="114999"/>
              </a:lnSpc>
              <a:buNone/>
            </a:pPr>
            <a:endParaRPr lang="de-DE" noProof="0" dirty="0">
              <a:solidFill>
                <a:schemeClr val="tx1"/>
              </a:solidFill>
            </a:endParaRPr>
          </a:p>
          <a:p>
            <a:pPr marL="0" indent="0">
              <a:lnSpc>
                <a:spcPct val="114999"/>
              </a:lnSpc>
              <a:buNone/>
            </a:pPr>
            <a:r>
              <a:rPr lang="en-US" b="1" noProof="0" dirty="0">
                <a:solidFill>
                  <a:schemeClr val="tx1"/>
                </a:solidFill>
              </a:rPr>
              <a:t>Looking back at the experiment</a:t>
            </a:r>
            <a:r>
              <a:rPr lang="de-DE" noProof="0" dirty="0">
                <a:solidFill>
                  <a:schemeClr val="tx1"/>
                </a:solidFill>
              </a:rPr>
              <a:t>:</a:t>
            </a:r>
          </a:p>
          <a:p>
            <a:pPr marL="285750" indent="-285750">
              <a:lnSpc>
                <a:spcPct val="114999"/>
              </a:lnSpc>
              <a:buFont typeface="Wingdings" panose="05000000000000000000" pitchFamily="2" charset="2"/>
              <a:buChar char="Ø"/>
            </a:pPr>
            <a:r>
              <a:rPr lang="en-US" noProof="0" dirty="0">
                <a:solidFill>
                  <a:schemeClr val="tx1"/>
                </a:solidFill>
              </a:rPr>
              <a:t>Did the wind vane rotate smoothly, or did it stop repeatedly?</a:t>
            </a:r>
          </a:p>
          <a:p>
            <a:pPr marL="285750" indent="-285750">
              <a:lnSpc>
                <a:spcPct val="114999"/>
              </a:lnSpc>
              <a:buFont typeface="Wingdings" panose="05000000000000000000" pitchFamily="2" charset="2"/>
              <a:buChar char="Ø"/>
            </a:pPr>
            <a:r>
              <a:rPr lang="en-US" noProof="0" dirty="0">
                <a:solidFill>
                  <a:schemeClr val="tx1"/>
                </a:solidFill>
              </a:rPr>
              <a:t>What could make measuring wind speed more difficult?</a:t>
            </a:r>
            <a:endParaRPr lang="de-DE" noProof="0" dirty="0">
              <a:solidFill>
                <a:schemeClr val="tx1"/>
              </a:solidFill>
            </a:endParaRPr>
          </a:p>
          <a:p>
            <a:pPr marL="0" indent="0">
              <a:lnSpc>
                <a:spcPct val="114999"/>
              </a:lnSpc>
              <a:buNone/>
            </a:pPr>
            <a:endParaRPr lang="de-DE" noProof="0" dirty="0">
              <a:solidFill>
                <a:schemeClr val="tx1"/>
              </a:solidFill>
            </a:endParaRPr>
          </a:p>
          <a:p>
            <a:pPr marL="0" indent="0">
              <a:lnSpc>
                <a:spcPct val="114999"/>
              </a:lnSpc>
              <a:buNone/>
            </a:pPr>
            <a:endParaRPr lang="de-DE" noProof="0" dirty="0">
              <a:solidFill>
                <a:schemeClr val="tx1"/>
              </a:solidFill>
            </a:endParaRPr>
          </a:p>
          <a:p>
            <a:pPr marL="0" indent="0">
              <a:lnSpc>
                <a:spcPct val="114999"/>
              </a:lnSpc>
              <a:buNone/>
            </a:pPr>
            <a:endParaRPr lang="de-DE" noProof="0" dirty="0">
              <a:solidFill>
                <a:schemeClr val="tx1"/>
              </a:solidFill>
            </a:endParaRPr>
          </a:p>
          <a:p>
            <a:pPr marL="0" indent="0">
              <a:lnSpc>
                <a:spcPct val="114999"/>
              </a:lnSpc>
              <a:buNone/>
            </a:pPr>
            <a:endParaRPr lang="de-DE" noProof="0" dirty="0">
              <a:solidFill>
                <a:schemeClr val="tx1"/>
              </a:solidFill>
            </a:endParaRPr>
          </a:p>
        </p:txBody>
      </p:sp>
      <p:pic>
        <p:nvPicPr>
          <p:cNvPr id="4" name="Grafik 2" descr="Glühbirne Glühlampen Strom - Kostenlose Vektorgrafik auf Pixabay">
            <a:extLst>
              <a:ext uri="{FF2B5EF4-FFF2-40B4-BE49-F238E27FC236}">
                <a16:creationId xmlns:a16="http://schemas.microsoft.com/office/drawing/2014/main" id="{A9441DFE-8A2A-F968-BEF3-FA1FAC1FFFF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92053" y="619593"/>
            <a:ext cx="1024187" cy="942893"/>
          </a:xfrm>
          <a:prstGeom prst="rect">
            <a:avLst/>
          </a:prstGeom>
        </p:spPr>
      </p:pic>
    </p:spTree>
    <p:extLst>
      <p:ext uri="{BB962C8B-B14F-4D97-AF65-F5344CB8AC3E}">
        <p14:creationId xmlns:p14="http://schemas.microsoft.com/office/powerpoint/2010/main" val="32252595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5AAEE-7C86-48CE-85DB-D291BCBBE060}"/>
            </a:ext>
          </a:extLst>
        </p:cNvPr>
        <p:cNvGrpSpPr/>
        <p:nvPr/>
      </p:nvGrpSpPr>
      <p:grpSpPr>
        <a:xfrm>
          <a:off x="0" y="0"/>
          <a:ext cx="0" cy="0"/>
          <a:chOff x="0" y="0"/>
          <a:chExt cx="0" cy="0"/>
        </a:xfrm>
      </p:grpSpPr>
      <p:sp>
        <p:nvSpPr>
          <p:cNvPr id="10" name="Google Shape;362;p27">
            <a:extLst>
              <a:ext uri="{FF2B5EF4-FFF2-40B4-BE49-F238E27FC236}">
                <a16:creationId xmlns:a16="http://schemas.microsoft.com/office/drawing/2014/main" id="{EBB56678-2671-10C6-132A-C81B0D5D2CCA}"/>
              </a:ext>
            </a:extLst>
          </p:cNvPr>
          <p:cNvSpPr txBox="1">
            <a:spLocks noGrp="1"/>
          </p:cNvSpPr>
          <p:nvPr>
            <p:ph type="title"/>
          </p:nvPr>
        </p:nvSpPr>
        <p:spPr>
          <a:prstGeom prst="rect">
            <a:avLst/>
          </a:prstGeom>
        </p:spPr>
        <p:txBody>
          <a:bodyPr spcFirstLastPara="1" wrap="square" lIns="91425" tIns="91425" rIns="91425" bIns="91425" anchor="t" anchorCtr="0">
            <a:noAutofit/>
          </a:bodyPr>
          <a:lstStyle/>
          <a:p>
            <a:r>
              <a:rPr lang="en-GB">
                <a:solidFill>
                  <a:srgbClr val="333333"/>
                </a:solidFill>
                <a:latin typeface="Epilogue" panose="020B0604020202020204" charset="0"/>
                <a:cs typeface="Epilogue" panose="020B0604020202020204" charset="0"/>
              </a:rPr>
              <a:t>Different factors for changes of wind speed</a:t>
            </a:r>
            <a:endParaRPr lang="en-GB" noProof="0">
              <a:solidFill>
                <a:srgbClr val="333333"/>
              </a:solidFill>
              <a:latin typeface="Epilogue" panose="020B0604020202020204" charset="0"/>
              <a:cs typeface="Epilogue" panose="020B0604020202020204" charset="0"/>
            </a:endParaRPr>
          </a:p>
        </p:txBody>
      </p:sp>
      <p:sp>
        <p:nvSpPr>
          <p:cNvPr id="2" name="Untertitel 1">
            <a:extLst>
              <a:ext uri="{FF2B5EF4-FFF2-40B4-BE49-F238E27FC236}">
                <a16:creationId xmlns:a16="http://schemas.microsoft.com/office/drawing/2014/main" id="{37C46FA7-9DBC-4AB1-A914-F4704FD81A2F}"/>
              </a:ext>
            </a:extLst>
          </p:cNvPr>
          <p:cNvSpPr>
            <a:spLocks noGrp="1"/>
          </p:cNvSpPr>
          <p:nvPr>
            <p:ph type="subTitle" idx="1"/>
          </p:nvPr>
        </p:nvSpPr>
        <p:spPr>
          <a:xfrm>
            <a:off x="1595304" y="1890328"/>
            <a:ext cx="3111258" cy="576000"/>
          </a:xfrm>
        </p:spPr>
        <p:txBody>
          <a:bodyPr/>
          <a:lstStyle/>
          <a:p>
            <a:pPr>
              <a:buClr>
                <a:srgbClr val="000000"/>
              </a:buClr>
              <a:buFont typeface="Arial" panose="020B0604020202020204" pitchFamily="34" charset="0"/>
              <a:buChar char="•"/>
            </a:pPr>
            <a:r>
              <a:rPr lang="de-DE" err="1">
                <a:latin typeface="Sofia Sans" panose="020B0604020202020204" charset="0"/>
              </a:rPr>
              <a:t>Unpredictable</a:t>
            </a:r>
            <a:r>
              <a:rPr lang="de-DE">
                <a:latin typeface="Sofia Sans" panose="020B0604020202020204" charset="0"/>
              </a:rPr>
              <a:t> </a:t>
            </a:r>
            <a:r>
              <a:rPr lang="de-DE" err="1">
                <a:latin typeface="Sofia Sans" panose="020B0604020202020204" charset="0"/>
              </a:rPr>
              <a:t>increase</a:t>
            </a:r>
            <a:r>
              <a:rPr lang="de-DE">
                <a:latin typeface="Sofia Sans" panose="020B0604020202020204" charset="0"/>
              </a:rPr>
              <a:t> and </a:t>
            </a:r>
            <a:r>
              <a:rPr lang="de-DE" err="1">
                <a:latin typeface="Sofia Sans" panose="020B0604020202020204" charset="0"/>
              </a:rPr>
              <a:t>changes</a:t>
            </a:r>
            <a:r>
              <a:rPr lang="de-DE">
                <a:latin typeface="Sofia Sans" panose="020B0604020202020204" charset="0"/>
              </a:rPr>
              <a:t> in wind </a:t>
            </a:r>
            <a:r>
              <a:rPr lang="de-DE" err="1">
                <a:latin typeface="Sofia Sans" panose="020B0604020202020204" charset="0"/>
              </a:rPr>
              <a:t>speed</a:t>
            </a:r>
            <a:r>
              <a:rPr lang="de-DE">
                <a:latin typeface="Sofia Sans" panose="020B0604020202020204" charset="0"/>
              </a:rPr>
              <a:t> and </a:t>
            </a:r>
            <a:r>
              <a:rPr lang="de-DE" err="1">
                <a:latin typeface="Sofia Sans" panose="020B0604020202020204" charset="0"/>
              </a:rPr>
              <a:t>direction</a:t>
            </a:r>
            <a:endParaRPr lang="de-DE">
              <a:latin typeface="Sofia Sans" panose="020B0604020202020204" charset="0"/>
            </a:endParaRPr>
          </a:p>
          <a:p>
            <a:pPr>
              <a:buClr>
                <a:srgbClr val="000000"/>
              </a:buClr>
              <a:buFont typeface="Arial" panose="020B0604020202020204" pitchFamily="34" charset="0"/>
              <a:buChar char="•"/>
            </a:pPr>
            <a:r>
              <a:rPr lang="de-DE" err="1">
                <a:latin typeface="Sofia Sans" panose="020B0604020202020204" charset="0"/>
              </a:rPr>
              <a:t>Turbines</a:t>
            </a:r>
            <a:r>
              <a:rPr lang="de-DE">
                <a:latin typeface="Sofia Sans" panose="020B0604020202020204" charset="0"/>
              </a:rPr>
              <a:t>: </a:t>
            </a:r>
            <a:r>
              <a:rPr lang="de-DE" err="1">
                <a:latin typeface="Sofia Sans" panose="020B0604020202020204" charset="0"/>
              </a:rPr>
              <a:t>Damages</a:t>
            </a:r>
            <a:r>
              <a:rPr lang="de-DE">
                <a:latin typeface="Sofia Sans" panose="020B0604020202020204" charset="0"/>
              </a:rPr>
              <a:t> </a:t>
            </a:r>
            <a:r>
              <a:rPr lang="de-DE" err="1">
                <a:latin typeface="Sofia Sans" panose="020B0604020202020204" charset="0"/>
              </a:rPr>
              <a:t>or</a:t>
            </a:r>
            <a:r>
              <a:rPr lang="de-DE">
                <a:latin typeface="Sofia Sans" panose="020B0604020202020204" charset="0"/>
              </a:rPr>
              <a:t> </a:t>
            </a:r>
            <a:r>
              <a:rPr lang="de-DE" err="1">
                <a:latin typeface="Sofia Sans" panose="020B0604020202020204" charset="0"/>
              </a:rPr>
              <a:t>safety</a:t>
            </a:r>
            <a:r>
              <a:rPr lang="de-DE">
                <a:latin typeface="Sofia Sans" panose="020B0604020202020204" charset="0"/>
              </a:rPr>
              <a:t> </a:t>
            </a:r>
            <a:r>
              <a:rPr lang="de-DE" err="1">
                <a:latin typeface="Sofia Sans" panose="020B0604020202020204" charset="0"/>
              </a:rPr>
              <a:t>shut</a:t>
            </a:r>
            <a:r>
              <a:rPr lang="de-DE">
                <a:latin typeface="Sofia Sans" panose="020B0604020202020204" charset="0"/>
              </a:rPr>
              <a:t> down</a:t>
            </a:r>
          </a:p>
        </p:txBody>
      </p:sp>
      <p:sp>
        <p:nvSpPr>
          <p:cNvPr id="3" name="Untertitel 2">
            <a:extLst>
              <a:ext uri="{FF2B5EF4-FFF2-40B4-BE49-F238E27FC236}">
                <a16:creationId xmlns:a16="http://schemas.microsoft.com/office/drawing/2014/main" id="{E9AE31C0-6688-E274-DAA4-19EC87CBE8ED}"/>
              </a:ext>
            </a:extLst>
          </p:cNvPr>
          <p:cNvSpPr>
            <a:spLocks noGrp="1"/>
          </p:cNvSpPr>
          <p:nvPr>
            <p:ph type="subTitle" idx="2"/>
          </p:nvPr>
        </p:nvSpPr>
        <p:spPr>
          <a:xfrm>
            <a:off x="1595304" y="3622913"/>
            <a:ext cx="3111261" cy="576000"/>
          </a:xfrm>
        </p:spPr>
        <p:txBody>
          <a:bodyPr/>
          <a:lstStyle/>
          <a:p>
            <a:pPr>
              <a:buClr>
                <a:srgbClr val="000000"/>
              </a:buClr>
              <a:buFont typeface="Arial" panose="020B0604020202020204" pitchFamily="34" charset="0"/>
              <a:buChar char="•"/>
            </a:pPr>
            <a:r>
              <a:rPr lang="de-DE" err="1">
                <a:latin typeface="Sofia Sans" panose="020B0604020202020204" charset="0"/>
              </a:rPr>
              <a:t>irregular</a:t>
            </a:r>
            <a:r>
              <a:rPr lang="de-DE">
                <a:latin typeface="Sofia Sans" panose="020B0604020202020204" charset="0"/>
              </a:rPr>
              <a:t>, </a:t>
            </a:r>
            <a:r>
              <a:rPr lang="de-DE" err="1">
                <a:latin typeface="Sofia Sans" panose="020B0604020202020204" charset="0"/>
              </a:rPr>
              <a:t>swirling</a:t>
            </a:r>
            <a:r>
              <a:rPr lang="de-DE">
                <a:latin typeface="Sofia Sans" panose="020B0604020202020204" charset="0"/>
              </a:rPr>
              <a:t> wind </a:t>
            </a:r>
            <a:r>
              <a:rPr lang="de-DE" err="1">
                <a:latin typeface="Sofia Sans" panose="020B0604020202020204" charset="0"/>
              </a:rPr>
              <a:t>patterns</a:t>
            </a:r>
            <a:r>
              <a:rPr lang="de-DE">
                <a:latin typeface="Sofia Sans" panose="020B0604020202020204" charset="0"/>
              </a:rPr>
              <a:t> </a:t>
            </a:r>
          </a:p>
          <a:p>
            <a:pPr>
              <a:buClr>
                <a:srgbClr val="000000"/>
              </a:buClr>
              <a:buFont typeface="Arial" panose="020B0604020202020204" pitchFamily="34" charset="0"/>
              <a:buChar char="•"/>
            </a:pPr>
            <a:r>
              <a:rPr lang="de-DE" err="1">
                <a:latin typeface="Sofia Sans" panose="020B0604020202020204" charset="0"/>
              </a:rPr>
              <a:t>caused</a:t>
            </a:r>
            <a:r>
              <a:rPr lang="de-DE">
                <a:latin typeface="Sofia Sans" panose="020B0604020202020204" charset="0"/>
              </a:rPr>
              <a:t> </a:t>
            </a:r>
            <a:r>
              <a:rPr lang="de-DE" err="1">
                <a:latin typeface="Sofia Sans" panose="020B0604020202020204" charset="0"/>
              </a:rPr>
              <a:t>by</a:t>
            </a:r>
            <a:r>
              <a:rPr lang="de-DE">
                <a:latin typeface="Sofia Sans" panose="020B0604020202020204" charset="0"/>
              </a:rPr>
              <a:t>: </a:t>
            </a:r>
            <a:r>
              <a:rPr lang="de-DE" err="1">
                <a:latin typeface="Sofia Sans" panose="020B0604020202020204" charset="0"/>
              </a:rPr>
              <a:t>obstacles</a:t>
            </a:r>
            <a:r>
              <a:rPr lang="de-DE">
                <a:latin typeface="Sofia Sans" panose="020B0604020202020204" charset="0"/>
              </a:rPr>
              <a:t>, </a:t>
            </a:r>
            <a:r>
              <a:rPr lang="de-DE" err="1">
                <a:latin typeface="Sofia Sans" panose="020B0604020202020204" charset="0"/>
              </a:rPr>
              <a:t>changing</a:t>
            </a:r>
            <a:r>
              <a:rPr lang="de-DE">
                <a:latin typeface="Sofia Sans" panose="020B0604020202020204" charset="0"/>
              </a:rPr>
              <a:t> wind </a:t>
            </a:r>
            <a:r>
              <a:rPr lang="de-DE" err="1">
                <a:latin typeface="Sofia Sans" panose="020B0604020202020204" charset="0"/>
              </a:rPr>
              <a:t>direction</a:t>
            </a:r>
            <a:r>
              <a:rPr lang="de-DE">
                <a:latin typeface="Sofia Sans" panose="020B0604020202020204" charset="0"/>
              </a:rPr>
              <a:t>, </a:t>
            </a:r>
            <a:r>
              <a:rPr lang="de-DE" err="1">
                <a:latin typeface="Sofia Sans" panose="020B0604020202020204" charset="0"/>
              </a:rPr>
              <a:t>temperature</a:t>
            </a:r>
            <a:r>
              <a:rPr lang="de-DE">
                <a:latin typeface="Sofia Sans" panose="020B0604020202020204" charset="0"/>
              </a:rPr>
              <a:t> </a:t>
            </a:r>
            <a:r>
              <a:rPr lang="de-DE" err="1">
                <a:latin typeface="Sofia Sans" panose="020B0604020202020204" charset="0"/>
              </a:rPr>
              <a:t>differences</a:t>
            </a:r>
            <a:endParaRPr lang="de-DE">
              <a:latin typeface="Sofia Sans" panose="020B0604020202020204" charset="0"/>
            </a:endParaRPr>
          </a:p>
          <a:p>
            <a:endParaRPr lang="de-DE">
              <a:latin typeface="Sofia Sans" panose="020B0604020202020204" charset="0"/>
            </a:endParaRPr>
          </a:p>
        </p:txBody>
      </p:sp>
      <p:sp>
        <p:nvSpPr>
          <p:cNvPr id="4" name="Untertitel 3">
            <a:extLst>
              <a:ext uri="{FF2B5EF4-FFF2-40B4-BE49-F238E27FC236}">
                <a16:creationId xmlns:a16="http://schemas.microsoft.com/office/drawing/2014/main" id="{2F9BEE1A-51C6-B361-E58D-CC4968546998}"/>
              </a:ext>
            </a:extLst>
          </p:cNvPr>
          <p:cNvSpPr>
            <a:spLocks noGrp="1"/>
          </p:cNvSpPr>
          <p:nvPr>
            <p:ph type="subTitle" idx="3"/>
          </p:nvPr>
        </p:nvSpPr>
        <p:spPr>
          <a:xfrm>
            <a:off x="5498753" y="1890328"/>
            <a:ext cx="3111258" cy="576000"/>
          </a:xfrm>
        </p:spPr>
        <p:txBody>
          <a:bodyPr/>
          <a:lstStyle/>
          <a:p>
            <a:pPr marL="425450" indent="-285750">
              <a:buClr>
                <a:srgbClr val="000000"/>
              </a:buClr>
              <a:buFont typeface="Arial" panose="020B0604020202020204" pitchFamily="34" charset="0"/>
              <a:buChar char="•"/>
            </a:pPr>
            <a:r>
              <a:rPr lang="de-DE" err="1">
                <a:latin typeface="Sofia Sans" panose="020B0604020202020204" charset="0"/>
              </a:rPr>
              <a:t>more</a:t>
            </a:r>
            <a:r>
              <a:rPr lang="de-DE">
                <a:latin typeface="Sofia Sans" panose="020B0604020202020204" charset="0"/>
              </a:rPr>
              <a:t> </a:t>
            </a:r>
            <a:r>
              <a:rPr lang="de-DE" err="1">
                <a:latin typeface="Sofia Sans" panose="020B0604020202020204" charset="0"/>
              </a:rPr>
              <a:t>energy</a:t>
            </a:r>
            <a:r>
              <a:rPr lang="de-DE">
                <a:latin typeface="Sofia Sans" panose="020B0604020202020204" charset="0"/>
              </a:rPr>
              <a:t>: wind </a:t>
            </a:r>
            <a:r>
              <a:rPr lang="de-DE" err="1">
                <a:latin typeface="Sofia Sans" panose="020B0604020202020204" charset="0"/>
              </a:rPr>
              <a:t>turbine</a:t>
            </a:r>
            <a:r>
              <a:rPr lang="de-DE">
                <a:latin typeface="Sofia Sans" panose="020B0604020202020204" charset="0"/>
              </a:rPr>
              <a:t> on high </a:t>
            </a:r>
            <a:r>
              <a:rPr lang="de-DE" err="1">
                <a:latin typeface="Sofia Sans" panose="020B0604020202020204" charset="0"/>
              </a:rPr>
              <a:t>areas</a:t>
            </a:r>
            <a:r>
              <a:rPr lang="de-DE">
                <a:latin typeface="Sofia Sans" panose="020B0604020202020204" charset="0"/>
              </a:rPr>
              <a:t>  </a:t>
            </a:r>
          </a:p>
          <a:p>
            <a:pPr marL="425450" indent="-285750">
              <a:buClr>
                <a:srgbClr val="000000"/>
              </a:buClr>
              <a:buFont typeface="Arial" panose="020B0604020202020204" pitchFamily="34" charset="0"/>
              <a:buChar char="•"/>
            </a:pPr>
            <a:r>
              <a:rPr lang="de-DE" err="1">
                <a:latin typeface="Sofia Sans" panose="020B0604020202020204" charset="0"/>
              </a:rPr>
              <a:t>less</a:t>
            </a:r>
            <a:r>
              <a:rPr lang="de-DE">
                <a:latin typeface="Sofia Sans" panose="020B0604020202020204" charset="0"/>
              </a:rPr>
              <a:t> </a:t>
            </a:r>
            <a:r>
              <a:rPr lang="de-DE" err="1">
                <a:latin typeface="Sofia Sans" panose="020B0604020202020204" charset="0"/>
              </a:rPr>
              <a:t>energy</a:t>
            </a:r>
            <a:r>
              <a:rPr lang="de-DE">
                <a:latin typeface="Sofia Sans" panose="020B0604020202020204" charset="0"/>
              </a:rPr>
              <a:t>: wind </a:t>
            </a:r>
            <a:r>
              <a:rPr lang="de-DE" err="1">
                <a:latin typeface="Sofia Sans" panose="020B0604020202020204" charset="0"/>
              </a:rPr>
              <a:t>turbine</a:t>
            </a:r>
            <a:r>
              <a:rPr lang="de-DE">
                <a:latin typeface="Sofia Sans" panose="020B0604020202020204" charset="0"/>
              </a:rPr>
              <a:t> </a:t>
            </a:r>
            <a:r>
              <a:rPr lang="de-DE" err="1">
                <a:latin typeface="Sofia Sans" panose="020B0604020202020204" charset="0"/>
              </a:rPr>
              <a:t>near</a:t>
            </a:r>
            <a:r>
              <a:rPr lang="de-DE">
                <a:latin typeface="Sofia Sans" panose="020B0604020202020204" charset="0"/>
              </a:rPr>
              <a:t> </a:t>
            </a:r>
            <a:r>
              <a:rPr lang="de-DE" err="1">
                <a:latin typeface="Sofia Sans" panose="020B0604020202020204" charset="0"/>
              </a:rPr>
              <a:t>the</a:t>
            </a:r>
            <a:r>
              <a:rPr lang="de-DE">
                <a:latin typeface="Sofia Sans" panose="020B0604020202020204" charset="0"/>
              </a:rPr>
              <a:t> </a:t>
            </a:r>
            <a:r>
              <a:rPr lang="de-DE" err="1">
                <a:latin typeface="Sofia Sans" panose="020B0604020202020204" charset="0"/>
              </a:rPr>
              <a:t>ground</a:t>
            </a:r>
            <a:endParaRPr lang="de-DE">
              <a:latin typeface="Sofia Sans" panose="020B0604020202020204" charset="0"/>
            </a:endParaRPr>
          </a:p>
        </p:txBody>
      </p:sp>
      <p:sp>
        <p:nvSpPr>
          <p:cNvPr id="11" name="Untertitel 10">
            <a:extLst>
              <a:ext uri="{FF2B5EF4-FFF2-40B4-BE49-F238E27FC236}">
                <a16:creationId xmlns:a16="http://schemas.microsoft.com/office/drawing/2014/main" id="{4F082EF3-8AF9-4F98-5076-4F13E7A28E4C}"/>
              </a:ext>
            </a:extLst>
          </p:cNvPr>
          <p:cNvSpPr>
            <a:spLocks noGrp="1"/>
          </p:cNvSpPr>
          <p:nvPr>
            <p:ph type="subTitle" idx="4"/>
          </p:nvPr>
        </p:nvSpPr>
        <p:spPr>
          <a:xfrm>
            <a:off x="5498777" y="3622913"/>
            <a:ext cx="3111234" cy="576000"/>
          </a:xfrm>
        </p:spPr>
        <p:txBody>
          <a:bodyPr/>
          <a:lstStyle/>
          <a:p>
            <a:pPr>
              <a:buClr>
                <a:srgbClr val="000000"/>
              </a:buClr>
              <a:buFont typeface="Arial" panose="020B0604020202020204" pitchFamily="34" charset="0"/>
              <a:buChar char="•"/>
            </a:pPr>
            <a:r>
              <a:rPr lang="de-DE" err="1">
                <a:latin typeface="Sofia Sans" panose="020B0604020202020204" charset="0"/>
              </a:rPr>
              <a:t>Differences</a:t>
            </a:r>
            <a:r>
              <a:rPr lang="de-DE">
                <a:latin typeface="Sofia Sans" panose="020B0604020202020204" charset="0"/>
              </a:rPr>
              <a:t> in: open </a:t>
            </a:r>
            <a:r>
              <a:rPr lang="de-DE" err="1">
                <a:latin typeface="Sofia Sans" panose="020B0604020202020204" charset="0"/>
              </a:rPr>
              <a:t>spaces</a:t>
            </a:r>
            <a:r>
              <a:rPr lang="de-DE">
                <a:latin typeface="Sofia Sans" panose="020B0604020202020204" charset="0"/>
              </a:rPr>
              <a:t>, </a:t>
            </a:r>
            <a:r>
              <a:rPr lang="de-DE" err="1">
                <a:latin typeface="Sofia Sans" panose="020B0604020202020204" charset="0"/>
              </a:rPr>
              <a:t>forests</a:t>
            </a:r>
            <a:r>
              <a:rPr lang="de-DE">
                <a:latin typeface="Sofia Sans" panose="020B0604020202020204" charset="0"/>
              </a:rPr>
              <a:t>, </a:t>
            </a:r>
            <a:r>
              <a:rPr lang="de-DE" err="1">
                <a:latin typeface="Sofia Sans" panose="020B0604020202020204" charset="0"/>
              </a:rPr>
              <a:t>cities</a:t>
            </a:r>
            <a:r>
              <a:rPr lang="de-DE">
                <a:latin typeface="Sofia Sans" panose="020B0604020202020204" charset="0"/>
              </a:rPr>
              <a:t> and </a:t>
            </a:r>
            <a:r>
              <a:rPr lang="de-DE" err="1">
                <a:latin typeface="Sofia Sans" panose="020B0604020202020204" charset="0"/>
              </a:rPr>
              <a:t>coastlines</a:t>
            </a:r>
            <a:endParaRPr lang="de-DE">
              <a:latin typeface="Sofia Sans" panose="020B0604020202020204" charset="0"/>
            </a:endParaRPr>
          </a:p>
        </p:txBody>
      </p:sp>
      <p:sp>
        <p:nvSpPr>
          <p:cNvPr id="16" name="Untertitel 15">
            <a:extLst>
              <a:ext uri="{FF2B5EF4-FFF2-40B4-BE49-F238E27FC236}">
                <a16:creationId xmlns:a16="http://schemas.microsoft.com/office/drawing/2014/main" id="{E2B0E6B6-A307-D976-5522-B79DA73166C0}"/>
              </a:ext>
            </a:extLst>
          </p:cNvPr>
          <p:cNvSpPr>
            <a:spLocks noGrp="1"/>
          </p:cNvSpPr>
          <p:nvPr>
            <p:ph type="subTitle" idx="9"/>
          </p:nvPr>
        </p:nvSpPr>
        <p:spPr>
          <a:xfrm>
            <a:off x="1595305" y="1467798"/>
            <a:ext cx="2812795" cy="872700"/>
          </a:xfrm>
        </p:spPr>
        <p:txBody>
          <a:bodyPr/>
          <a:lstStyle/>
          <a:p>
            <a:r>
              <a:rPr lang="de-DE" sz="1600">
                <a:latin typeface="Sofia Sans" panose="020B0604020202020204" charset="0"/>
              </a:rPr>
              <a:t>Storms:</a:t>
            </a:r>
          </a:p>
          <a:p>
            <a:r>
              <a:rPr lang="de-DE" sz="1600">
                <a:latin typeface="Sofia Sans" panose="020B0604020202020204" charset="0"/>
              </a:rPr>
              <a:t> </a:t>
            </a:r>
          </a:p>
        </p:txBody>
      </p:sp>
      <p:sp>
        <p:nvSpPr>
          <p:cNvPr id="17" name="Untertitel 16">
            <a:extLst>
              <a:ext uri="{FF2B5EF4-FFF2-40B4-BE49-F238E27FC236}">
                <a16:creationId xmlns:a16="http://schemas.microsoft.com/office/drawing/2014/main" id="{32376ADD-60E0-90B5-77ED-89860E797DD1}"/>
              </a:ext>
            </a:extLst>
          </p:cNvPr>
          <p:cNvSpPr>
            <a:spLocks noGrp="1"/>
          </p:cNvSpPr>
          <p:nvPr>
            <p:ph type="subTitle" idx="13"/>
          </p:nvPr>
        </p:nvSpPr>
        <p:spPr>
          <a:xfrm>
            <a:off x="1595250" y="3196598"/>
            <a:ext cx="2931900" cy="867600"/>
          </a:xfrm>
        </p:spPr>
        <p:txBody>
          <a:bodyPr/>
          <a:lstStyle/>
          <a:p>
            <a:r>
              <a:rPr lang="de-DE" sz="1600" err="1">
                <a:latin typeface="Sofia Sans" panose="020B0604020202020204" charset="0"/>
              </a:rPr>
              <a:t>Turbulences</a:t>
            </a:r>
            <a:r>
              <a:rPr lang="de-DE" sz="1600">
                <a:latin typeface="Sofia Sans" panose="020B0604020202020204" charset="0"/>
              </a:rPr>
              <a:t>:</a:t>
            </a:r>
          </a:p>
          <a:p>
            <a:endParaRPr lang="de-DE">
              <a:latin typeface="Sofia Sans" panose="020B0604020202020204" charset="0"/>
            </a:endParaRPr>
          </a:p>
        </p:txBody>
      </p:sp>
      <p:sp>
        <p:nvSpPr>
          <p:cNvPr id="18" name="Untertitel 17">
            <a:extLst>
              <a:ext uri="{FF2B5EF4-FFF2-40B4-BE49-F238E27FC236}">
                <a16:creationId xmlns:a16="http://schemas.microsoft.com/office/drawing/2014/main" id="{ED8A044E-9092-A5DF-7F13-017F96929BB6}"/>
              </a:ext>
            </a:extLst>
          </p:cNvPr>
          <p:cNvSpPr>
            <a:spLocks noGrp="1"/>
          </p:cNvSpPr>
          <p:nvPr>
            <p:ph type="subTitle" idx="14"/>
          </p:nvPr>
        </p:nvSpPr>
        <p:spPr/>
        <p:txBody>
          <a:bodyPr/>
          <a:lstStyle/>
          <a:p>
            <a:r>
              <a:rPr lang="de-DE" sz="1600">
                <a:latin typeface="Sofia Sans" panose="020B0604020202020204" charset="0"/>
              </a:rPr>
              <a:t>Height:</a:t>
            </a:r>
          </a:p>
          <a:p>
            <a:endParaRPr lang="de-DE">
              <a:latin typeface="Sofia Sans" panose="020B0604020202020204" charset="0"/>
            </a:endParaRPr>
          </a:p>
        </p:txBody>
      </p:sp>
      <p:sp>
        <p:nvSpPr>
          <p:cNvPr id="19" name="Untertitel 18">
            <a:extLst>
              <a:ext uri="{FF2B5EF4-FFF2-40B4-BE49-F238E27FC236}">
                <a16:creationId xmlns:a16="http://schemas.microsoft.com/office/drawing/2014/main" id="{3684925B-02A1-2C5F-C2F8-2FF3AB9AB03B}"/>
              </a:ext>
            </a:extLst>
          </p:cNvPr>
          <p:cNvSpPr>
            <a:spLocks noGrp="1"/>
          </p:cNvSpPr>
          <p:nvPr>
            <p:ph type="subTitle" idx="15"/>
          </p:nvPr>
        </p:nvSpPr>
        <p:spPr>
          <a:xfrm>
            <a:off x="5498777" y="3196598"/>
            <a:ext cx="2931900" cy="867600"/>
          </a:xfrm>
        </p:spPr>
        <p:txBody>
          <a:bodyPr/>
          <a:lstStyle/>
          <a:p>
            <a:r>
              <a:rPr lang="de-DE" sz="1600" err="1">
                <a:latin typeface="Sofia Sans" panose="020B0604020202020204" charset="0"/>
              </a:rPr>
              <a:t>Locality</a:t>
            </a:r>
            <a:r>
              <a:rPr lang="de-DE" sz="1600">
                <a:latin typeface="Sofia Sans" panose="020B0604020202020204" charset="0"/>
              </a:rPr>
              <a:t>:</a:t>
            </a:r>
          </a:p>
          <a:p>
            <a:endParaRPr lang="de-DE" sz="1600">
              <a:latin typeface="Sofia Sans" panose="020B0604020202020204" charset="0"/>
            </a:endParaRPr>
          </a:p>
        </p:txBody>
      </p:sp>
      <p:pic>
        <p:nvPicPr>
          <p:cNvPr id="21" name="Picture 7" descr="A wind turbines in a field&#10;&#10;Description automatically generated">
            <a:extLst>
              <a:ext uri="{FF2B5EF4-FFF2-40B4-BE49-F238E27FC236}">
                <a16:creationId xmlns:a16="http://schemas.microsoft.com/office/drawing/2014/main" id="{5BB38E23-8FE7-1C75-315B-B8716CA48C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7345" y="1481628"/>
            <a:ext cx="1007905" cy="997382"/>
          </a:xfrm>
          <a:prstGeom prst="rect">
            <a:avLst/>
          </a:prstGeom>
          <a:ln>
            <a:noFill/>
          </a:ln>
          <a:effectLst>
            <a:softEdge rad="112500"/>
          </a:effectLst>
        </p:spPr>
      </p:pic>
      <p:pic>
        <p:nvPicPr>
          <p:cNvPr id="22" name="Picture 1">
            <a:extLst>
              <a:ext uri="{FF2B5EF4-FFF2-40B4-BE49-F238E27FC236}">
                <a16:creationId xmlns:a16="http://schemas.microsoft.com/office/drawing/2014/main" id="{410C8581-A551-0C9D-C662-22F055CBC09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7345" y="3209280"/>
            <a:ext cx="1029229" cy="1001547"/>
          </a:xfrm>
          <a:prstGeom prst="rect">
            <a:avLst/>
          </a:prstGeom>
          <a:ln>
            <a:noFill/>
          </a:ln>
          <a:effectLst>
            <a:softEdge rad="112500"/>
          </a:effectLst>
        </p:spPr>
      </p:pic>
      <p:pic>
        <p:nvPicPr>
          <p:cNvPr id="23" name="Grafik 22" descr="Bergszenerie Silhouette">
            <a:extLst>
              <a:ext uri="{FF2B5EF4-FFF2-40B4-BE49-F238E27FC236}">
                <a16:creationId xmlns:a16="http://schemas.microsoft.com/office/drawing/2014/main" id="{11F99A22-7AC9-6A56-CBBD-341AD78F5EA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45455" y="1467798"/>
            <a:ext cx="914400" cy="914400"/>
          </a:xfrm>
          <a:prstGeom prst="rect">
            <a:avLst/>
          </a:prstGeom>
        </p:spPr>
      </p:pic>
      <p:pic>
        <p:nvPicPr>
          <p:cNvPr id="24" name="Grafik 23" descr="Leuchtturmszenerie Silhouette">
            <a:extLst>
              <a:ext uri="{FF2B5EF4-FFF2-40B4-BE49-F238E27FC236}">
                <a16:creationId xmlns:a16="http://schemas.microsoft.com/office/drawing/2014/main" id="{E5FABDB4-9BFF-6EDB-46F1-469E366F782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06562" y="3244456"/>
            <a:ext cx="914212" cy="914400"/>
          </a:xfrm>
          <a:prstGeom prst="rect">
            <a:avLst/>
          </a:prstGeom>
        </p:spPr>
      </p:pic>
      <p:grpSp>
        <p:nvGrpSpPr>
          <p:cNvPr id="5" name="Gruppieren 4">
            <a:extLst>
              <a:ext uri="{FF2B5EF4-FFF2-40B4-BE49-F238E27FC236}">
                <a16:creationId xmlns:a16="http://schemas.microsoft.com/office/drawing/2014/main" id="{DDC45D5B-9CA6-266C-D066-CD66CEF0AFA7}"/>
              </a:ext>
            </a:extLst>
          </p:cNvPr>
          <p:cNvGrpSpPr/>
          <p:nvPr/>
        </p:nvGrpSpPr>
        <p:grpSpPr>
          <a:xfrm>
            <a:off x="8971221" y="0"/>
            <a:ext cx="982865" cy="655243"/>
            <a:chOff x="8971221" y="0"/>
            <a:chExt cx="982865" cy="655243"/>
          </a:xfrm>
        </p:grpSpPr>
        <p:sp>
          <p:nvSpPr>
            <p:cNvPr id="6" name="Rechteck 5">
              <a:extLst>
                <a:ext uri="{FF2B5EF4-FFF2-40B4-BE49-F238E27FC236}">
                  <a16:creationId xmlns:a16="http://schemas.microsoft.com/office/drawing/2014/main" id="{6548F34D-977C-E415-931D-19DE973E2496}"/>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7" name="Grafik 6" descr="Ein Bild, das Grafiken, Schrift, Logo, Kreis enthält.&#10;&#10;KI-generierte Inhalte können fehlerhaft sein.">
              <a:extLst>
                <a:ext uri="{FF2B5EF4-FFF2-40B4-BE49-F238E27FC236}">
                  <a16:creationId xmlns:a16="http://schemas.microsoft.com/office/drawing/2014/main" id="{B81ACB2A-A35B-9949-C472-45032192CDC7}"/>
                </a:ext>
              </a:extLst>
            </p:cNvPr>
            <p:cNvPicPr>
              <a:picLocks noChangeAspect="1"/>
            </p:cNvPicPr>
            <p:nvPr/>
          </p:nvPicPr>
          <p:blipFill>
            <a:blip r:embed="rId10"/>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1829096739"/>
      </p:ext>
    </p:extLst>
  </p:cSld>
  <p:clrMapOvr>
    <a:masterClrMapping/>
  </p:clrMapOvr>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44FA33-28F7-BD26-5DA9-43D478B0822F}"/>
              </a:ext>
            </a:extLst>
          </p:cNvPr>
          <p:cNvSpPr>
            <a:spLocks noGrp="1"/>
          </p:cNvSpPr>
          <p:nvPr>
            <p:ph type="title"/>
          </p:nvPr>
        </p:nvSpPr>
        <p:spPr>
          <a:xfrm>
            <a:off x="622278" y="539499"/>
            <a:ext cx="7704000" cy="572700"/>
          </a:xfrm>
        </p:spPr>
        <p:txBody>
          <a:bodyPr/>
          <a:lstStyle/>
          <a:p>
            <a:r>
              <a:rPr lang="en-GB" noProof="0"/>
              <a:t>Wind can do work</a:t>
            </a:r>
          </a:p>
        </p:txBody>
      </p:sp>
      <p:sp>
        <p:nvSpPr>
          <p:cNvPr id="7" name="Textfeld 6">
            <a:extLst>
              <a:ext uri="{FF2B5EF4-FFF2-40B4-BE49-F238E27FC236}">
                <a16:creationId xmlns:a16="http://schemas.microsoft.com/office/drawing/2014/main" id="{093A833E-F483-48B3-840B-1348CCE3E9B7}"/>
              </a:ext>
            </a:extLst>
          </p:cNvPr>
          <p:cNvSpPr txBox="1"/>
          <p:nvPr/>
        </p:nvSpPr>
        <p:spPr>
          <a:xfrm>
            <a:off x="622278" y="1683865"/>
            <a:ext cx="393490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b="1" noProof="0" dirty="0">
              <a:latin typeface="Sofia Sans"/>
            </a:endParaRPr>
          </a:p>
          <a:p>
            <a:endParaRPr lang="en-GB" dirty="0">
              <a:latin typeface="Sofia Sans" panose="020B0604020202020204" charset="0"/>
            </a:endParaRPr>
          </a:p>
          <a:p>
            <a:r>
              <a:rPr lang="en-GB" dirty="0">
                <a:latin typeface="Sofia Sans"/>
              </a:rPr>
              <a:t>Let’s try out how wind energy can lift weights! Open your worksheet on page 30.</a:t>
            </a:r>
            <a:endParaRPr lang="en-GB" sz="1800" b="1" noProof="0" dirty="0">
              <a:latin typeface="Sofia Sans"/>
            </a:endParaRPr>
          </a:p>
        </p:txBody>
      </p:sp>
      <p:pic>
        <p:nvPicPr>
          <p:cNvPr id="3" name="Grafik 4" descr="Würfel Silhouette">
            <a:extLst>
              <a:ext uri="{FF2B5EF4-FFF2-40B4-BE49-F238E27FC236}">
                <a16:creationId xmlns:a16="http://schemas.microsoft.com/office/drawing/2014/main" id="{FF2AE534-15E7-7A8E-82F4-9E8B1431ED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68176" y="270877"/>
            <a:ext cx="1617063" cy="1682645"/>
          </a:xfrm>
          <a:prstGeom prst="rect">
            <a:avLst/>
          </a:prstGeom>
        </p:spPr>
      </p:pic>
      <p:sp>
        <p:nvSpPr>
          <p:cNvPr id="4" name="Ellipse 3">
            <a:extLst>
              <a:ext uri="{FF2B5EF4-FFF2-40B4-BE49-F238E27FC236}">
                <a16:creationId xmlns:a16="http://schemas.microsoft.com/office/drawing/2014/main" id="{6D603E75-04BB-9264-1D80-613860965FAB}"/>
              </a:ext>
            </a:extLst>
          </p:cNvPr>
          <p:cNvSpPr>
            <a:spLocks noChangeAspect="1"/>
          </p:cNvSpPr>
          <p:nvPr/>
        </p:nvSpPr>
        <p:spPr>
          <a:xfrm>
            <a:off x="754751" y="1469548"/>
            <a:ext cx="468000" cy="468000"/>
          </a:xfrm>
          <a:prstGeom prst="ellipse">
            <a:avLst/>
          </a:prstGeom>
          <a:solidFill>
            <a:srgbClr val="315544"/>
          </a:solidFill>
          <a:ln w="25400" cap="flat" cmpd="sng" algn="ctr">
            <a:solidFill>
              <a:srgbClr val="315544">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15544"/>
              </a:solidFill>
              <a:effectLst/>
              <a:uLnTx/>
              <a:uFillTx/>
              <a:latin typeface="Arial"/>
              <a:ea typeface="+mn-ea"/>
              <a:cs typeface="+mn-cs"/>
            </a:endParaRPr>
          </a:p>
        </p:txBody>
      </p:sp>
      <p:pic>
        <p:nvPicPr>
          <p:cNvPr id="5" name="Grafik 4" descr="Lupe mit einfarbiger Füllung">
            <a:extLst>
              <a:ext uri="{FF2B5EF4-FFF2-40B4-BE49-F238E27FC236}">
                <a16:creationId xmlns:a16="http://schemas.microsoft.com/office/drawing/2014/main" id="{A4ADE809-2CB2-A1EE-54B7-C387A2EFCBC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6977" y="1552148"/>
            <a:ext cx="324000" cy="324000"/>
          </a:xfrm>
          <a:prstGeom prst="rect">
            <a:avLst/>
          </a:prstGeom>
        </p:spPr>
      </p:pic>
      <p:sp>
        <p:nvSpPr>
          <p:cNvPr id="6" name="Untertitel 5">
            <a:extLst>
              <a:ext uri="{FF2B5EF4-FFF2-40B4-BE49-F238E27FC236}">
                <a16:creationId xmlns:a16="http://schemas.microsoft.com/office/drawing/2014/main" id="{F3F4EFC4-0EC5-B34C-F901-AD2906358C1C}"/>
              </a:ext>
            </a:extLst>
          </p:cNvPr>
          <p:cNvSpPr txBox="1">
            <a:spLocks/>
          </p:cNvSpPr>
          <p:nvPr/>
        </p:nvSpPr>
        <p:spPr>
          <a:xfrm>
            <a:off x="1105110" y="1504827"/>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450" noProof="0"/>
              <a:t>Experiment</a:t>
            </a:r>
          </a:p>
        </p:txBody>
      </p:sp>
      <p:pic>
        <p:nvPicPr>
          <p:cNvPr id="8" name="Picture 19" descr="A paper windmill on a table&#10;&#10;Description automatically generated">
            <a:extLst>
              <a:ext uri="{FF2B5EF4-FFF2-40B4-BE49-F238E27FC236}">
                <a16:creationId xmlns:a16="http://schemas.microsoft.com/office/drawing/2014/main" id="{9FD51BB9-A959-07E4-5C3C-AE56504CB64F}"/>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5211707" y="1577988"/>
            <a:ext cx="2261346" cy="2919787"/>
          </a:xfrm>
          <a:prstGeom prst="rect">
            <a:avLst/>
          </a:prstGeom>
        </p:spPr>
      </p:pic>
      <p:sp>
        <p:nvSpPr>
          <p:cNvPr id="9" name="Untertitel 5">
            <a:extLst>
              <a:ext uri="{FF2B5EF4-FFF2-40B4-BE49-F238E27FC236}">
                <a16:creationId xmlns:a16="http://schemas.microsoft.com/office/drawing/2014/main" id="{E90A2D4B-76DD-A491-96BE-848ECB641BA0}"/>
              </a:ext>
            </a:extLst>
          </p:cNvPr>
          <p:cNvSpPr txBox="1">
            <a:spLocks/>
          </p:cNvSpPr>
          <p:nvPr/>
        </p:nvSpPr>
        <p:spPr>
          <a:xfrm>
            <a:off x="1160977" y="3065055"/>
            <a:ext cx="3934909" cy="7184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400" dirty="0">
                <a:latin typeface="Sofia Sans"/>
              </a:rPr>
              <a:t>Task 1</a:t>
            </a:r>
            <a:r>
              <a:rPr lang="en-US" sz="1200" dirty="0">
                <a:latin typeface="Sofia Sans"/>
              </a:rPr>
              <a:t>–</a:t>
            </a:r>
            <a:r>
              <a:rPr lang="en-GB" sz="1400" dirty="0">
                <a:latin typeface="Sofia Sans"/>
              </a:rPr>
              <a:t>4: </a:t>
            </a:r>
            <a:r>
              <a:rPr lang="en-GB" sz="1400" b="0" dirty="0">
                <a:latin typeface="Sofia Sans"/>
              </a:rPr>
              <a:t>Let’s write down your observations 	and transfer it to real-world 	situation! Open your worksheet on 	pages 30</a:t>
            </a:r>
            <a:r>
              <a:rPr lang="en-US" sz="1200" dirty="0">
                <a:latin typeface="Sofia Sans"/>
              </a:rPr>
              <a:t>–</a:t>
            </a:r>
            <a:r>
              <a:rPr lang="en-GB" sz="1400" b="0" dirty="0">
                <a:latin typeface="Sofia Sans"/>
              </a:rPr>
              <a:t>31.</a:t>
            </a:r>
            <a:endParaRPr lang="en-GB" sz="1400" noProof="0" dirty="0">
              <a:latin typeface="Sofia Sans"/>
            </a:endParaRPr>
          </a:p>
        </p:txBody>
      </p:sp>
      <p:sp>
        <p:nvSpPr>
          <p:cNvPr id="10" name="Ellipse 9">
            <a:extLst>
              <a:ext uri="{FF2B5EF4-FFF2-40B4-BE49-F238E27FC236}">
                <a16:creationId xmlns:a16="http://schemas.microsoft.com/office/drawing/2014/main" id="{468C18F7-B156-A7AC-744E-0AD83ED3DE0E}"/>
              </a:ext>
            </a:extLst>
          </p:cNvPr>
          <p:cNvSpPr>
            <a:spLocks noChangeAspect="1"/>
          </p:cNvSpPr>
          <p:nvPr/>
        </p:nvSpPr>
        <p:spPr>
          <a:xfrm>
            <a:off x="786287" y="2824992"/>
            <a:ext cx="468000" cy="480127"/>
          </a:xfrm>
          <a:prstGeom prst="ellipse">
            <a:avLst/>
          </a:prstGeom>
          <a:solidFill>
            <a:srgbClr val="315544"/>
          </a:solidFill>
          <a:ln>
            <a:solidFill>
              <a:srgbClr val="254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1" name="Grafik 10" descr="Skizze mit einfarbiger Füllung">
            <a:extLst>
              <a:ext uri="{FF2B5EF4-FFF2-40B4-BE49-F238E27FC236}">
                <a16:creationId xmlns:a16="http://schemas.microsoft.com/office/drawing/2014/main" id="{59A75501-7EF5-29CE-777A-9DC141ED74D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6718" y="2920436"/>
            <a:ext cx="386034" cy="379044"/>
          </a:xfrm>
          <a:prstGeom prst="rect">
            <a:avLst/>
          </a:prstGeom>
        </p:spPr>
      </p:pic>
      <p:sp>
        <p:nvSpPr>
          <p:cNvPr id="13" name="Textfeld 12">
            <a:extLst>
              <a:ext uri="{FF2B5EF4-FFF2-40B4-BE49-F238E27FC236}">
                <a16:creationId xmlns:a16="http://schemas.microsoft.com/office/drawing/2014/main" id="{4F48E62A-3B18-4132-4BB0-67B87747AA0D}"/>
              </a:ext>
            </a:extLst>
          </p:cNvPr>
          <p:cNvSpPr txBox="1"/>
          <p:nvPr/>
        </p:nvSpPr>
        <p:spPr>
          <a:xfrm>
            <a:off x="4716382" y="4503000"/>
            <a:ext cx="3284621" cy="523220"/>
          </a:xfrm>
          <a:prstGeom prst="rect">
            <a:avLst/>
          </a:prstGeom>
          <a:noFill/>
        </p:spPr>
        <p:txBody>
          <a:bodyPr wrap="square">
            <a:spAutoFit/>
          </a:bodyPr>
          <a:lstStyle/>
          <a:p>
            <a:r>
              <a:rPr lang="en-GB" noProof="0">
                <a:latin typeface="Sofia Sans"/>
              </a:rPr>
              <a:t>Here we will use the wind rose that we have built in our previous experiment.</a:t>
            </a:r>
          </a:p>
        </p:txBody>
      </p:sp>
    </p:spTree>
    <p:extLst>
      <p:ext uri="{BB962C8B-B14F-4D97-AF65-F5344CB8AC3E}">
        <p14:creationId xmlns:p14="http://schemas.microsoft.com/office/powerpoint/2010/main" val="3470424952"/>
      </p:ext>
    </p:extLst>
  </p:cSld>
  <p:clrMapOvr>
    <a:masterClrMapping/>
  </p:clrMapOvr>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44FA33-28F7-BD26-5DA9-43D478B0822F}"/>
              </a:ext>
            </a:extLst>
          </p:cNvPr>
          <p:cNvSpPr>
            <a:spLocks noGrp="1"/>
          </p:cNvSpPr>
          <p:nvPr>
            <p:ph type="title"/>
          </p:nvPr>
        </p:nvSpPr>
        <p:spPr/>
        <p:txBody>
          <a:bodyPr/>
          <a:lstStyle/>
          <a:p>
            <a:r>
              <a:rPr lang="en-GB" noProof="0"/>
              <a:t>Harnessing wind to do work</a:t>
            </a:r>
          </a:p>
        </p:txBody>
      </p:sp>
      <p:sp>
        <p:nvSpPr>
          <p:cNvPr id="7" name="Textfeld 6">
            <a:extLst>
              <a:ext uri="{FF2B5EF4-FFF2-40B4-BE49-F238E27FC236}">
                <a16:creationId xmlns:a16="http://schemas.microsoft.com/office/drawing/2014/main" id="{093A833E-F483-48B3-840B-1348CCE3E9B7}"/>
              </a:ext>
            </a:extLst>
          </p:cNvPr>
          <p:cNvSpPr txBox="1"/>
          <p:nvPr/>
        </p:nvSpPr>
        <p:spPr>
          <a:xfrm>
            <a:off x="776146" y="1173182"/>
            <a:ext cx="4258309"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b="1" noProof="0">
              <a:latin typeface="Sofia Sans"/>
            </a:endParaRPr>
          </a:p>
          <a:p>
            <a:endParaRPr lang="en-GB" b="1" noProof="0">
              <a:latin typeface="Sofia Sans"/>
            </a:endParaRPr>
          </a:p>
          <a:p>
            <a:r>
              <a:rPr lang="en-GB" b="1" noProof="0">
                <a:latin typeface="Sofia Sans"/>
              </a:rPr>
              <a:t>What does it mean to harness wind?</a:t>
            </a:r>
          </a:p>
          <a:p>
            <a:pPr marL="285750" indent="-285750">
              <a:buFont typeface="Arial" panose="020B0604020202020204" pitchFamily="34" charset="0"/>
              <a:buChar char="•"/>
            </a:pPr>
            <a:r>
              <a:rPr lang="en-GB" noProof="0">
                <a:latin typeface="Sofia Sans"/>
              </a:rPr>
              <a:t>Capturing wind's energy and converting it into useful work.</a:t>
            </a:r>
          </a:p>
          <a:p>
            <a:pPr marL="285750" indent="-285750">
              <a:buFont typeface="Wingdings" panose="05000000000000000000" pitchFamily="2" charset="2"/>
              <a:buChar char="Ø"/>
            </a:pPr>
            <a:endParaRPr lang="en-GB" noProof="0"/>
          </a:p>
          <a:p>
            <a:pPr marL="285750" indent="-285750">
              <a:buFont typeface="Wingdings" panose="05000000000000000000" pitchFamily="2" charset="2"/>
              <a:buChar char="Ø"/>
            </a:pPr>
            <a:endParaRPr lang="en-GB" noProof="0"/>
          </a:p>
          <a:p>
            <a:r>
              <a:rPr lang="en-GB" b="1">
                <a:latin typeface="Sofia Sans"/>
              </a:rPr>
              <a:t>Work happens when force moves an object over a distance:</a:t>
            </a:r>
            <a:endParaRPr lang="en-GB" noProof="0">
              <a:latin typeface="Sofia Sans"/>
            </a:endParaRPr>
          </a:p>
          <a:p>
            <a:pPr marL="285750" indent="-285750">
              <a:buFont typeface="Arial" panose="020B0604020202020204" pitchFamily="34" charset="0"/>
              <a:buChar char="•"/>
            </a:pPr>
            <a:r>
              <a:rPr lang="en-GB">
                <a:latin typeface="Sofia Sans"/>
              </a:rPr>
              <a:t>For wind turbines, the w</a:t>
            </a:r>
            <a:r>
              <a:rPr lang="en-GB" noProof="0" err="1">
                <a:latin typeface="Sofia Sans"/>
              </a:rPr>
              <a:t>ind</a:t>
            </a:r>
            <a:r>
              <a:rPr lang="en-GB" noProof="0">
                <a:latin typeface="Sofia Sans"/>
              </a:rPr>
              <a:t> applies force to blades, causing them to spin and generate energy.</a:t>
            </a:r>
          </a:p>
          <a:p>
            <a:pPr marL="285750" indent="-285750">
              <a:buFont typeface="Wingdings" panose="05000000000000000000" pitchFamily="2" charset="2"/>
              <a:buChar char="Ø"/>
            </a:pPr>
            <a:endParaRPr lang="en-GB">
              <a:latin typeface="Sofia Sans"/>
            </a:endParaRPr>
          </a:p>
          <a:p>
            <a:endParaRPr lang="en-GB" b="1" noProof="0">
              <a:latin typeface="Sofia Sans"/>
            </a:endParaRPr>
          </a:p>
          <a:p>
            <a:endParaRPr lang="en-GB" noProof="0"/>
          </a:p>
          <a:p>
            <a:endParaRPr lang="en-GB" noProof="0"/>
          </a:p>
          <a:p>
            <a:endParaRPr lang="en-GB" noProof="0"/>
          </a:p>
          <a:p>
            <a:endParaRPr lang="en-GB" noProof="0"/>
          </a:p>
        </p:txBody>
      </p:sp>
      <p:pic>
        <p:nvPicPr>
          <p:cNvPr id="3" name="Picture 2" descr="A group of wind turbines in a field&#10;&#10;Description automatically generated">
            <a:extLst>
              <a:ext uri="{FF2B5EF4-FFF2-40B4-BE49-F238E27FC236}">
                <a16:creationId xmlns:a16="http://schemas.microsoft.com/office/drawing/2014/main" id="{65B40682-AF88-8C95-ED0B-F5598D28AD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56221" y="2167605"/>
            <a:ext cx="3685421" cy="2436395"/>
          </a:xfrm>
          <a:prstGeom prst="rect">
            <a:avLst/>
          </a:prstGeom>
        </p:spPr>
      </p:pic>
      <p:sp>
        <p:nvSpPr>
          <p:cNvPr id="5" name="Textfeld 4">
            <a:extLst>
              <a:ext uri="{FF2B5EF4-FFF2-40B4-BE49-F238E27FC236}">
                <a16:creationId xmlns:a16="http://schemas.microsoft.com/office/drawing/2014/main" id="{7AC9A5BA-43D5-A70E-6354-BB42CACC3165}"/>
              </a:ext>
            </a:extLst>
          </p:cNvPr>
          <p:cNvSpPr txBox="1"/>
          <p:nvPr/>
        </p:nvSpPr>
        <p:spPr>
          <a:xfrm>
            <a:off x="723393" y="4074164"/>
            <a:ext cx="4821487" cy="523220"/>
          </a:xfrm>
          <a:prstGeom prst="rect">
            <a:avLst/>
          </a:prstGeom>
          <a:noFill/>
        </p:spPr>
        <p:txBody>
          <a:bodyPr wrap="square" lIns="91440" tIns="45720" rIns="91440" bIns="45720" anchor="t">
            <a:spAutoFit/>
          </a:bodyPr>
          <a:lstStyle/>
          <a:p>
            <a:r>
              <a:rPr lang="en-GB" b="1">
                <a:latin typeface="Sofia Sans"/>
              </a:rPr>
              <a:t>Bonus question: </a:t>
            </a:r>
            <a:endParaRPr lang="en-GB" b="1"/>
          </a:p>
          <a:p>
            <a:r>
              <a:rPr lang="en-GB" b="1">
                <a:latin typeface="Sofia Sans"/>
              </a:rPr>
              <a:t>Do you know any examples of wind doing work? </a:t>
            </a:r>
            <a:endParaRPr lang="en-GB" b="1" noProof="0"/>
          </a:p>
        </p:txBody>
      </p:sp>
      <p:grpSp>
        <p:nvGrpSpPr>
          <p:cNvPr id="4" name="Gruppieren 3">
            <a:extLst>
              <a:ext uri="{FF2B5EF4-FFF2-40B4-BE49-F238E27FC236}">
                <a16:creationId xmlns:a16="http://schemas.microsoft.com/office/drawing/2014/main" id="{2588A750-373B-28AF-7B56-3023BCAFE755}"/>
              </a:ext>
            </a:extLst>
          </p:cNvPr>
          <p:cNvGrpSpPr/>
          <p:nvPr/>
        </p:nvGrpSpPr>
        <p:grpSpPr>
          <a:xfrm>
            <a:off x="8971221" y="0"/>
            <a:ext cx="982865" cy="655243"/>
            <a:chOff x="8971221" y="0"/>
            <a:chExt cx="982865" cy="655243"/>
          </a:xfrm>
        </p:grpSpPr>
        <p:sp>
          <p:nvSpPr>
            <p:cNvPr id="6" name="Rechteck 5">
              <a:extLst>
                <a:ext uri="{FF2B5EF4-FFF2-40B4-BE49-F238E27FC236}">
                  <a16:creationId xmlns:a16="http://schemas.microsoft.com/office/drawing/2014/main" id="{FA4E80C9-31DC-B606-D59E-02D773497867}"/>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8" name="Grafik 7" descr="Ein Bild, das Grafiken, Schrift, Logo, Kreis enthält.&#10;&#10;KI-generierte Inhalte können fehlerhaft sein.">
              <a:extLst>
                <a:ext uri="{FF2B5EF4-FFF2-40B4-BE49-F238E27FC236}">
                  <a16:creationId xmlns:a16="http://schemas.microsoft.com/office/drawing/2014/main" id="{23FAF6FC-296E-E387-B205-2CFCA53690E1}"/>
                </a:ext>
              </a:extLst>
            </p:cNvPr>
            <p:cNvPicPr>
              <a:picLocks noChangeAspect="1"/>
            </p:cNvPicPr>
            <p:nvPr/>
          </p:nvPicPr>
          <p:blipFill>
            <a:blip r:embed="rId5"/>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3720484670"/>
      </p:ext>
    </p:extLst>
  </p:cSld>
  <p:clrMapOvr>
    <a:masterClrMapping/>
  </p:clrMapOvr>
  <p:extLst>
    <p:ext uri="{6950BFC3-D8DA-4A85-94F7-54DA5524770B}">
      <p188:commentRel xmlns:p188="http://schemas.microsoft.com/office/powerpoint/2018/8/main" r:id="rId3"/>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44FA33-28F7-BD26-5DA9-43D478B0822F}"/>
              </a:ext>
            </a:extLst>
          </p:cNvPr>
          <p:cNvSpPr>
            <a:spLocks noGrp="1"/>
          </p:cNvSpPr>
          <p:nvPr>
            <p:ph type="title"/>
          </p:nvPr>
        </p:nvSpPr>
        <p:spPr/>
        <p:txBody>
          <a:bodyPr/>
          <a:lstStyle/>
          <a:p>
            <a:r>
              <a:rPr lang="en-GB" noProof="0"/>
              <a:t>Real life example of wind doing work</a:t>
            </a:r>
          </a:p>
        </p:txBody>
      </p:sp>
      <p:sp>
        <p:nvSpPr>
          <p:cNvPr id="4" name="Untertitel 3">
            <a:extLst>
              <a:ext uri="{FF2B5EF4-FFF2-40B4-BE49-F238E27FC236}">
                <a16:creationId xmlns:a16="http://schemas.microsoft.com/office/drawing/2014/main" id="{984D3061-8EE3-BC71-B331-85369A37106D}"/>
              </a:ext>
            </a:extLst>
          </p:cNvPr>
          <p:cNvSpPr>
            <a:spLocks noGrp="1"/>
          </p:cNvSpPr>
          <p:nvPr>
            <p:ph type="subTitle" idx="1"/>
          </p:nvPr>
        </p:nvSpPr>
        <p:spPr>
          <a:xfrm>
            <a:off x="343038" y="2283750"/>
            <a:ext cx="2613087" cy="576000"/>
          </a:xfrm>
        </p:spPr>
        <p:txBody>
          <a:bodyPr/>
          <a:lstStyle/>
          <a:p>
            <a:pPr algn="ctr"/>
            <a:r>
              <a:rPr lang="en-GB"/>
              <a:t>used historically to grind grain or pump water</a:t>
            </a:r>
          </a:p>
          <a:p>
            <a:endParaRPr lang="de-DE"/>
          </a:p>
        </p:txBody>
      </p:sp>
      <p:sp>
        <p:nvSpPr>
          <p:cNvPr id="6" name="Untertitel 5">
            <a:extLst>
              <a:ext uri="{FF2B5EF4-FFF2-40B4-BE49-F238E27FC236}">
                <a16:creationId xmlns:a16="http://schemas.microsoft.com/office/drawing/2014/main" id="{3FA2B0D0-32DF-F5F0-80BE-649BFAB7E1F0}"/>
              </a:ext>
            </a:extLst>
          </p:cNvPr>
          <p:cNvSpPr>
            <a:spLocks noGrp="1"/>
          </p:cNvSpPr>
          <p:nvPr>
            <p:ph type="subTitle" idx="2"/>
          </p:nvPr>
        </p:nvSpPr>
        <p:spPr>
          <a:xfrm>
            <a:off x="368986" y="4086809"/>
            <a:ext cx="2573472" cy="576000"/>
          </a:xfrm>
        </p:spPr>
        <p:txBody>
          <a:bodyPr/>
          <a:lstStyle/>
          <a:p>
            <a:pPr algn="ctr"/>
            <a:r>
              <a:rPr lang="en-GB"/>
              <a:t>wind pushes sails to move boats forward</a:t>
            </a:r>
            <a:endParaRPr lang="de-DE"/>
          </a:p>
        </p:txBody>
      </p:sp>
      <p:sp>
        <p:nvSpPr>
          <p:cNvPr id="10" name="Untertitel 9">
            <a:extLst>
              <a:ext uri="{FF2B5EF4-FFF2-40B4-BE49-F238E27FC236}">
                <a16:creationId xmlns:a16="http://schemas.microsoft.com/office/drawing/2014/main" id="{245BB550-E23B-2C2F-C8FD-16320B5AA369}"/>
              </a:ext>
            </a:extLst>
          </p:cNvPr>
          <p:cNvSpPr>
            <a:spLocks noGrp="1"/>
          </p:cNvSpPr>
          <p:nvPr>
            <p:ph type="subTitle" idx="3"/>
          </p:nvPr>
        </p:nvSpPr>
        <p:spPr>
          <a:xfrm>
            <a:off x="5888687" y="2225052"/>
            <a:ext cx="2912274" cy="576000"/>
          </a:xfrm>
        </p:spPr>
        <p:txBody>
          <a:bodyPr/>
          <a:lstStyle/>
          <a:p>
            <a:pPr algn="ctr"/>
            <a:r>
              <a:rPr lang="en-GB"/>
              <a:t>generate electricity for homes, schools, and industries</a:t>
            </a:r>
            <a:endParaRPr lang="de-DE"/>
          </a:p>
        </p:txBody>
      </p:sp>
      <p:sp>
        <p:nvSpPr>
          <p:cNvPr id="11" name="Untertitel 10">
            <a:extLst>
              <a:ext uri="{FF2B5EF4-FFF2-40B4-BE49-F238E27FC236}">
                <a16:creationId xmlns:a16="http://schemas.microsoft.com/office/drawing/2014/main" id="{F7CEBAE1-5BE3-7F6C-C738-F458888552F6}"/>
              </a:ext>
            </a:extLst>
          </p:cNvPr>
          <p:cNvSpPr>
            <a:spLocks noGrp="1"/>
          </p:cNvSpPr>
          <p:nvPr>
            <p:ph type="subTitle" idx="4"/>
          </p:nvPr>
        </p:nvSpPr>
        <p:spPr>
          <a:xfrm>
            <a:off x="5888688" y="4086809"/>
            <a:ext cx="2912274" cy="576000"/>
          </a:xfrm>
        </p:spPr>
        <p:txBody>
          <a:bodyPr/>
          <a:lstStyle/>
          <a:p>
            <a:pPr algn="ctr"/>
            <a:r>
              <a:rPr lang="en-GB"/>
              <a:t>used in farming to bring water to crops</a:t>
            </a:r>
            <a:endParaRPr lang="de-DE"/>
          </a:p>
        </p:txBody>
      </p:sp>
      <p:sp>
        <p:nvSpPr>
          <p:cNvPr id="16" name="Untertitel 15">
            <a:extLst>
              <a:ext uri="{FF2B5EF4-FFF2-40B4-BE49-F238E27FC236}">
                <a16:creationId xmlns:a16="http://schemas.microsoft.com/office/drawing/2014/main" id="{BDDB2186-E2BB-C091-E969-38A11BFB8809}"/>
              </a:ext>
            </a:extLst>
          </p:cNvPr>
          <p:cNvSpPr>
            <a:spLocks noGrp="1"/>
          </p:cNvSpPr>
          <p:nvPr>
            <p:ph type="subTitle" idx="9"/>
          </p:nvPr>
        </p:nvSpPr>
        <p:spPr>
          <a:xfrm>
            <a:off x="361579" y="1259985"/>
            <a:ext cx="2594563" cy="872700"/>
          </a:xfrm>
        </p:spPr>
        <p:txBody>
          <a:bodyPr/>
          <a:lstStyle/>
          <a:p>
            <a:pPr algn="ctr"/>
            <a:r>
              <a:rPr lang="de-DE" err="1"/>
              <a:t>Windmills</a:t>
            </a:r>
            <a:endParaRPr lang="de-DE"/>
          </a:p>
        </p:txBody>
      </p:sp>
      <p:sp>
        <p:nvSpPr>
          <p:cNvPr id="17" name="Untertitel 16">
            <a:extLst>
              <a:ext uri="{FF2B5EF4-FFF2-40B4-BE49-F238E27FC236}">
                <a16:creationId xmlns:a16="http://schemas.microsoft.com/office/drawing/2014/main" id="{188920B1-FF2C-BF32-8200-3FE74F4FE241}"/>
              </a:ext>
            </a:extLst>
          </p:cNvPr>
          <p:cNvSpPr>
            <a:spLocks noGrp="1"/>
          </p:cNvSpPr>
          <p:nvPr>
            <p:ph type="subTitle" idx="13"/>
          </p:nvPr>
        </p:nvSpPr>
        <p:spPr>
          <a:xfrm>
            <a:off x="368622" y="3092573"/>
            <a:ext cx="2587504" cy="867600"/>
          </a:xfrm>
        </p:spPr>
        <p:txBody>
          <a:bodyPr/>
          <a:lstStyle/>
          <a:p>
            <a:pPr algn="ctr"/>
            <a:r>
              <a:rPr lang="en-GB">
                <a:latin typeface="Epilogue" panose="020B0604020202020204" charset="0"/>
                <a:cs typeface="Epilogue" panose="020B0604020202020204" charset="0"/>
              </a:rPr>
              <a:t>Sailboats</a:t>
            </a:r>
          </a:p>
          <a:p>
            <a:endParaRPr lang="de-DE"/>
          </a:p>
        </p:txBody>
      </p:sp>
      <p:sp>
        <p:nvSpPr>
          <p:cNvPr id="18" name="Untertitel 17">
            <a:extLst>
              <a:ext uri="{FF2B5EF4-FFF2-40B4-BE49-F238E27FC236}">
                <a16:creationId xmlns:a16="http://schemas.microsoft.com/office/drawing/2014/main" id="{A2E89C7A-D9FE-2658-AC32-41C2857452CA}"/>
              </a:ext>
            </a:extLst>
          </p:cNvPr>
          <p:cNvSpPr>
            <a:spLocks noGrp="1"/>
          </p:cNvSpPr>
          <p:nvPr>
            <p:ph type="subTitle" idx="14"/>
          </p:nvPr>
        </p:nvSpPr>
        <p:spPr>
          <a:xfrm>
            <a:off x="5875144" y="1259701"/>
            <a:ext cx="2931900" cy="867600"/>
          </a:xfrm>
        </p:spPr>
        <p:txBody>
          <a:bodyPr/>
          <a:lstStyle/>
          <a:p>
            <a:pPr algn="ctr"/>
            <a:r>
              <a:rPr lang="de-DE"/>
              <a:t>Wind </a:t>
            </a:r>
            <a:r>
              <a:rPr lang="de-DE" err="1"/>
              <a:t>turbines</a:t>
            </a:r>
            <a:endParaRPr lang="de-DE"/>
          </a:p>
        </p:txBody>
      </p:sp>
      <p:sp>
        <p:nvSpPr>
          <p:cNvPr id="19" name="Untertitel 18">
            <a:extLst>
              <a:ext uri="{FF2B5EF4-FFF2-40B4-BE49-F238E27FC236}">
                <a16:creationId xmlns:a16="http://schemas.microsoft.com/office/drawing/2014/main" id="{1C994919-0D8A-5A55-1714-9EC472729127}"/>
              </a:ext>
            </a:extLst>
          </p:cNvPr>
          <p:cNvSpPr>
            <a:spLocks noGrp="1"/>
          </p:cNvSpPr>
          <p:nvPr>
            <p:ph type="subTitle" idx="15"/>
          </p:nvPr>
        </p:nvSpPr>
        <p:spPr>
          <a:xfrm>
            <a:off x="5875141" y="3058932"/>
            <a:ext cx="2931900" cy="867600"/>
          </a:xfrm>
        </p:spPr>
        <p:txBody>
          <a:bodyPr/>
          <a:lstStyle/>
          <a:p>
            <a:pPr algn="ctr"/>
            <a:r>
              <a:rPr lang="de-DE"/>
              <a:t>	Wind-</a:t>
            </a:r>
            <a:r>
              <a:rPr lang="de-DE" err="1"/>
              <a:t>powered</a:t>
            </a:r>
            <a:r>
              <a:rPr lang="de-DE"/>
              <a:t> </a:t>
            </a:r>
            <a:r>
              <a:rPr lang="de-DE" err="1"/>
              <a:t>waterpumps</a:t>
            </a:r>
            <a:endParaRPr lang="de-DE"/>
          </a:p>
        </p:txBody>
      </p:sp>
      <p:pic>
        <p:nvPicPr>
          <p:cNvPr id="20" name="Picture 2" descr="A windmill in a field&#10;&#10;Description automatically generated">
            <a:extLst>
              <a:ext uri="{FF2B5EF4-FFF2-40B4-BE49-F238E27FC236}">
                <a16:creationId xmlns:a16="http://schemas.microsoft.com/office/drawing/2014/main" id="{4DED2C3B-5462-231D-389C-BE327341AD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49745" y="1901262"/>
            <a:ext cx="1465890" cy="1182983"/>
          </a:xfrm>
          <a:prstGeom prst="rect">
            <a:avLst/>
          </a:prstGeom>
        </p:spPr>
      </p:pic>
      <p:pic>
        <p:nvPicPr>
          <p:cNvPr id="21" name="Picture 4" descr="A group of wind turbines in the water&#10;&#10;Description automatically generated">
            <a:extLst>
              <a:ext uri="{FF2B5EF4-FFF2-40B4-BE49-F238E27FC236}">
                <a16:creationId xmlns:a16="http://schemas.microsoft.com/office/drawing/2014/main" id="{20CBDFBD-BF8B-953A-4F48-E1A4146DC5A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15634" y="1895704"/>
            <a:ext cx="1473053" cy="1182983"/>
          </a:xfrm>
          <a:prstGeom prst="rect">
            <a:avLst/>
          </a:prstGeom>
        </p:spPr>
      </p:pic>
      <p:pic>
        <p:nvPicPr>
          <p:cNvPr id="22" name="Picture 7" descr="A sailboat on the water&#10;&#10;Description automatically generated">
            <a:extLst>
              <a:ext uri="{FF2B5EF4-FFF2-40B4-BE49-F238E27FC236}">
                <a16:creationId xmlns:a16="http://schemas.microsoft.com/office/drawing/2014/main" id="{645D8816-19CB-607A-FA4E-66329132D908}"/>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2949685" y="3071087"/>
            <a:ext cx="1465892" cy="1182983"/>
          </a:xfrm>
          <a:prstGeom prst="rect">
            <a:avLst/>
          </a:prstGeom>
        </p:spPr>
      </p:pic>
      <p:pic>
        <p:nvPicPr>
          <p:cNvPr id="23" name="Picture 8">
            <a:extLst>
              <a:ext uri="{FF2B5EF4-FFF2-40B4-BE49-F238E27FC236}">
                <a16:creationId xmlns:a16="http://schemas.microsoft.com/office/drawing/2014/main" id="{AEF06F46-E86A-48FE-96D6-3E52821CE77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4415574" y="3072886"/>
            <a:ext cx="1465887" cy="1182983"/>
          </a:xfrm>
          <a:prstGeom prst="rect">
            <a:avLst/>
          </a:prstGeom>
        </p:spPr>
      </p:pic>
      <p:cxnSp>
        <p:nvCxnSpPr>
          <p:cNvPr id="25" name="Gerader Verbinder 24">
            <a:extLst>
              <a:ext uri="{FF2B5EF4-FFF2-40B4-BE49-F238E27FC236}">
                <a16:creationId xmlns:a16="http://schemas.microsoft.com/office/drawing/2014/main" id="{3D0E74A2-3BA0-2812-BB99-844FD1A9372A}"/>
              </a:ext>
            </a:extLst>
          </p:cNvPr>
          <p:cNvCxnSpPr/>
          <p:nvPr/>
        </p:nvCxnSpPr>
        <p:spPr>
          <a:xfrm>
            <a:off x="4415695" y="1248937"/>
            <a:ext cx="0" cy="3691053"/>
          </a:xfrm>
          <a:prstGeom prst="line">
            <a:avLst/>
          </a:prstGeom>
          <a:ln w="19050">
            <a:prstDash val="dash"/>
          </a:ln>
        </p:spPr>
        <p:style>
          <a:lnRef idx="1">
            <a:schemeClr val="dk1"/>
          </a:lnRef>
          <a:fillRef idx="0">
            <a:schemeClr val="dk1"/>
          </a:fillRef>
          <a:effectRef idx="0">
            <a:schemeClr val="dk1"/>
          </a:effectRef>
          <a:fontRef idx="minor">
            <a:schemeClr val="tx1"/>
          </a:fontRef>
        </p:style>
      </p:cxnSp>
      <p:cxnSp>
        <p:nvCxnSpPr>
          <p:cNvPr id="26" name="Gerader Verbinder 25">
            <a:extLst>
              <a:ext uri="{FF2B5EF4-FFF2-40B4-BE49-F238E27FC236}">
                <a16:creationId xmlns:a16="http://schemas.microsoft.com/office/drawing/2014/main" id="{4676B9AC-4858-A473-238A-7C69805B062F}"/>
              </a:ext>
            </a:extLst>
          </p:cNvPr>
          <p:cNvCxnSpPr>
            <a:cxnSpLocks/>
          </p:cNvCxnSpPr>
          <p:nvPr/>
        </p:nvCxnSpPr>
        <p:spPr>
          <a:xfrm flipH="1">
            <a:off x="367990" y="3065703"/>
            <a:ext cx="8407388" cy="28760"/>
          </a:xfrm>
          <a:prstGeom prst="line">
            <a:avLst/>
          </a:prstGeom>
          <a:ln w="19050">
            <a:prstDash val="dash"/>
          </a:ln>
        </p:spPr>
        <p:style>
          <a:lnRef idx="1">
            <a:schemeClr val="dk1"/>
          </a:lnRef>
          <a:fillRef idx="0">
            <a:schemeClr val="dk1"/>
          </a:fillRef>
          <a:effectRef idx="0">
            <a:schemeClr val="dk1"/>
          </a:effectRef>
          <a:fontRef idx="minor">
            <a:schemeClr val="tx1"/>
          </a:fontRef>
        </p:style>
      </p:cxnSp>
      <p:grpSp>
        <p:nvGrpSpPr>
          <p:cNvPr id="3" name="Gruppieren 2">
            <a:extLst>
              <a:ext uri="{FF2B5EF4-FFF2-40B4-BE49-F238E27FC236}">
                <a16:creationId xmlns:a16="http://schemas.microsoft.com/office/drawing/2014/main" id="{3632AEC0-3E22-4256-4E6E-352302843987}"/>
              </a:ext>
            </a:extLst>
          </p:cNvPr>
          <p:cNvGrpSpPr/>
          <p:nvPr/>
        </p:nvGrpSpPr>
        <p:grpSpPr>
          <a:xfrm>
            <a:off x="8971221" y="0"/>
            <a:ext cx="982865" cy="655243"/>
            <a:chOff x="8971221" y="0"/>
            <a:chExt cx="982865" cy="655243"/>
          </a:xfrm>
        </p:grpSpPr>
        <p:sp>
          <p:nvSpPr>
            <p:cNvPr id="5" name="Rechteck 4">
              <a:extLst>
                <a:ext uri="{FF2B5EF4-FFF2-40B4-BE49-F238E27FC236}">
                  <a16:creationId xmlns:a16="http://schemas.microsoft.com/office/drawing/2014/main" id="{B4F4457E-D9F8-4AEE-9F0C-A09E7B0D5C27}"/>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7" name="Grafik 6" descr="Ein Bild, das Grafiken, Schrift, Logo, Kreis enthält.&#10;&#10;KI-generierte Inhalte können fehlerhaft sein.">
              <a:extLst>
                <a:ext uri="{FF2B5EF4-FFF2-40B4-BE49-F238E27FC236}">
                  <a16:creationId xmlns:a16="http://schemas.microsoft.com/office/drawing/2014/main" id="{C6DBB4FE-D89B-D5F8-8EAA-592A48A426D5}"/>
                </a:ext>
              </a:extLst>
            </p:cNvPr>
            <p:cNvPicPr>
              <a:picLocks noChangeAspect="1"/>
            </p:cNvPicPr>
            <p:nvPr/>
          </p:nvPicPr>
          <p:blipFill>
            <a:blip r:embed="rId8"/>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357846227"/>
      </p:ext>
    </p:extLst>
  </p:cSld>
  <p:clrMapOvr>
    <a:masterClrMapping/>
  </p:clrMapOvr>
  <p:extLst>
    <p:ext uri="{6950BFC3-D8DA-4A85-94F7-54DA5524770B}">
      <p188:commentRel xmlns:p188="http://schemas.microsoft.com/office/powerpoint/2018/8/main" r:id="rId3"/>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5FF86-D319-0F4F-FA74-ECC2635BB5B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BCF2A62-FD7E-7A7B-C457-FF5CD6A28BAC}"/>
              </a:ext>
            </a:extLst>
          </p:cNvPr>
          <p:cNvSpPr>
            <a:spLocks noGrp="1"/>
          </p:cNvSpPr>
          <p:nvPr>
            <p:ph type="title"/>
          </p:nvPr>
        </p:nvSpPr>
        <p:spPr/>
        <p:txBody>
          <a:bodyPr/>
          <a:lstStyle/>
          <a:p>
            <a:r>
              <a:rPr lang="en-GB" noProof="0"/>
              <a:t>Wind can be used to spin a generator</a:t>
            </a:r>
          </a:p>
        </p:txBody>
      </p:sp>
      <p:sp>
        <p:nvSpPr>
          <p:cNvPr id="7" name="Textfeld 6">
            <a:extLst>
              <a:ext uri="{FF2B5EF4-FFF2-40B4-BE49-F238E27FC236}">
                <a16:creationId xmlns:a16="http://schemas.microsoft.com/office/drawing/2014/main" id="{C1435208-C7EE-D9F3-F13A-26DB39C28F72}"/>
              </a:ext>
            </a:extLst>
          </p:cNvPr>
          <p:cNvSpPr txBox="1"/>
          <p:nvPr/>
        </p:nvSpPr>
        <p:spPr>
          <a:xfrm>
            <a:off x="827148" y="1112385"/>
            <a:ext cx="4241746"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latin typeface="Sofia Sans"/>
            </a:endParaRPr>
          </a:p>
          <a:p>
            <a:r>
              <a:rPr lang="en-US"/>
              <a:t>A generator converts mechanical energy (motion) into electrical energy (electromagnetic induction).</a:t>
            </a:r>
            <a:br>
              <a:rPr lang="en-US"/>
            </a:br>
            <a:endParaRPr lang="en-US"/>
          </a:p>
          <a:p>
            <a:r>
              <a:rPr lang="en-US" b="1"/>
              <a:t>Important components </a:t>
            </a:r>
            <a:r>
              <a:rPr lang="en-US" b="1" noProof="0"/>
              <a:t>of a generator:</a:t>
            </a:r>
            <a:endParaRPr lang="en-US" b="1"/>
          </a:p>
          <a:p>
            <a:pPr marL="285750" indent="-285750">
              <a:buChar char="•"/>
            </a:pPr>
            <a:r>
              <a:rPr lang="en-US" b="1" noProof="0" dirty="0"/>
              <a:t>Rotor: </a:t>
            </a:r>
            <a:r>
              <a:rPr lang="en-US" dirty="0"/>
              <a:t>The </a:t>
            </a:r>
            <a:r>
              <a:rPr lang="en-US" noProof="0" dirty="0"/>
              <a:t>rotating part of the generator </a:t>
            </a:r>
            <a:r>
              <a:rPr lang="en-US" dirty="0"/>
              <a:t>(usually contains the magnets), which is </a:t>
            </a:r>
            <a:r>
              <a:rPr lang="en-US" noProof="0" dirty="0"/>
              <a:t>connected to the </a:t>
            </a:r>
            <a:r>
              <a:rPr lang="en-US" dirty="0"/>
              <a:t>drive </a:t>
            </a:r>
            <a:r>
              <a:rPr lang="en-US" noProof="0" dirty="0"/>
              <a:t>shaft</a:t>
            </a:r>
            <a:r>
              <a:rPr lang="en-US" dirty="0"/>
              <a:t> (e</a:t>
            </a:r>
            <a:r>
              <a:rPr lang="en-US" noProof="0" dirty="0"/>
              <a:t>.</a:t>
            </a:r>
            <a:r>
              <a:rPr lang="en-US" dirty="0"/>
              <a:t>g., a turbine).</a:t>
            </a:r>
            <a:endParaRPr lang="en-GB" dirty="0"/>
          </a:p>
          <a:p>
            <a:pPr marL="285750" indent="-285750">
              <a:buChar char="•"/>
            </a:pPr>
            <a:r>
              <a:rPr lang="en-US" b="1" noProof="0"/>
              <a:t>Stator: </a:t>
            </a:r>
            <a:r>
              <a:rPr lang="en-US"/>
              <a:t>The </a:t>
            </a:r>
            <a:r>
              <a:rPr lang="en-US" noProof="0"/>
              <a:t>stationary part that contains </a:t>
            </a:r>
            <a:r>
              <a:rPr lang="en-US"/>
              <a:t>the induction </a:t>
            </a:r>
            <a:r>
              <a:rPr lang="en-US" noProof="0"/>
              <a:t>coils</a:t>
            </a:r>
            <a:r>
              <a:rPr lang="en-US"/>
              <a:t> (copper windings).</a:t>
            </a:r>
            <a:endParaRPr lang="en-GB"/>
          </a:p>
          <a:p>
            <a:pPr marL="285750" indent="-285750">
              <a:buChar char="•"/>
            </a:pPr>
            <a:r>
              <a:rPr lang="en-US" b="1" noProof="0" dirty="0"/>
              <a:t>Magnetic field: </a:t>
            </a:r>
            <a:r>
              <a:rPr lang="en-US" dirty="0"/>
              <a:t>Change in magnetic flux induces electrical voltage in </a:t>
            </a:r>
            <a:r>
              <a:rPr lang="en-US" noProof="0" dirty="0"/>
              <a:t>the </a:t>
            </a:r>
            <a:r>
              <a:rPr lang="en-US" dirty="0"/>
              <a:t>coils</a:t>
            </a:r>
            <a:r>
              <a:rPr lang="en-US" noProof="0" dirty="0"/>
              <a:t>.</a:t>
            </a:r>
            <a:endParaRPr lang="en-US" dirty="0"/>
          </a:p>
          <a:p>
            <a:pPr marL="285750" indent="-285750">
              <a:buChar char="•"/>
            </a:pPr>
            <a:r>
              <a:rPr lang="en-US" b="1" noProof="0"/>
              <a:t>Electromagnetic induction</a:t>
            </a:r>
            <a:r>
              <a:rPr lang="en-US" b="1"/>
              <a:t>: </a:t>
            </a:r>
            <a:r>
              <a:rPr lang="en-US"/>
              <a:t>The rotation</a:t>
            </a:r>
            <a:r>
              <a:rPr lang="en-US" noProof="0"/>
              <a:t> of </a:t>
            </a:r>
            <a:r>
              <a:rPr lang="en-US"/>
              <a:t>the rotor causes </a:t>
            </a:r>
            <a:r>
              <a:rPr lang="en-US" noProof="0"/>
              <a:t>a </a:t>
            </a:r>
            <a:r>
              <a:rPr lang="en-US"/>
              <a:t>changing </a:t>
            </a:r>
            <a:r>
              <a:rPr lang="en-US" noProof="0"/>
              <a:t>magnetic field</a:t>
            </a:r>
            <a:r>
              <a:rPr lang="en-US"/>
              <a:t> in the coils. This induces voltage; when the circuit is closed, current flows</a:t>
            </a:r>
            <a:r>
              <a:rPr lang="en-US" noProof="0"/>
              <a:t>.</a:t>
            </a:r>
            <a:endParaRPr lang="en-US"/>
          </a:p>
        </p:txBody>
      </p:sp>
      <p:pic>
        <p:nvPicPr>
          <p:cNvPr id="1028" name="Picture 4" descr="Electric generator · Energy KnowledgeBase">
            <a:extLst>
              <a:ext uri="{FF2B5EF4-FFF2-40B4-BE49-F238E27FC236}">
                <a16:creationId xmlns:a16="http://schemas.microsoft.com/office/drawing/2014/main" id="{A6EBD1D3-D321-8F81-9578-5810650213D9}"/>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5384661" y="1279930"/>
            <a:ext cx="3194549" cy="248506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pieren 2">
            <a:extLst>
              <a:ext uri="{FF2B5EF4-FFF2-40B4-BE49-F238E27FC236}">
                <a16:creationId xmlns:a16="http://schemas.microsoft.com/office/drawing/2014/main" id="{3CFFE2A9-CAB0-0D95-1E58-CF497D244983}"/>
              </a:ext>
            </a:extLst>
          </p:cNvPr>
          <p:cNvGrpSpPr/>
          <p:nvPr/>
        </p:nvGrpSpPr>
        <p:grpSpPr>
          <a:xfrm>
            <a:off x="8971221" y="0"/>
            <a:ext cx="982865" cy="655243"/>
            <a:chOff x="8971221" y="0"/>
            <a:chExt cx="982865" cy="655243"/>
          </a:xfrm>
        </p:grpSpPr>
        <p:sp>
          <p:nvSpPr>
            <p:cNvPr id="4" name="Rechteck 3">
              <a:extLst>
                <a:ext uri="{FF2B5EF4-FFF2-40B4-BE49-F238E27FC236}">
                  <a16:creationId xmlns:a16="http://schemas.microsoft.com/office/drawing/2014/main" id="{76A890C9-244B-969C-254B-05FBF9207885}"/>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 name="Grafik 4" descr="Ein Bild, das Grafiken, Schrift, Logo, Kreis enthält.&#10;&#10;KI-generierte Inhalte können fehlerhaft sein.">
              <a:extLst>
                <a:ext uri="{FF2B5EF4-FFF2-40B4-BE49-F238E27FC236}">
                  <a16:creationId xmlns:a16="http://schemas.microsoft.com/office/drawing/2014/main" id="{75A3FCF6-35AF-5FE9-99BF-147384E21561}"/>
                </a:ext>
              </a:extLst>
            </p:cNvPr>
            <p:cNvPicPr>
              <a:picLocks noChangeAspect="1"/>
            </p:cNvPicPr>
            <p:nvPr/>
          </p:nvPicPr>
          <p:blipFill>
            <a:blip r:embed="rId5"/>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307042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extLst>
    <p:ext uri="{6950BFC3-D8DA-4A85-94F7-54DA5524770B}">
      <p188:commentRel xmlns:p188="http://schemas.microsoft.com/office/powerpoint/2018/8/main" r:id="rId3"/>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F9476-E7B3-B147-8938-E3089EAE795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0FFE98B-DC5F-7C5A-F2B2-9585A04EAC8D}"/>
              </a:ext>
            </a:extLst>
          </p:cNvPr>
          <p:cNvSpPr>
            <a:spLocks noGrp="1"/>
          </p:cNvSpPr>
          <p:nvPr>
            <p:ph type="title"/>
          </p:nvPr>
        </p:nvSpPr>
        <p:spPr>
          <a:xfrm>
            <a:off x="719999" y="539500"/>
            <a:ext cx="8508667" cy="572700"/>
          </a:xfrm>
        </p:spPr>
        <p:txBody>
          <a:bodyPr spcFirstLastPara="1" wrap="square" lIns="91425" tIns="91425" rIns="91425" bIns="91425" anchor="t" anchorCtr="0">
            <a:normAutofit fontScale="90000"/>
          </a:bodyPr>
          <a:lstStyle/>
          <a:p>
            <a:pPr>
              <a:lnSpc>
                <a:spcPct val="90000"/>
              </a:lnSpc>
            </a:pPr>
            <a:r>
              <a:rPr lang="en-GB"/>
              <a:t>Process of using a generator and energy transformation </a:t>
            </a:r>
            <a:endParaRPr lang="en-GB" b="1" i="0" u="none" strike="noStrike" cap="none" noProof="0">
              <a:latin typeface="Epilogue"/>
              <a:ea typeface="Epilogue"/>
              <a:cs typeface="Epilogue"/>
              <a:sym typeface="Epilogue"/>
            </a:endParaRPr>
          </a:p>
        </p:txBody>
      </p:sp>
      <p:sp>
        <p:nvSpPr>
          <p:cNvPr id="19" name="Untertitel 18">
            <a:extLst>
              <a:ext uri="{FF2B5EF4-FFF2-40B4-BE49-F238E27FC236}">
                <a16:creationId xmlns:a16="http://schemas.microsoft.com/office/drawing/2014/main" id="{381ECFEA-7F8B-B473-78F4-F84EB18BBB14}"/>
              </a:ext>
            </a:extLst>
          </p:cNvPr>
          <p:cNvSpPr>
            <a:spLocks noGrp="1"/>
          </p:cNvSpPr>
          <p:nvPr>
            <p:ph type="subTitle" idx="3"/>
          </p:nvPr>
        </p:nvSpPr>
        <p:spPr>
          <a:xfrm>
            <a:off x="577123" y="2936549"/>
            <a:ext cx="5271583" cy="548073"/>
          </a:xfrm>
          <a:solidFill>
            <a:srgbClr val="DDE7DF"/>
          </a:solidFill>
          <a:ln>
            <a:solidFill>
              <a:srgbClr val="C7CDC8"/>
            </a:solidFill>
            <a:prstDash val="sysDash"/>
          </a:ln>
        </p:spPr>
        <p:txBody>
          <a:bodyPr anchor="ctr"/>
          <a:lstStyle/>
          <a:p>
            <a:r>
              <a:rPr lang="en-GB" b="1"/>
              <a:t>Step 3: </a:t>
            </a:r>
            <a:r>
              <a:rPr lang="en-GB"/>
              <a:t>The rotor moves inside the stator, creating an electric current using electromagnetic induction.</a:t>
            </a:r>
            <a:endParaRPr lang="de-DE"/>
          </a:p>
        </p:txBody>
      </p:sp>
      <p:sp>
        <p:nvSpPr>
          <p:cNvPr id="24" name="Untertitel 23">
            <a:extLst>
              <a:ext uri="{FF2B5EF4-FFF2-40B4-BE49-F238E27FC236}">
                <a16:creationId xmlns:a16="http://schemas.microsoft.com/office/drawing/2014/main" id="{3DC93D18-FE66-B7A5-E51D-AD39662A1872}"/>
              </a:ext>
            </a:extLst>
          </p:cNvPr>
          <p:cNvSpPr>
            <a:spLocks noGrp="1"/>
          </p:cNvSpPr>
          <p:nvPr>
            <p:ph type="subTitle" idx="8"/>
          </p:nvPr>
        </p:nvSpPr>
        <p:spPr>
          <a:xfrm>
            <a:off x="577124" y="1564518"/>
            <a:ext cx="5271584" cy="572700"/>
          </a:xfrm>
          <a:solidFill>
            <a:srgbClr val="DDE7DF"/>
          </a:solidFill>
          <a:ln>
            <a:solidFill>
              <a:srgbClr val="C7CDC8"/>
            </a:solidFill>
            <a:prstDash val="sysDash"/>
          </a:ln>
        </p:spPr>
        <p:txBody>
          <a:bodyPr anchor="ctr"/>
          <a:lstStyle/>
          <a:p>
            <a:r>
              <a:rPr lang="de-DE" sz="1400" err="1">
                <a:latin typeface="Sofia Sans" panose="020B0604020202020204" charset="0"/>
              </a:rPr>
              <a:t>Step</a:t>
            </a:r>
            <a:r>
              <a:rPr lang="de-DE" sz="1400">
                <a:latin typeface="Sofia Sans" panose="020B0604020202020204" charset="0"/>
              </a:rPr>
              <a:t> 1: </a:t>
            </a:r>
            <a:r>
              <a:rPr lang="en-US" sz="1400" b="0">
                <a:latin typeface="Sofia Sans" panose="020B0604020202020204" charset="0"/>
              </a:rPr>
              <a:t>Wind turns the turbine blades. </a:t>
            </a:r>
            <a:r>
              <a:rPr lang="de-DE" sz="1400" b="0">
                <a:latin typeface="Sofia Sans" panose="020B0604020202020204" charset="0"/>
              </a:rPr>
              <a:t> </a:t>
            </a:r>
          </a:p>
        </p:txBody>
      </p:sp>
      <p:sp>
        <p:nvSpPr>
          <p:cNvPr id="25" name="Untertitel 24">
            <a:extLst>
              <a:ext uri="{FF2B5EF4-FFF2-40B4-BE49-F238E27FC236}">
                <a16:creationId xmlns:a16="http://schemas.microsoft.com/office/drawing/2014/main" id="{5EA7E378-AE63-9973-6F02-4DA86EA63802}"/>
              </a:ext>
            </a:extLst>
          </p:cNvPr>
          <p:cNvSpPr>
            <a:spLocks noGrp="1"/>
          </p:cNvSpPr>
          <p:nvPr>
            <p:ph type="subTitle" idx="9"/>
          </p:nvPr>
        </p:nvSpPr>
        <p:spPr>
          <a:xfrm>
            <a:off x="5848707" y="1564518"/>
            <a:ext cx="2502895" cy="572700"/>
          </a:xfrm>
          <a:solidFill>
            <a:srgbClr val="DDE7DF"/>
          </a:solidFill>
          <a:ln>
            <a:solidFill>
              <a:srgbClr val="C7CDC8"/>
            </a:solidFill>
            <a:prstDash val="sysDash"/>
          </a:ln>
        </p:spPr>
        <p:txBody>
          <a:bodyPr anchor="ctr"/>
          <a:lstStyle/>
          <a:p>
            <a:r>
              <a:rPr lang="de-DE" sz="1600" err="1">
                <a:latin typeface="Sofia Sans" panose="020B0604020202020204" charset="0"/>
              </a:rPr>
              <a:t>Kinetic</a:t>
            </a:r>
            <a:r>
              <a:rPr lang="de-DE" sz="1600">
                <a:latin typeface="Sofia Sans" panose="020B0604020202020204" charset="0"/>
              </a:rPr>
              <a:t> Energy</a:t>
            </a:r>
          </a:p>
        </p:txBody>
      </p:sp>
      <p:sp>
        <p:nvSpPr>
          <p:cNvPr id="26" name="Untertitel 25">
            <a:extLst>
              <a:ext uri="{FF2B5EF4-FFF2-40B4-BE49-F238E27FC236}">
                <a16:creationId xmlns:a16="http://schemas.microsoft.com/office/drawing/2014/main" id="{A9BEA1BD-E342-5EAC-19CA-0357829B60BF}"/>
              </a:ext>
            </a:extLst>
          </p:cNvPr>
          <p:cNvSpPr>
            <a:spLocks noGrp="1"/>
          </p:cNvSpPr>
          <p:nvPr>
            <p:ph type="subTitle" idx="13"/>
          </p:nvPr>
        </p:nvSpPr>
        <p:spPr>
          <a:xfrm>
            <a:off x="577123" y="2275510"/>
            <a:ext cx="5271584" cy="513412"/>
          </a:xfrm>
          <a:solidFill>
            <a:srgbClr val="DDE7DF"/>
          </a:solidFill>
          <a:ln>
            <a:solidFill>
              <a:srgbClr val="C7CDC8"/>
            </a:solidFill>
            <a:prstDash val="sysDash"/>
          </a:ln>
        </p:spPr>
        <p:txBody>
          <a:bodyPr anchor="ctr"/>
          <a:lstStyle/>
          <a:p>
            <a:r>
              <a:rPr lang="en-US" sz="1400">
                <a:latin typeface="Sofia Sans" panose="020B0604020202020204" charset="0"/>
              </a:rPr>
              <a:t>Step 2: </a:t>
            </a:r>
            <a:r>
              <a:rPr lang="en-US" sz="1400" b="0">
                <a:latin typeface="Sofia Sans" panose="020B0604020202020204" charset="0"/>
              </a:rPr>
              <a:t>The rotating blades spin a shaft connected to the rotor.</a:t>
            </a:r>
            <a:endParaRPr lang="de-DE" sz="1400" b="0">
              <a:latin typeface="Sofia Sans" panose="020B0604020202020204" charset="0"/>
            </a:endParaRPr>
          </a:p>
        </p:txBody>
      </p:sp>
      <p:sp>
        <p:nvSpPr>
          <p:cNvPr id="28" name="Untertitel 27">
            <a:extLst>
              <a:ext uri="{FF2B5EF4-FFF2-40B4-BE49-F238E27FC236}">
                <a16:creationId xmlns:a16="http://schemas.microsoft.com/office/drawing/2014/main" id="{9EB76AFE-22BC-A622-23AE-5FB70CB4C7CC}"/>
              </a:ext>
            </a:extLst>
          </p:cNvPr>
          <p:cNvSpPr>
            <a:spLocks noGrp="1"/>
          </p:cNvSpPr>
          <p:nvPr>
            <p:ph type="subTitle" idx="15"/>
          </p:nvPr>
        </p:nvSpPr>
        <p:spPr>
          <a:xfrm>
            <a:off x="5848707" y="2275508"/>
            <a:ext cx="2502894" cy="513412"/>
          </a:xfrm>
          <a:solidFill>
            <a:srgbClr val="DDE7DF"/>
          </a:solidFill>
          <a:ln>
            <a:solidFill>
              <a:srgbClr val="C7CDC8"/>
            </a:solidFill>
            <a:prstDash val="sysDash"/>
          </a:ln>
        </p:spPr>
        <p:txBody>
          <a:bodyPr anchor="ctr"/>
          <a:lstStyle/>
          <a:p>
            <a:r>
              <a:rPr lang="de-DE" sz="1600" err="1">
                <a:latin typeface="Sofia Sans" panose="020B0604020202020204" charset="0"/>
              </a:rPr>
              <a:t>Mechanical</a:t>
            </a:r>
            <a:r>
              <a:rPr lang="de-DE" sz="1600">
                <a:latin typeface="Sofia Sans" panose="020B0604020202020204" charset="0"/>
              </a:rPr>
              <a:t> Energy</a:t>
            </a:r>
          </a:p>
        </p:txBody>
      </p:sp>
      <p:sp>
        <p:nvSpPr>
          <p:cNvPr id="30" name="Rechteck: eine Ecke abgeschnitten 29">
            <a:extLst>
              <a:ext uri="{FF2B5EF4-FFF2-40B4-BE49-F238E27FC236}">
                <a16:creationId xmlns:a16="http://schemas.microsoft.com/office/drawing/2014/main" id="{D1DF7E58-C3DE-A098-10D5-893586C9FE17}"/>
              </a:ext>
            </a:extLst>
          </p:cNvPr>
          <p:cNvSpPr/>
          <p:nvPr/>
        </p:nvSpPr>
        <p:spPr>
          <a:xfrm>
            <a:off x="4732867" y="3757333"/>
            <a:ext cx="3784599" cy="846667"/>
          </a:xfrm>
          <a:prstGeom prst="snip1Rect">
            <a:avLst/>
          </a:prstGeom>
          <a:solidFill>
            <a:schemeClr val="accent6">
              <a:lumMod val="20000"/>
              <a:lumOff val="80000"/>
            </a:schemeClr>
          </a:solidFill>
          <a:ln>
            <a:solidFill>
              <a:srgbClr val="C7CDC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GB" b="1">
                <a:solidFill>
                  <a:schemeClr val="dk1"/>
                </a:solidFill>
                <a:latin typeface="Sofia Sans"/>
                <a:ea typeface="Sofia Sans"/>
                <a:cs typeface="Sofia Sans"/>
                <a:sym typeface="Sofia Sans"/>
              </a:rPr>
              <a:t>Generators are not sources of energy. They transform energy that is already available (like wind or motion).</a:t>
            </a:r>
          </a:p>
        </p:txBody>
      </p:sp>
      <p:sp>
        <p:nvSpPr>
          <p:cNvPr id="3" name="Untertitel 21">
            <a:extLst>
              <a:ext uri="{FF2B5EF4-FFF2-40B4-BE49-F238E27FC236}">
                <a16:creationId xmlns:a16="http://schemas.microsoft.com/office/drawing/2014/main" id="{910FD2E8-6062-9C04-C02F-4CA5CBABB472}"/>
              </a:ext>
            </a:extLst>
          </p:cNvPr>
          <p:cNvSpPr txBox="1">
            <a:spLocks/>
          </p:cNvSpPr>
          <p:nvPr/>
        </p:nvSpPr>
        <p:spPr>
          <a:xfrm>
            <a:off x="5848706" y="2936548"/>
            <a:ext cx="2502895" cy="548073"/>
          </a:xfrm>
          <a:prstGeom prst="rect">
            <a:avLst/>
          </a:prstGeom>
          <a:solidFill>
            <a:srgbClr val="DDE7DF"/>
          </a:solidFill>
          <a:ln>
            <a:solidFill>
              <a:srgbClr val="C7CDC8"/>
            </a:solidFill>
            <a:prstDash val="sys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9pPr>
          </a:lstStyle>
          <a:p>
            <a:r>
              <a:rPr lang="de-DE" sz="1600" b="1" err="1"/>
              <a:t>Electrical</a:t>
            </a:r>
            <a:r>
              <a:rPr lang="de-DE" sz="1600" b="1"/>
              <a:t> Energy</a:t>
            </a:r>
          </a:p>
        </p:txBody>
      </p:sp>
      <p:sp>
        <p:nvSpPr>
          <p:cNvPr id="4" name="Rechteck: eine Ecke abgeschnitten 3">
            <a:extLst>
              <a:ext uri="{FF2B5EF4-FFF2-40B4-BE49-F238E27FC236}">
                <a16:creationId xmlns:a16="http://schemas.microsoft.com/office/drawing/2014/main" id="{66E18F04-07A8-8B86-687C-63C25285B095}"/>
              </a:ext>
            </a:extLst>
          </p:cNvPr>
          <p:cNvSpPr/>
          <p:nvPr/>
        </p:nvSpPr>
        <p:spPr>
          <a:xfrm>
            <a:off x="577123" y="3757334"/>
            <a:ext cx="3834011" cy="846666"/>
          </a:xfrm>
          <a:prstGeom prst="snip1Rect">
            <a:avLst/>
          </a:prstGeom>
          <a:solidFill>
            <a:srgbClr val="F2F3F3"/>
          </a:solidFill>
          <a:ln>
            <a:solidFill>
              <a:srgbClr val="C7CDC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GB" b="1">
                <a:solidFill>
                  <a:srgbClr val="333333"/>
                </a:solidFill>
                <a:latin typeface="Sofia Sans" panose="020B0604020202020204" charset="0"/>
                <a:cs typeface="Segoe UI"/>
              </a:rPr>
              <a:t>Work output of capturing wind can also be tasks like lifting weights, pumping water, or generating electricity.</a:t>
            </a:r>
            <a:endParaRPr lang="de-DE" b="1">
              <a:latin typeface="Sofia Sans" panose="020B0604020202020204" charset="0"/>
            </a:endParaRPr>
          </a:p>
        </p:txBody>
      </p:sp>
      <p:grpSp>
        <p:nvGrpSpPr>
          <p:cNvPr id="5" name="Gruppieren 4">
            <a:extLst>
              <a:ext uri="{FF2B5EF4-FFF2-40B4-BE49-F238E27FC236}">
                <a16:creationId xmlns:a16="http://schemas.microsoft.com/office/drawing/2014/main" id="{7A691CB9-0785-8CEF-0AF4-2C7593B15B63}"/>
              </a:ext>
            </a:extLst>
          </p:cNvPr>
          <p:cNvGrpSpPr/>
          <p:nvPr/>
        </p:nvGrpSpPr>
        <p:grpSpPr>
          <a:xfrm>
            <a:off x="8971221" y="0"/>
            <a:ext cx="982865" cy="655243"/>
            <a:chOff x="8971221" y="0"/>
            <a:chExt cx="982865" cy="655243"/>
          </a:xfrm>
        </p:grpSpPr>
        <p:sp>
          <p:nvSpPr>
            <p:cNvPr id="6" name="Rechteck 5">
              <a:extLst>
                <a:ext uri="{FF2B5EF4-FFF2-40B4-BE49-F238E27FC236}">
                  <a16:creationId xmlns:a16="http://schemas.microsoft.com/office/drawing/2014/main" id="{4135AC99-B14E-F411-6091-35FE2DA6420E}"/>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7" name="Grafik 6" descr="Ein Bild, das Grafiken, Schrift, Logo, Kreis enthält.&#10;&#10;KI-generierte Inhalte können fehlerhaft sein.">
              <a:extLst>
                <a:ext uri="{FF2B5EF4-FFF2-40B4-BE49-F238E27FC236}">
                  <a16:creationId xmlns:a16="http://schemas.microsoft.com/office/drawing/2014/main" id="{4ECA4A37-F412-B74E-9424-E9B572A58FED}"/>
                </a:ext>
              </a:extLst>
            </p:cNvPr>
            <p:cNvPicPr>
              <a:picLocks noChangeAspect="1"/>
            </p:cNvPicPr>
            <p:nvPr/>
          </p:nvPicPr>
          <p:blipFill>
            <a:blip r:embed="rId4"/>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1864901742"/>
      </p:ext>
    </p:extLst>
  </p:cSld>
  <p:clrMapOvr>
    <a:masterClrMapping/>
  </p:clrMapOvr>
  <p:extLst>
    <p:ext uri="{6950BFC3-D8DA-4A85-94F7-54DA5524770B}">
      <p188:commentRel xmlns:p188="http://schemas.microsoft.com/office/powerpoint/2018/8/main" r:id="rId3"/>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F3143F-DD40-6C31-B7A0-8DE748B70F92}"/>
              </a:ext>
            </a:extLst>
          </p:cNvPr>
          <p:cNvSpPr>
            <a:spLocks noGrp="1"/>
          </p:cNvSpPr>
          <p:nvPr>
            <p:ph type="title"/>
          </p:nvPr>
        </p:nvSpPr>
        <p:spPr>
          <a:xfrm>
            <a:off x="713225" y="539500"/>
            <a:ext cx="7551276" cy="576000"/>
          </a:xfrm>
        </p:spPr>
        <p:txBody>
          <a:bodyPr/>
          <a:lstStyle/>
          <a:p>
            <a:r>
              <a:rPr lang="en-GB" noProof="0"/>
              <a:t>Wind turbine speed problem</a:t>
            </a:r>
          </a:p>
        </p:txBody>
      </p:sp>
      <p:sp>
        <p:nvSpPr>
          <p:cNvPr id="4" name="Subtitle 3">
            <a:extLst>
              <a:ext uri="{FF2B5EF4-FFF2-40B4-BE49-F238E27FC236}">
                <a16:creationId xmlns:a16="http://schemas.microsoft.com/office/drawing/2014/main" id="{779BDB53-8B06-21B7-1EE8-F01E2F15A7F5}"/>
              </a:ext>
            </a:extLst>
          </p:cNvPr>
          <p:cNvSpPr>
            <a:spLocks noGrp="1"/>
          </p:cNvSpPr>
          <p:nvPr>
            <p:ph type="subTitle" idx="1"/>
          </p:nvPr>
        </p:nvSpPr>
        <p:spPr>
          <a:xfrm>
            <a:off x="516846" y="1274000"/>
            <a:ext cx="6411369" cy="1883553"/>
          </a:xfrm>
        </p:spPr>
        <p:txBody>
          <a:bodyPr/>
          <a:lstStyle/>
          <a:p>
            <a:pPr marL="139700" indent="0">
              <a:buNone/>
            </a:pPr>
            <a:r>
              <a:rPr lang="en-GB" b="1" noProof="0"/>
              <a:t>Extra Task:</a:t>
            </a:r>
            <a:br>
              <a:rPr lang="en-GB" noProof="0"/>
            </a:br>
            <a:endParaRPr lang="en-GB" noProof="0"/>
          </a:p>
          <a:p>
            <a:pPr marL="139700" indent="0">
              <a:buNone/>
            </a:pPr>
            <a:r>
              <a:rPr lang="en-GB" b="1" noProof="0"/>
              <a:t>Imagine trying </a:t>
            </a:r>
            <a:r>
              <a:rPr lang="en-GB" noProof="0"/>
              <a:t>to generate electricity with a slow-spinning bicycle wheel. </a:t>
            </a:r>
          </a:p>
          <a:p>
            <a:pPr marL="139700" indent="0">
              <a:buNone/>
            </a:pPr>
            <a:r>
              <a:rPr lang="en-GB" noProof="0"/>
              <a:t>If we tried to connect this wheel to a generator to create electricity, would it be able to produce enough energy? </a:t>
            </a:r>
          </a:p>
          <a:p>
            <a:pPr marL="139700" indent="0">
              <a:buNone/>
            </a:pPr>
            <a:endParaRPr lang="en-GB" noProof="0"/>
          </a:p>
          <a:p>
            <a:pPr marL="139700" indent="0">
              <a:buNone/>
            </a:pPr>
            <a:r>
              <a:rPr lang="en-GB" b="1"/>
              <a:t>Connect this question </a:t>
            </a:r>
            <a:r>
              <a:rPr lang="en-GB"/>
              <a:t>to wind turbines and slower blade rotation?</a:t>
            </a:r>
            <a:endParaRPr lang="en-GB" noProof="0"/>
          </a:p>
        </p:txBody>
      </p:sp>
      <p:pic>
        <p:nvPicPr>
          <p:cNvPr id="7" name="Graphic 6" descr="Cycling outline">
            <a:extLst>
              <a:ext uri="{FF2B5EF4-FFF2-40B4-BE49-F238E27FC236}">
                <a16:creationId xmlns:a16="http://schemas.microsoft.com/office/drawing/2014/main" id="{543A2879-24C5-F14C-7795-DB2667013C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76956" y="816800"/>
            <a:ext cx="914400" cy="914400"/>
          </a:xfrm>
          <a:prstGeom prst="rect">
            <a:avLst/>
          </a:prstGeom>
        </p:spPr>
      </p:pic>
      <p:sp>
        <p:nvSpPr>
          <p:cNvPr id="6" name="Rechteck: eine Ecke abgeschnitten 5">
            <a:extLst>
              <a:ext uri="{FF2B5EF4-FFF2-40B4-BE49-F238E27FC236}">
                <a16:creationId xmlns:a16="http://schemas.microsoft.com/office/drawing/2014/main" id="{4C2409FD-8E8C-2C9F-B204-1408CACC42A7}"/>
              </a:ext>
            </a:extLst>
          </p:cNvPr>
          <p:cNvSpPr/>
          <p:nvPr/>
        </p:nvSpPr>
        <p:spPr>
          <a:xfrm>
            <a:off x="2317735" y="3316052"/>
            <a:ext cx="6411369" cy="1427397"/>
          </a:xfrm>
          <a:prstGeom prst="snip1Rect">
            <a:avLst/>
          </a:prstGeom>
          <a:solidFill>
            <a:srgbClr val="F2F3F3"/>
          </a:solidFill>
          <a:ln>
            <a:solidFill>
              <a:srgbClr val="C7CDC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r>
              <a:rPr lang="en-US" b="1">
                <a:solidFill>
                  <a:srgbClr val="333333"/>
                </a:solidFill>
                <a:latin typeface="Sofia Sans" panose="020B0604020202020204" charset="0"/>
                <a:cs typeface="Segoe UI"/>
              </a:rPr>
              <a:t>Answer:</a:t>
            </a:r>
          </a:p>
          <a:p>
            <a:pPr marL="285750" indent="-285750">
              <a:buClrTx/>
              <a:buFont typeface="Arial" panose="020B0604020202020204" pitchFamily="34" charset="0"/>
              <a:buChar char="•"/>
            </a:pPr>
            <a:r>
              <a:rPr lang="en-US">
                <a:solidFill>
                  <a:srgbClr val="333333"/>
                </a:solidFill>
                <a:latin typeface="Sofia Sans" panose="020B0604020202020204" charset="0"/>
                <a:cs typeface="Segoe UI"/>
              </a:rPr>
              <a:t>Generators need a high rotational speed to efficiently produce electricity. </a:t>
            </a:r>
          </a:p>
          <a:p>
            <a:pPr marL="285750" indent="-285750">
              <a:buClrTx/>
              <a:buFont typeface="Arial" panose="020B0604020202020204" pitchFamily="34" charset="0"/>
              <a:buChar char="•"/>
            </a:pPr>
            <a:r>
              <a:rPr lang="en-US">
                <a:solidFill>
                  <a:srgbClr val="333333"/>
                </a:solidFill>
                <a:latin typeface="Sofia Sans" panose="020B0604020202020204" charset="0"/>
                <a:cs typeface="Segoe UI"/>
              </a:rPr>
              <a:t>Slower spinning may not create enough mechanical energy to convert into electricity.</a:t>
            </a:r>
          </a:p>
          <a:p>
            <a:pPr marL="285750" indent="-285750">
              <a:buClrTx/>
              <a:buFont typeface="Arial" panose="020B0604020202020204" pitchFamily="34" charset="0"/>
              <a:buChar char="•"/>
            </a:pPr>
            <a:r>
              <a:rPr lang="en-US">
                <a:solidFill>
                  <a:srgbClr val="333333"/>
                </a:solidFill>
                <a:latin typeface="Sofia Sans" panose="020B0604020202020204" charset="0"/>
                <a:cs typeface="Segoe UI"/>
              </a:rPr>
              <a:t>Therefore, the speed of the wind turbine’s blades is crucial for producing electricity.</a:t>
            </a:r>
          </a:p>
        </p:txBody>
      </p:sp>
    </p:spTree>
    <p:extLst>
      <p:ext uri="{BB962C8B-B14F-4D97-AF65-F5344CB8AC3E}">
        <p14:creationId xmlns:p14="http://schemas.microsoft.com/office/powerpoint/2010/main" val="133228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44FA33-28F7-BD26-5DA9-43D478B0822F}"/>
              </a:ext>
            </a:extLst>
          </p:cNvPr>
          <p:cNvSpPr>
            <a:spLocks noGrp="1"/>
          </p:cNvSpPr>
          <p:nvPr>
            <p:ph type="title"/>
          </p:nvPr>
        </p:nvSpPr>
        <p:spPr>
          <a:xfrm>
            <a:off x="937487" y="539500"/>
            <a:ext cx="7704000" cy="572700"/>
          </a:xfrm>
        </p:spPr>
        <p:txBody>
          <a:bodyPr/>
          <a:lstStyle/>
          <a:p>
            <a:r>
              <a:rPr lang="en-GB" noProof="0" dirty="0"/>
              <a:t>At the end of the session you’ll be able to</a:t>
            </a:r>
            <a:endParaRPr lang="en-GB" b="0" noProof="0" dirty="0">
              <a:solidFill>
                <a:srgbClr val="000000"/>
              </a:solidFill>
            </a:endParaRPr>
          </a:p>
          <a:p>
            <a:endParaRPr lang="en-GB" noProof="0" dirty="0"/>
          </a:p>
        </p:txBody>
      </p:sp>
      <p:grpSp>
        <p:nvGrpSpPr>
          <p:cNvPr id="9" name="Gruppieren 8">
            <a:extLst>
              <a:ext uri="{FF2B5EF4-FFF2-40B4-BE49-F238E27FC236}">
                <a16:creationId xmlns:a16="http://schemas.microsoft.com/office/drawing/2014/main" id="{72931B21-05DE-BDDC-AD6C-48257E538D6A}"/>
              </a:ext>
            </a:extLst>
          </p:cNvPr>
          <p:cNvGrpSpPr/>
          <p:nvPr/>
        </p:nvGrpSpPr>
        <p:grpSpPr>
          <a:xfrm>
            <a:off x="1218910" y="3859366"/>
            <a:ext cx="7094699" cy="810000"/>
            <a:chOff x="1218910" y="4078863"/>
            <a:chExt cx="7094699" cy="810000"/>
          </a:xfrm>
        </p:grpSpPr>
        <p:sp>
          <p:nvSpPr>
            <p:cNvPr id="7" name="Google Shape;431;p31">
              <a:extLst>
                <a:ext uri="{FF2B5EF4-FFF2-40B4-BE49-F238E27FC236}">
                  <a16:creationId xmlns:a16="http://schemas.microsoft.com/office/drawing/2014/main" id="{9DD95804-1691-753F-647A-3DCB956242D7}"/>
                </a:ext>
              </a:extLst>
            </p:cNvPr>
            <p:cNvSpPr txBox="1">
              <a:spLocks/>
            </p:cNvSpPr>
            <p:nvPr/>
          </p:nvSpPr>
          <p:spPr>
            <a:xfrm>
              <a:off x="2087046" y="4078863"/>
              <a:ext cx="6226563" cy="81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a:latin typeface="Sofia Sans"/>
                </a:rPr>
                <a:t>use</a:t>
              </a:r>
              <a:r>
                <a:rPr lang="en-GB" noProof="0">
                  <a:latin typeface="Sofia Sans"/>
                </a:rPr>
                <a:t> the </a:t>
              </a:r>
              <a:r>
                <a:rPr lang="en-GB" b="1" noProof="0">
                  <a:latin typeface="Sofia Sans"/>
                </a:rPr>
                <a:t>wind turbine kit</a:t>
              </a:r>
              <a:r>
                <a:rPr lang="en-GB" noProof="0">
                  <a:latin typeface="Sofia Sans"/>
                </a:rPr>
                <a:t> and try out which configurations generate the most energy and which is therefore the best way to build a wind turbine in real life.</a:t>
              </a:r>
            </a:p>
          </p:txBody>
        </p:sp>
        <p:pic>
          <p:nvPicPr>
            <p:cNvPr id="11" name="Graphic 10" descr="Mikroskop Silhouette">
              <a:extLst>
                <a:ext uri="{FF2B5EF4-FFF2-40B4-BE49-F238E27FC236}">
                  <a16:creationId xmlns:a16="http://schemas.microsoft.com/office/drawing/2014/main" id="{1F6846BD-8609-26E2-FB49-98031EAB3D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18910" y="4212821"/>
              <a:ext cx="542084" cy="542084"/>
            </a:xfrm>
            <a:prstGeom prst="rect">
              <a:avLst/>
            </a:prstGeom>
          </p:spPr>
        </p:pic>
      </p:grpSp>
      <p:grpSp>
        <p:nvGrpSpPr>
          <p:cNvPr id="4" name="Gruppieren 3">
            <a:extLst>
              <a:ext uri="{FF2B5EF4-FFF2-40B4-BE49-F238E27FC236}">
                <a16:creationId xmlns:a16="http://schemas.microsoft.com/office/drawing/2014/main" id="{29932F21-4B90-2830-22FB-432ECE3E024C}"/>
              </a:ext>
            </a:extLst>
          </p:cNvPr>
          <p:cNvGrpSpPr/>
          <p:nvPr/>
        </p:nvGrpSpPr>
        <p:grpSpPr>
          <a:xfrm>
            <a:off x="1234218" y="3034741"/>
            <a:ext cx="7092355" cy="810000"/>
            <a:chOff x="1234218" y="3080226"/>
            <a:chExt cx="7092355" cy="810000"/>
          </a:xfrm>
        </p:grpSpPr>
        <p:sp>
          <p:nvSpPr>
            <p:cNvPr id="5" name="Google Shape;431;p31">
              <a:extLst>
                <a:ext uri="{FF2B5EF4-FFF2-40B4-BE49-F238E27FC236}">
                  <a16:creationId xmlns:a16="http://schemas.microsoft.com/office/drawing/2014/main" id="{720F1362-04C6-B030-BF62-1DC72CA896B3}"/>
                </a:ext>
              </a:extLst>
            </p:cNvPr>
            <p:cNvSpPr txBox="1">
              <a:spLocks/>
            </p:cNvSpPr>
            <p:nvPr/>
          </p:nvSpPr>
          <p:spPr>
            <a:xfrm>
              <a:off x="2100010" y="3080226"/>
              <a:ext cx="6226563" cy="81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a:latin typeface="Sofia Sans"/>
                </a:rPr>
                <a:t>create</a:t>
              </a:r>
              <a:r>
                <a:rPr lang="en-GB" noProof="0">
                  <a:latin typeface="Sofia Sans"/>
                </a:rPr>
                <a:t> an </a:t>
              </a:r>
              <a:r>
                <a:rPr lang="en-GB" b="1" noProof="0" err="1">
                  <a:latin typeface="Sofia Sans"/>
                </a:rPr>
                <a:t>airfoil</a:t>
              </a:r>
              <a:r>
                <a:rPr lang="en-GB" b="1" noProof="0">
                  <a:latin typeface="Sofia Sans"/>
                </a:rPr>
                <a:t> </a:t>
              </a:r>
              <a:r>
                <a:rPr lang="en-GB" noProof="0">
                  <a:latin typeface="Sofia Sans"/>
                </a:rPr>
                <a:t>and connect it to the </a:t>
              </a:r>
              <a:r>
                <a:rPr lang="en-GB" b="1" noProof="0">
                  <a:latin typeface="Sofia Sans"/>
                </a:rPr>
                <a:t>principle of Bernoulli</a:t>
              </a:r>
              <a:r>
                <a:rPr lang="en-GB" noProof="0">
                  <a:latin typeface="Sofia Sans"/>
                </a:rPr>
                <a:t>. </a:t>
              </a:r>
            </a:p>
          </p:txBody>
        </p:sp>
        <p:pic>
          <p:nvPicPr>
            <p:cNvPr id="13" name="Graphic 12" descr="Wissenschaftlerin Silhouette">
              <a:extLst>
                <a:ext uri="{FF2B5EF4-FFF2-40B4-BE49-F238E27FC236}">
                  <a16:creationId xmlns:a16="http://schemas.microsoft.com/office/drawing/2014/main" id="{06FA4507-6F4F-5B2E-E778-AA0E059CC6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34218" y="3210587"/>
              <a:ext cx="542084" cy="542084"/>
            </a:xfrm>
            <a:prstGeom prst="rect">
              <a:avLst/>
            </a:prstGeom>
          </p:spPr>
        </p:pic>
      </p:grpSp>
      <p:grpSp>
        <p:nvGrpSpPr>
          <p:cNvPr id="6" name="Gruppieren 5">
            <a:extLst>
              <a:ext uri="{FF2B5EF4-FFF2-40B4-BE49-F238E27FC236}">
                <a16:creationId xmlns:a16="http://schemas.microsoft.com/office/drawing/2014/main" id="{71CB0DDF-F7B0-3A58-3873-A7362781D764}"/>
              </a:ext>
            </a:extLst>
          </p:cNvPr>
          <p:cNvGrpSpPr/>
          <p:nvPr/>
        </p:nvGrpSpPr>
        <p:grpSpPr>
          <a:xfrm>
            <a:off x="1218910" y="2210117"/>
            <a:ext cx="7094699" cy="810000"/>
            <a:chOff x="1218910" y="2283283"/>
            <a:chExt cx="7094699" cy="810000"/>
          </a:xfrm>
        </p:grpSpPr>
        <p:sp>
          <p:nvSpPr>
            <p:cNvPr id="25" name="Google Shape;431;p31">
              <a:extLst>
                <a:ext uri="{FF2B5EF4-FFF2-40B4-BE49-F238E27FC236}">
                  <a16:creationId xmlns:a16="http://schemas.microsoft.com/office/drawing/2014/main" id="{D8B2AAD1-0B38-A918-C4B1-64B711162C62}"/>
                </a:ext>
              </a:extLst>
            </p:cNvPr>
            <p:cNvSpPr txBox="1">
              <a:spLocks/>
            </p:cNvSpPr>
            <p:nvPr/>
          </p:nvSpPr>
          <p:spPr>
            <a:xfrm>
              <a:off x="2087046" y="2283283"/>
              <a:ext cx="6226563" cy="81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a:latin typeface="Sofia Sans"/>
                </a:rPr>
                <a:t>know</a:t>
              </a:r>
              <a:r>
                <a:rPr lang="en-GB" noProof="0">
                  <a:latin typeface="Sofia Sans"/>
                </a:rPr>
                <a:t> how to </a:t>
              </a:r>
              <a:r>
                <a:rPr lang="en-GB" b="1" noProof="0">
                  <a:latin typeface="Sofia Sans"/>
                </a:rPr>
                <a:t>measure wind</a:t>
              </a:r>
              <a:r>
                <a:rPr lang="en-GB" noProof="0">
                  <a:latin typeface="Sofia Sans"/>
                </a:rPr>
                <a:t> and understand how </a:t>
              </a:r>
              <a:r>
                <a:rPr lang="en-GB" b="1" noProof="0">
                  <a:latin typeface="Sofia Sans"/>
                </a:rPr>
                <a:t>wind can do work</a:t>
              </a:r>
              <a:r>
                <a:rPr lang="en-GB" noProof="0">
                  <a:latin typeface="Sofia Sans"/>
                </a:rPr>
                <a:t>. </a:t>
              </a:r>
            </a:p>
          </p:txBody>
        </p:sp>
        <p:pic>
          <p:nvPicPr>
            <p:cNvPr id="14" name="Graphic 13" descr="Erneuerbare Energien Silhouette">
              <a:extLst>
                <a:ext uri="{FF2B5EF4-FFF2-40B4-BE49-F238E27FC236}">
                  <a16:creationId xmlns:a16="http://schemas.microsoft.com/office/drawing/2014/main" id="{6C3401AB-042D-FB58-9F39-2C188CEC82C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18910" y="2401933"/>
              <a:ext cx="572700" cy="572700"/>
            </a:xfrm>
            <a:prstGeom prst="rect">
              <a:avLst/>
            </a:prstGeom>
          </p:spPr>
        </p:pic>
      </p:grpSp>
      <p:grpSp>
        <p:nvGrpSpPr>
          <p:cNvPr id="8" name="Gruppieren 7">
            <a:extLst>
              <a:ext uri="{FF2B5EF4-FFF2-40B4-BE49-F238E27FC236}">
                <a16:creationId xmlns:a16="http://schemas.microsoft.com/office/drawing/2014/main" id="{1EF99F04-13F0-7F0D-9582-614F3DE4A49C}"/>
              </a:ext>
            </a:extLst>
          </p:cNvPr>
          <p:cNvGrpSpPr/>
          <p:nvPr/>
        </p:nvGrpSpPr>
        <p:grpSpPr>
          <a:xfrm>
            <a:off x="1242331" y="1385493"/>
            <a:ext cx="7084242" cy="810000"/>
            <a:chOff x="1242331" y="1385493"/>
            <a:chExt cx="7084242" cy="810000"/>
          </a:xfrm>
        </p:grpSpPr>
        <p:pic>
          <p:nvPicPr>
            <p:cNvPr id="15" name="Graphic 14" descr="Windkraftanlagen Silhouette">
              <a:extLst>
                <a:ext uri="{FF2B5EF4-FFF2-40B4-BE49-F238E27FC236}">
                  <a16:creationId xmlns:a16="http://schemas.microsoft.com/office/drawing/2014/main" id="{A7834CA4-4702-C0B6-1A49-2EBE226F2EC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42331" y="1515853"/>
              <a:ext cx="549279" cy="549279"/>
            </a:xfrm>
            <a:prstGeom prst="rect">
              <a:avLst/>
            </a:prstGeom>
          </p:spPr>
        </p:pic>
        <p:sp>
          <p:nvSpPr>
            <p:cNvPr id="3" name="Google Shape;431;p31">
              <a:extLst>
                <a:ext uri="{FF2B5EF4-FFF2-40B4-BE49-F238E27FC236}">
                  <a16:creationId xmlns:a16="http://schemas.microsoft.com/office/drawing/2014/main" id="{C5D22630-60A1-B0A5-527F-867FD2F46301}"/>
                </a:ext>
              </a:extLst>
            </p:cNvPr>
            <p:cNvSpPr txBox="1">
              <a:spLocks/>
            </p:cNvSpPr>
            <p:nvPr/>
          </p:nvSpPr>
          <p:spPr>
            <a:xfrm>
              <a:off x="2100010" y="1385493"/>
              <a:ext cx="6226563" cy="81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a:latin typeface="Sofia Sans"/>
                </a:rPr>
                <a:t>know the basics of </a:t>
              </a:r>
              <a:r>
                <a:rPr lang="en-GB" b="1">
                  <a:latin typeface="Sofia Sans"/>
                </a:rPr>
                <a:t>energy</a:t>
              </a:r>
              <a:r>
                <a:rPr lang="en-GB">
                  <a:latin typeface="Sofia Sans"/>
                </a:rPr>
                <a:t>, </a:t>
              </a:r>
              <a:r>
                <a:rPr lang="en-GB" b="1">
                  <a:latin typeface="Sofia Sans"/>
                </a:rPr>
                <a:t>wind energy</a:t>
              </a:r>
              <a:r>
                <a:rPr lang="en-GB">
                  <a:latin typeface="Sofia Sans"/>
                </a:rPr>
                <a:t> and where you can find the </a:t>
              </a:r>
              <a:r>
                <a:rPr lang="en-GB" b="1">
                  <a:latin typeface="Sofia Sans"/>
                </a:rPr>
                <a:t>windiest places</a:t>
              </a:r>
              <a:r>
                <a:rPr lang="en-GB">
                  <a:latin typeface="Sofia Sans"/>
                </a:rPr>
                <a:t>.</a:t>
              </a:r>
            </a:p>
          </p:txBody>
        </p:sp>
      </p:grpSp>
      <p:grpSp>
        <p:nvGrpSpPr>
          <p:cNvPr id="12" name="Gruppieren 11">
            <a:extLst>
              <a:ext uri="{FF2B5EF4-FFF2-40B4-BE49-F238E27FC236}">
                <a16:creationId xmlns:a16="http://schemas.microsoft.com/office/drawing/2014/main" id="{8E154CF3-83C8-4902-F8DE-2D6441D3CC05}"/>
              </a:ext>
            </a:extLst>
          </p:cNvPr>
          <p:cNvGrpSpPr/>
          <p:nvPr/>
        </p:nvGrpSpPr>
        <p:grpSpPr>
          <a:xfrm>
            <a:off x="8971221" y="0"/>
            <a:ext cx="982865" cy="655243"/>
            <a:chOff x="8971221" y="0"/>
            <a:chExt cx="982865" cy="655243"/>
          </a:xfrm>
        </p:grpSpPr>
        <p:sp>
          <p:nvSpPr>
            <p:cNvPr id="16" name="Rechteck 15">
              <a:extLst>
                <a:ext uri="{FF2B5EF4-FFF2-40B4-BE49-F238E27FC236}">
                  <a16:creationId xmlns:a16="http://schemas.microsoft.com/office/drawing/2014/main" id="{3E63DB1C-57DF-DB58-FCED-CADF5A531355}"/>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7" name="Grafik 16" descr="Ein Bild, das Grafiken, Schrift, Logo, Kreis enthält.&#10;&#10;KI-generierte Inhalte können fehlerhaft sein.">
              <a:extLst>
                <a:ext uri="{FF2B5EF4-FFF2-40B4-BE49-F238E27FC236}">
                  <a16:creationId xmlns:a16="http://schemas.microsoft.com/office/drawing/2014/main" id="{C7D53497-6D71-6388-ACE5-2D1BFC6A9699}"/>
                </a:ext>
              </a:extLst>
            </p:cNvPr>
            <p:cNvPicPr>
              <a:picLocks noChangeAspect="1"/>
            </p:cNvPicPr>
            <p:nvPr/>
          </p:nvPicPr>
          <p:blipFill>
            <a:blip r:embed="rId11"/>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17968537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Wind Turbine Gearbox | 3D CAD Model Library | GrabCAD">
            <a:extLst>
              <a:ext uri="{FF2B5EF4-FFF2-40B4-BE49-F238E27FC236}">
                <a16:creationId xmlns:a16="http://schemas.microsoft.com/office/drawing/2014/main" id="{5A0BA062-0DE3-F805-AD72-54678013FF54}"/>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tretch/>
        </p:blipFill>
        <p:spPr bwMode="auto">
          <a:xfrm>
            <a:off x="5460552" y="424428"/>
            <a:ext cx="3369123" cy="2594996"/>
          </a:xfrm>
          <a:prstGeom prst="rect">
            <a:avLst/>
          </a:prstGeom>
          <a:solidFill>
            <a:srgbClr val="FFFFFF"/>
          </a:solidFill>
          <a:ln w="9525" cap="flat" cmpd="sng">
            <a:solidFill>
              <a:schemeClr val="dk1"/>
            </a:solidFill>
            <a:prstDash val="dash"/>
            <a:round/>
            <a:headEnd type="none" w="sm" len="sm"/>
            <a:tailEnd type="none" w="sm" len="sm"/>
          </a:ln>
        </p:spPr>
      </p:pic>
      <p:sp>
        <p:nvSpPr>
          <p:cNvPr id="3" name="Title 2">
            <a:extLst>
              <a:ext uri="{FF2B5EF4-FFF2-40B4-BE49-F238E27FC236}">
                <a16:creationId xmlns:a16="http://schemas.microsoft.com/office/drawing/2014/main" id="{4F039658-3167-0DA6-7D72-0340AC042233}"/>
              </a:ext>
            </a:extLst>
          </p:cNvPr>
          <p:cNvSpPr>
            <a:spLocks noGrp="1"/>
          </p:cNvSpPr>
          <p:nvPr>
            <p:ph type="title"/>
          </p:nvPr>
        </p:nvSpPr>
        <p:spPr>
          <a:xfrm>
            <a:off x="713225" y="539500"/>
            <a:ext cx="7717200" cy="576000"/>
          </a:xfrm>
        </p:spPr>
        <p:txBody>
          <a:bodyPr wrap="square" anchor="t">
            <a:normAutofit/>
          </a:bodyPr>
          <a:lstStyle/>
          <a:p>
            <a:pPr>
              <a:lnSpc>
                <a:spcPct val="90000"/>
              </a:lnSpc>
            </a:pPr>
            <a:r>
              <a:rPr lang="en-GB" noProof="0"/>
              <a:t>Turbines need a gearbox</a:t>
            </a:r>
          </a:p>
        </p:txBody>
      </p:sp>
      <p:sp>
        <p:nvSpPr>
          <p:cNvPr id="4105" name="Subtitle 3">
            <a:extLst>
              <a:ext uri="{FF2B5EF4-FFF2-40B4-BE49-F238E27FC236}">
                <a16:creationId xmlns:a16="http://schemas.microsoft.com/office/drawing/2014/main" id="{E34EFEF4-7CD1-F703-D236-06220520DAD1}"/>
              </a:ext>
            </a:extLst>
          </p:cNvPr>
          <p:cNvSpPr>
            <a:spLocks noGrp="1"/>
          </p:cNvSpPr>
          <p:nvPr>
            <p:ph type="subTitle" idx="1"/>
          </p:nvPr>
        </p:nvSpPr>
        <p:spPr>
          <a:xfrm>
            <a:off x="448500" y="3019424"/>
            <a:ext cx="7628699" cy="1784675"/>
          </a:xfrm>
        </p:spPr>
        <p:txBody>
          <a:bodyPr/>
          <a:lstStyle/>
          <a:p>
            <a:pPr>
              <a:buClrTx/>
              <a:buFont typeface="Arial" panose="020B0604020202020204" pitchFamily="34" charset="0"/>
              <a:buChar char="•"/>
            </a:pPr>
            <a:endParaRPr lang="en-GB" b="1"/>
          </a:p>
          <a:p>
            <a:pPr>
              <a:buClrTx/>
              <a:buFont typeface="Arial" panose="020B0604020202020204" pitchFamily="34" charset="0"/>
              <a:buChar char="•"/>
            </a:pPr>
            <a:r>
              <a:rPr lang="en-GB" b="1"/>
              <a:t>Input gear: </a:t>
            </a:r>
            <a:r>
              <a:rPr lang="en-GB"/>
              <a:t>Receives energy from the source (e.g., wind turbine blades).</a:t>
            </a:r>
          </a:p>
          <a:p>
            <a:pPr>
              <a:buClrTx/>
              <a:buFont typeface="Arial" panose="020B0604020202020204" pitchFamily="34" charset="0"/>
              <a:buChar char="•"/>
            </a:pPr>
            <a:r>
              <a:rPr lang="en-GB" b="1"/>
              <a:t>Output gear: </a:t>
            </a:r>
            <a:r>
              <a:rPr lang="en-GB"/>
              <a:t>Transfers adjusted speed and torque to the next system (e.g., generator).</a:t>
            </a:r>
          </a:p>
          <a:p>
            <a:pPr>
              <a:buClrTx/>
              <a:buFont typeface="Arial" panose="020B0604020202020204" pitchFamily="34" charset="0"/>
              <a:buChar char="•"/>
            </a:pPr>
            <a:r>
              <a:rPr lang="en-GB" b="1"/>
              <a:t>Gear ratio: </a:t>
            </a:r>
            <a:r>
              <a:rPr lang="en-GB"/>
              <a:t>Determines how much the speed or torque is increased or decreased.</a:t>
            </a:r>
            <a:br>
              <a:rPr lang="en-GB"/>
            </a:br>
            <a:r>
              <a:rPr lang="en-GB"/>
              <a:t>	</a:t>
            </a:r>
            <a:r>
              <a:rPr lang="en-GB" b="1"/>
              <a:t>High gear ratio: </a:t>
            </a:r>
            <a:r>
              <a:rPr lang="en-GB"/>
              <a:t>Increases speed, reduces torque. </a:t>
            </a:r>
            <a:br>
              <a:rPr lang="en-GB"/>
            </a:br>
            <a:r>
              <a:rPr lang="en-GB"/>
              <a:t>	</a:t>
            </a:r>
            <a:r>
              <a:rPr lang="en-GB" b="1"/>
              <a:t>Low gear ratio: </a:t>
            </a:r>
            <a:r>
              <a:rPr lang="en-GB"/>
              <a:t>Reduces speed, increases torque.</a:t>
            </a:r>
            <a:endParaRPr lang="en-GB" noProof="0"/>
          </a:p>
          <a:p>
            <a:pPr>
              <a:buFont typeface="Wingdings" panose="05000000000000000000" pitchFamily="2" charset="2"/>
              <a:buChar char="Ø"/>
            </a:pPr>
            <a:endParaRPr lang="en-GB" noProof="0"/>
          </a:p>
        </p:txBody>
      </p:sp>
      <p:sp>
        <p:nvSpPr>
          <p:cNvPr id="14" name="Textfeld 13">
            <a:extLst>
              <a:ext uri="{FF2B5EF4-FFF2-40B4-BE49-F238E27FC236}">
                <a16:creationId xmlns:a16="http://schemas.microsoft.com/office/drawing/2014/main" id="{4D1FF1B5-C3EA-9E05-AE93-DB73E6BD5E4F}"/>
              </a:ext>
            </a:extLst>
          </p:cNvPr>
          <p:cNvSpPr txBox="1"/>
          <p:nvPr/>
        </p:nvSpPr>
        <p:spPr>
          <a:xfrm>
            <a:off x="580863" y="1267243"/>
            <a:ext cx="4461577" cy="1600438"/>
          </a:xfrm>
          <a:prstGeom prst="rect">
            <a:avLst/>
          </a:prstGeom>
          <a:noFill/>
        </p:spPr>
        <p:txBody>
          <a:bodyPr wrap="square">
            <a:spAutoFit/>
          </a:bodyPr>
          <a:lstStyle/>
          <a:p>
            <a:pPr marL="285750" indent="-285750">
              <a:buClrTx/>
              <a:buFont typeface="Arial" panose="020B0604020202020204" pitchFamily="34" charset="0"/>
              <a:buChar char="•"/>
            </a:pPr>
            <a:r>
              <a:rPr lang="en-GB" b="1" noProof="0">
                <a:latin typeface="Sofia Sans" panose="020B0604020202020204" charset="0"/>
              </a:rPr>
              <a:t>A gearbox is a mechanical </a:t>
            </a:r>
            <a:r>
              <a:rPr lang="en-GB" b="1">
                <a:latin typeface="Sofia Sans" panose="020B0604020202020204" charset="0"/>
              </a:rPr>
              <a:t>system</a:t>
            </a:r>
            <a:r>
              <a:rPr lang="en-GB" b="1" noProof="0">
                <a:latin typeface="Sofia Sans" panose="020B0604020202020204" charset="0"/>
              </a:rPr>
              <a:t> combining different gears:</a:t>
            </a:r>
            <a:br>
              <a:rPr lang="en-GB" noProof="0">
                <a:latin typeface="Sofia Sans" panose="020B0604020202020204" charset="0"/>
              </a:rPr>
            </a:br>
            <a:r>
              <a:rPr lang="en-GB" noProof="0">
                <a:latin typeface="Sofia Sans" panose="020B0604020202020204" charset="0"/>
                <a:sym typeface="Wingdings" panose="05000000000000000000" pitchFamily="2" charset="2"/>
              </a:rPr>
              <a:t> </a:t>
            </a:r>
            <a:r>
              <a:rPr lang="en-GB" noProof="0">
                <a:latin typeface="Sofia Sans" panose="020B0604020202020204" charset="0"/>
              </a:rPr>
              <a:t>To increase or decrease rotational speed.</a:t>
            </a:r>
            <a:br>
              <a:rPr lang="en-GB" noProof="0">
                <a:latin typeface="Sofia Sans" panose="020B0604020202020204" charset="0"/>
              </a:rPr>
            </a:br>
            <a:r>
              <a:rPr lang="en-GB" noProof="0">
                <a:latin typeface="Sofia Sans" panose="020B0604020202020204" charset="0"/>
                <a:sym typeface="Wingdings" panose="05000000000000000000" pitchFamily="2" charset="2"/>
              </a:rPr>
              <a:t> </a:t>
            </a:r>
            <a:r>
              <a:rPr lang="en-GB" noProof="0">
                <a:latin typeface="Sofia Sans" panose="020B0604020202020204" charset="0"/>
              </a:rPr>
              <a:t>To adjust torque (force) as needed for a  specific task.</a:t>
            </a:r>
            <a:br>
              <a:rPr lang="en-GB" b="1" noProof="0">
                <a:latin typeface="Sofia Sans" panose="020B0604020202020204" charset="0"/>
              </a:rPr>
            </a:br>
            <a:r>
              <a:rPr lang="en-GB">
                <a:latin typeface="Sofia Sans" panose="020B0604020202020204" charset="0"/>
                <a:sym typeface="Wingdings" panose="05000000000000000000" pitchFamily="2" charset="2"/>
              </a:rPr>
              <a:t> </a:t>
            </a:r>
            <a:r>
              <a:rPr lang="en-GB" noProof="0">
                <a:latin typeface="Sofia Sans" panose="020B0604020202020204" charset="0"/>
              </a:rPr>
              <a:t>Commonly used: in cars, bicycles, industrial machines, and wind turbines</a:t>
            </a:r>
          </a:p>
        </p:txBody>
      </p:sp>
    </p:spTree>
    <p:extLst>
      <p:ext uri="{BB962C8B-B14F-4D97-AF65-F5344CB8AC3E}">
        <p14:creationId xmlns:p14="http://schemas.microsoft.com/office/powerpoint/2010/main" val="3467730341"/>
      </p:ext>
    </p:extLst>
  </p:cSld>
  <p:clrMapOvr>
    <a:masterClrMapping/>
  </p:clrMapOvr>
  <p:extLst>
    <p:ext uri="{6950BFC3-D8DA-4A85-94F7-54DA5524770B}">
      <p188:commentRel xmlns:p188="http://schemas.microsoft.com/office/powerpoint/2018/8/main" r:id="rId3"/>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35D8B-F3BB-6D3C-EC0D-91B3B5C88D4F}"/>
            </a:ext>
          </a:extLst>
        </p:cNvPr>
        <p:cNvGrpSpPr/>
        <p:nvPr/>
      </p:nvGrpSpPr>
      <p:grpSpPr>
        <a:xfrm>
          <a:off x="0" y="0"/>
          <a:ext cx="0" cy="0"/>
          <a:chOff x="0" y="0"/>
          <a:chExt cx="0" cy="0"/>
        </a:xfrm>
      </p:grpSpPr>
      <p:pic>
        <p:nvPicPr>
          <p:cNvPr id="4100" name="Picture 4" descr="Wind Turbine Gearbox | 3D CAD Model Library | GrabCAD">
            <a:extLst>
              <a:ext uri="{FF2B5EF4-FFF2-40B4-BE49-F238E27FC236}">
                <a16:creationId xmlns:a16="http://schemas.microsoft.com/office/drawing/2014/main" id="{AC14925E-461B-FDDB-8E02-713550818103}"/>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tretch/>
        </p:blipFill>
        <p:spPr bwMode="auto">
          <a:xfrm>
            <a:off x="5460552" y="424428"/>
            <a:ext cx="3369123" cy="2594996"/>
          </a:xfrm>
          <a:prstGeom prst="rect">
            <a:avLst/>
          </a:prstGeom>
          <a:solidFill>
            <a:srgbClr val="FFFFFF"/>
          </a:solidFill>
          <a:ln w="9525" cap="flat" cmpd="sng">
            <a:solidFill>
              <a:schemeClr val="dk1"/>
            </a:solidFill>
            <a:prstDash val="dash"/>
            <a:round/>
            <a:headEnd type="none" w="sm" len="sm"/>
            <a:tailEnd type="none" w="sm" len="sm"/>
          </a:ln>
        </p:spPr>
      </p:pic>
      <p:sp>
        <p:nvSpPr>
          <p:cNvPr id="3" name="Title 2">
            <a:extLst>
              <a:ext uri="{FF2B5EF4-FFF2-40B4-BE49-F238E27FC236}">
                <a16:creationId xmlns:a16="http://schemas.microsoft.com/office/drawing/2014/main" id="{8A884D66-83CE-790B-47B0-C787A9C0A9E6}"/>
              </a:ext>
            </a:extLst>
          </p:cNvPr>
          <p:cNvSpPr>
            <a:spLocks noGrp="1"/>
          </p:cNvSpPr>
          <p:nvPr>
            <p:ph type="title"/>
          </p:nvPr>
        </p:nvSpPr>
        <p:spPr>
          <a:xfrm>
            <a:off x="713225" y="539500"/>
            <a:ext cx="7717200" cy="576000"/>
          </a:xfrm>
        </p:spPr>
        <p:txBody>
          <a:bodyPr wrap="square" anchor="t">
            <a:normAutofit/>
          </a:bodyPr>
          <a:lstStyle/>
          <a:p>
            <a:pPr>
              <a:lnSpc>
                <a:spcPct val="90000"/>
              </a:lnSpc>
            </a:pPr>
            <a:r>
              <a:rPr lang="en-GB" noProof="0"/>
              <a:t>Turbines need a gearbox</a:t>
            </a:r>
          </a:p>
        </p:txBody>
      </p:sp>
      <p:sp>
        <p:nvSpPr>
          <p:cNvPr id="14" name="Textfeld 13">
            <a:extLst>
              <a:ext uri="{FF2B5EF4-FFF2-40B4-BE49-F238E27FC236}">
                <a16:creationId xmlns:a16="http://schemas.microsoft.com/office/drawing/2014/main" id="{76803F19-8796-46F1-B904-0A29A07BF37B}"/>
              </a:ext>
            </a:extLst>
          </p:cNvPr>
          <p:cNvSpPr txBox="1"/>
          <p:nvPr/>
        </p:nvSpPr>
        <p:spPr>
          <a:xfrm>
            <a:off x="580863" y="1267243"/>
            <a:ext cx="4461577" cy="1600438"/>
          </a:xfrm>
          <a:prstGeom prst="rect">
            <a:avLst/>
          </a:prstGeom>
          <a:noFill/>
        </p:spPr>
        <p:txBody>
          <a:bodyPr wrap="square">
            <a:spAutoFit/>
          </a:bodyPr>
          <a:lstStyle/>
          <a:p>
            <a:pPr marL="285750" indent="-285750">
              <a:buClrTx/>
              <a:buFont typeface="Arial" panose="020B0604020202020204" pitchFamily="34" charset="0"/>
              <a:buChar char="•"/>
            </a:pPr>
            <a:r>
              <a:rPr lang="en-GB" b="1" noProof="0">
                <a:latin typeface="Sofia Sans" panose="020B0604020202020204" charset="0"/>
              </a:rPr>
              <a:t>A gearbox is a mechanical device combining different gears:</a:t>
            </a:r>
            <a:br>
              <a:rPr lang="en-GB" noProof="0">
                <a:latin typeface="Sofia Sans" panose="020B0604020202020204" charset="0"/>
              </a:rPr>
            </a:br>
            <a:r>
              <a:rPr lang="en-GB" noProof="0">
                <a:latin typeface="Sofia Sans" panose="020B0604020202020204" charset="0"/>
                <a:sym typeface="Wingdings" panose="05000000000000000000" pitchFamily="2" charset="2"/>
              </a:rPr>
              <a:t> </a:t>
            </a:r>
            <a:r>
              <a:rPr lang="en-GB" noProof="0">
                <a:latin typeface="Sofia Sans" panose="020B0604020202020204" charset="0"/>
              </a:rPr>
              <a:t>To increase or decrease rotational speed.</a:t>
            </a:r>
            <a:br>
              <a:rPr lang="en-GB" noProof="0">
                <a:latin typeface="Sofia Sans" panose="020B0604020202020204" charset="0"/>
              </a:rPr>
            </a:br>
            <a:r>
              <a:rPr lang="en-GB" noProof="0">
                <a:latin typeface="Sofia Sans" panose="020B0604020202020204" charset="0"/>
                <a:sym typeface="Wingdings" panose="05000000000000000000" pitchFamily="2" charset="2"/>
              </a:rPr>
              <a:t> </a:t>
            </a:r>
            <a:r>
              <a:rPr lang="en-GB" noProof="0">
                <a:latin typeface="Sofia Sans" panose="020B0604020202020204" charset="0"/>
              </a:rPr>
              <a:t>To adjust torque (force) as needed for a  specific task.</a:t>
            </a:r>
            <a:br>
              <a:rPr lang="en-GB" b="1" noProof="0">
                <a:latin typeface="Sofia Sans" panose="020B0604020202020204" charset="0"/>
              </a:rPr>
            </a:br>
            <a:r>
              <a:rPr lang="en-GB">
                <a:latin typeface="Sofia Sans" panose="020B0604020202020204" charset="0"/>
                <a:sym typeface="Wingdings" panose="05000000000000000000" pitchFamily="2" charset="2"/>
              </a:rPr>
              <a:t> </a:t>
            </a:r>
            <a:r>
              <a:rPr lang="en-GB" noProof="0">
                <a:latin typeface="Sofia Sans" panose="020B0604020202020204" charset="0"/>
              </a:rPr>
              <a:t>Commonly used: in cars, bicycles, industrial machines, and wind turbines</a:t>
            </a:r>
          </a:p>
        </p:txBody>
      </p:sp>
      <p:sp>
        <p:nvSpPr>
          <p:cNvPr id="2" name="Rechteck: eine Ecke abgeschnitten 1">
            <a:extLst>
              <a:ext uri="{FF2B5EF4-FFF2-40B4-BE49-F238E27FC236}">
                <a16:creationId xmlns:a16="http://schemas.microsoft.com/office/drawing/2014/main" id="{36429DEA-1D44-B509-E0C1-2721082409D8}"/>
              </a:ext>
            </a:extLst>
          </p:cNvPr>
          <p:cNvSpPr/>
          <p:nvPr/>
        </p:nvSpPr>
        <p:spPr>
          <a:xfrm>
            <a:off x="835849" y="3238224"/>
            <a:ext cx="6155501" cy="1480848"/>
          </a:xfrm>
          <a:prstGeom prst="snip1Rect">
            <a:avLst/>
          </a:prstGeom>
          <a:solidFill>
            <a:srgbClr val="F2F3F3"/>
          </a:solidFill>
          <a:ln>
            <a:solidFill>
              <a:srgbClr val="C7CDC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r>
              <a:rPr lang="en-GB" b="1">
                <a:solidFill>
                  <a:srgbClr val="000000"/>
                </a:solidFill>
                <a:latin typeface="Sofia Sans" panose="020B0604020202020204" charset="0"/>
              </a:rPr>
              <a:t>Example:  </a:t>
            </a:r>
            <a:r>
              <a:rPr lang="en-GB">
                <a:solidFill>
                  <a:srgbClr val="000000"/>
                </a:solidFill>
                <a:latin typeface="Sofia Sans" panose="020B0604020202020204" charset="0"/>
              </a:rPr>
              <a:t>In bicycles, </a:t>
            </a:r>
            <a:r>
              <a:rPr lang="en-GB" err="1">
                <a:solidFill>
                  <a:srgbClr val="000000"/>
                </a:solidFill>
                <a:latin typeface="Sofia Sans" panose="020B0604020202020204" charset="0"/>
              </a:rPr>
              <a:t>pedaling</a:t>
            </a:r>
            <a:r>
              <a:rPr lang="en-GB">
                <a:solidFill>
                  <a:srgbClr val="000000"/>
                </a:solidFill>
                <a:latin typeface="Sofia Sans" panose="020B0604020202020204" charset="0"/>
              </a:rPr>
              <a:t> a </a:t>
            </a:r>
            <a:r>
              <a:rPr lang="en-GB" b="1">
                <a:solidFill>
                  <a:srgbClr val="000000"/>
                </a:solidFill>
                <a:latin typeface="Sofia Sans" panose="020B0604020202020204" charset="0"/>
              </a:rPr>
              <a:t>smaller gear at the front </a:t>
            </a:r>
            <a:r>
              <a:rPr lang="en-GB">
                <a:solidFill>
                  <a:srgbClr val="000000"/>
                </a:solidFill>
                <a:latin typeface="Sofia Sans" panose="020B0604020202020204" charset="0"/>
              </a:rPr>
              <a:t>and a </a:t>
            </a:r>
            <a:r>
              <a:rPr lang="en-GB" b="1">
                <a:solidFill>
                  <a:srgbClr val="000000"/>
                </a:solidFill>
                <a:latin typeface="Sofia Sans" panose="020B0604020202020204" charset="0"/>
              </a:rPr>
              <a:t>larger gear at the back </a:t>
            </a:r>
            <a:r>
              <a:rPr lang="en-GB">
                <a:solidFill>
                  <a:srgbClr val="000000"/>
                </a:solidFill>
                <a:latin typeface="Sofia Sans" panose="020B0604020202020204" charset="0"/>
              </a:rPr>
              <a:t>makes it easier </a:t>
            </a:r>
            <a:r>
              <a:rPr lang="en-GB" b="1">
                <a:solidFill>
                  <a:srgbClr val="000000"/>
                </a:solidFill>
                <a:latin typeface="Sofia Sans" panose="020B0604020202020204" charset="0"/>
              </a:rPr>
              <a:t>to climb a hill </a:t>
            </a:r>
            <a:r>
              <a:rPr lang="en-GB">
                <a:solidFill>
                  <a:srgbClr val="000000"/>
                </a:solidFill>
                <a:latin typeface="Sofia Sans" panose="020B0604020202020204" charset="0"/>
              </a:rPr>
              <a:t>(more torque, less speed).</a:t>
            </a:r>
          </a:p>
          <a:p>
            <a:r>
              <a:rPr lang="en-GB">
                <a:solidFill>
                  <a:srgbClr val="000000"/>
                </a:solidFill>
                <a:latin typeface="Sofia Sans" panose="020B0604020202020204" charset="0"/>
              </a:rPr>
              <a:t>Conversely, </a:t>
            </a:r>
            <a:r>
              <a:rPr lang="en-GB" b="1">
                <a:solidFill>
                  <a:srgbClr val="000000"/>
                </a:solidFill>
                <a:latin typeface="Sofia Sans" panose="020B0604020202020204" charset="0"/>
              </a:rPr>
              <a:t>a larger gear at the front </a:t>
            </a:r>
            <a:r>
              <a:rPr lang="en-GB">
                <a:solidFill>
                  <a:srgbClr val="000000"/>
                </a:solidFill>
                <a:latin typeface="Sofia Sans" panose="020B0604020202020204" charset="0"/>
              </a:rPr>
              <a:t>and a </a:t>
            </a:r>
            <a:r>
              <a:rPr lang="en-GB" b="1">
                <a:solidFill>
                  <a:srgbClr val="000000"/>
                </a:solidFill>
                <a:latin typeface="Sofia Sans" panose="020B0604020202020204" charset="0"/>
              </a:rPr>
              <a:t>smaller gear at the back </a:t>
            </a:r>
            <a:r>
              <a:rPr lang="en-GB">
                <a:solidFill>
                  <a:srgbClr val="000000"/>
                </a:solidFill>
                <a:latin typeface="Sofia Sans" panose="020B0604020202020204" charset="0"/>
              </a:rPr>
              <a:t>increases speed </a:t>
            </a:r>
            <a:r>
              <a:rPr lang="en-GB" b="1">
                <a:solidFill>
                  <a:srgbClr val="000000"/>
                </a:solidFill>
                <a:latin typeface="Sofia Sans" panose="020B0604020202020204" charset="0"/>
              </a:rPr>
              <a:t>on flat surfaces </a:t>
            </a:r>
            <a:r>
              <a:rPr lang="en-GB">
                <a:solidFill>
                  <a:srgbClr val="000000"/>
                </a:solidFill>
                <a:latin typeface="Sofia Sans" panose="020B0604020202020204" charset="0"/>
              </a:rPr>
              <a:t>(more speed, less torque).</a:t>
            </a:r>
          </a:p>
        </p:txBody>
      </p:sp>
      <p:pic>
        <p:nvPicPr>
          <p:cNvPr id="6" name="Graphic 3" descr="Cycling outline">
            <a:extLst>
              <a:ext uri="{FF2B5EF4-FFF2-40B4-BE49-F238E27FC236}">
                <a16:creationId xmlns:a16="http://schemas.microsoft.com/office/drawing/2014/main" id="{8E761A48-63C7-33C4-4E9D-9F0823226CB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16025" y="3521448"/>
            <a:ext cx="914400" cy="914400"/>
          </a:xfrm>
          <a:prstGeom prst="rect">
            <a:avLst/>
          </a:prstGeom>
        </p:spPr>
      </p:pic>
    </p:spTree>
    <p:extLst>
      <p:ext uri="{BB962C8B-B14F-4D97-AF65-F5344CB8AC3E}">
        <p14:creationId xmlns:p14="http://schemas.microsoft.com/office/powerpoint/2010/main" val="831644212"/>
      </p:ext>
    </p:extLst>
  </p:cSld>
  <p:clrMapOvr>
    <a:masterClrMapping/>
  </p:clrMapOvr>
  <p:extLst>
    <p:ext uri="{6950BFC3-D8DA-4A85-94F7-54DA5524770B}">
      <p188:commentRel xmlns:p188="http://schemas.microsoft.com/office/powerpoint/2018/8/main" r:id="rId3"/>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4B33C-FCA9-5630-BB9C-74D4BE7AB63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64E6FF0-DFCC-ED5F-62DE-EA924585A8A7}"/>
              </a:ext>
            </a:extLst>
          </p:cNvPr>
          <p:cNvSpPr>
            <a:spLocks noGrp="1"/>
          </p:cNvSpPr>
          <p:nvPr>
            <p:ph type="title"/>
          </p:nvPr>
        </p:nvSpPr>
        <p:spPr/>
        <p:txBody>
          <a:bodyPr wrap="square" anchor="t">
            <a:noAutofit/>
          </a:bodyPr>
          <a:lstStyle/>
          <a:p>
            <a:pPr>
              <a:lnSpc>
                <a:spcPct val="90000"/>
              </a:lnSpc>
            </a:pPr>
            <a:r>
              <a:rPr lang="en-GB" noProof="0"/>
              <a:t>Gearboxes solve the wind speed problem</a:t>
            </a:r>
          </a:p>
        </p:txBody>
      </p:sp>
      <p:sp>
        <p:nvSpPr>
          <p:cNvPr id="5" name="Untertitel 4">
            <a:extLst>
              <a:ext uri="{FF2B5EF4-FFF2-40B4-BE49-F238E27FC236}">
                <a16:creationId xmlns:a16="http://schemas.microsoft.com/office/drawing/2014/main" id="{AE4236C6-5F38-7C16-2312-5CB1EE15119C}"/>
              </a:ext>
            </a:extLst>
          </p:cNvPr>
          <p:cNvSpPr>
            <a:spLocks noGrp="1"/>
          </p:cNvSpPr>
          <p:nvPr>
            <p:ph type="subTitle" idx="1"/>
          </p:nvPr>
        </p:nvSpPr>
        <p:spPr>
          <a:xfrm>
            <a:off x="4572000" y="1205598"/>
            <a:ext cx="3744475" cy="2874822"/>
          </a:xfrm>
          <a:ln>
            <a:solidFill>
              <a:srgbClr val="C7CDC8"/>
            </a:solidFill>
            <a:prstDash val="dash"/>
          </a:ln>
        </p:spPr>
        <p:txBody>
          <a:bodyPr/>
          <a:lstStyle/>
          <a:p>
            <a:pPr marL="139700" indent="0">
              <a:buClrTx/>
            </a:pPr>
            <a:r>
              <a:rPr lang="en-GB" b="1"/>
              <a:t>Process in simple steps:</a:t>
            </a:r>
          </a:p>
          <a:p>
            <a:pPr marL="425450" indent="-285750">
              <a:buClrTx/>
              <a:buFont typeface="Arial" panose="020B0604020202020204" pitchFamily="34" charset="0"/>
              <a:buChar char="•"/>
            </a:pPr>
            <a:r>
              <a:rPr lang="en-GB" b="1"/>
              <a:t>Low-speed input: </a:t>
            </a:r>
            <a:r>
              <a:rPr lang="en-GB"/>
              <a:t>slow input shaft trough slow blade rotation</a:t>
            </a:r>
          </a:p>
          <a:p>
            <a:pPr marL="425450" indent="-285750">
              <a:buClrTx/>
              <a:buFont typeface="Arial" panose="020B0604020202020204" pitchFamily="34" charset="0"/>
              <a:buChar char="•"/>
            </a:pPr>
            <a:endParaRPr lang="en-GB"/>
          </a:p>
          <a:p>
            <a:pPr marL="425450" indent="-285750">
              <a:buClrTx/>
              <a:buFont typeface="Arial" panose="020B0604020202020204" pitchFamily="34" charset="0"/>
              <a:buChar char="•"/>
            </a:pPr>
            <a:r>
              <a:rPr lang="en-GB" b="1"/>
              <a:t>Gearbox adjustment: </a:t>
            </a:r>
            <a:r>
              <a:rPr lang="en-GB"/>
              <a:t>increasing rotational speed with a high gear ratio</a:t>
            </a:r>
          </a:p>
          <a:p>
            <a:pPr marL="425450" indent="-285750">
              <a:buClrTx/>
              <a:buFont typeface="Arial" panose="020B0604020202020204" pitchFamily="34" charset="0"/>
              <a:buChar char="•"/>
            </a:pPr>
            <a:endParaRPr lang="en-GB"/>
          </a:p>
          <a:p>
            <a:pPr marL="425450" indent="-285750">
              <a:buClrTx/>
              <a:buFont typeface="Arial" panose="020B0604020202020204" pitchFamily="34" charset="0"/>
              <a:buChar char="•"/>
            </a:pPr>
            <a:r>
              <a:rPr lang="en-GB" b="1"/>
              <a:t>High-speed output: </a:t>
            </a:r>
            <a:r>
              <a:rPr lang="en-GB"/>
              <a:t>enough speed of output shaft can drive the generator and produces energy</a:t>
            </a:r>
          </a:p>
          <a:p>
            <a:endParaRPr lang="de-DE"/>
          </a:p>
        </p:txBody>
      </p:sp>
      <p:sp>
        <p:nvSpPr>
          <p:cNvPr id="6" name="Untertitel 5">
            <a:extLst>
              <a:ext uri="{FF2B5EF4-FFF2-40B4-BE49-F238E27FC236}">
                <a16:creationId xmlns:a16="http://schemas.microsoft.com/office/drawing/2014/main" id="{BFD20A1B-5870-B56E-4AEE-0A34730A7261}"/>
              </a:ext>
            </a:extLst>
          </p:cNvPr>
          <p:cNvSpPr>
            <a:spLocks noGrp="1"/>
          </p:cNvSpPr>
          <p:nvPr>
            <p:ph type="subTitle" idx="2"/>
          </p:nvPr>
        </p:nvSpPr>
        <p:spPr>
          <a:xfrm>
            <a:off x="726776" y="1205598"/>
            <a:ext cx="3683300" cy="1167125"/>
          </a:xfrm>
          <a:ln>
            <a:solidFill>
              <a:srgbClr val="C7CDC8"/>
            </a:solidFill>
            <a:prstDash val="dash"/>
          </a:ln>
        </p:spPr>
        <p:txBody>
          <a:bodyPr/>
          <a:lstStyle/>
          <a:p>
            <a:r>
              <a:rPr lang="de-DE" b="1">
                <a:latin typeface="Sofia Sans" panose="020B0604020202020204" charset="0"/>
              </a:rPr>
              <a:t>Problem:</a:t>
            </a:r>
          </a:p>
          <a:p>
            <a:pPr marL="425450" indent="-285750">
              <a:buClrTx/>
              <a:buFont typeface="Arial" panose="020B0604020202020204" pitchFamily="34" charset="0"/>
              <a:buChar char="•"/>
            </a:pPr>
            <a:r>
              <a:rPr lang="en-GB" b="1">
                <a:latin typeface="Sofia Sans" panose="020B0604020202020204" charset="0"/>
              </a:rPr>
              <a:t>slowly blade rotation </a:t>
            </a:r>
            <a:r>
              <a:rPr lang="en-GB">
                <a:latin typeface="Sofia Sans" panose="020B0604020202020204" charset="0"/>
              </a:rPr>
              <a:t>of wind turbine</a:t>
            </a:r>
          </a:p>
          <a:p>
            <a:pPr marL="425450" indent="-285750">
              <a:buClrTx/>
              <a:buFont typeface="Arial" panose="020B0604020202020204" pitchFamily="34" charset="0"/>
              <a:buChar char="•"/>
            </a:pPr>
            <a:r>
              <a:rPr lang="en-GB" b="1">
                <a:latin typeface="Sofia Sans" panose="020B0604020202020204" charset="0"/>
              </a:rPr>
              <a:t>generators need high-speed </a:t>
            </a:r>
            <a:r>
              <a:rPr lang="en-GB">
                <a:latin typeface="Sofia Sans" panose="020B0604020202020204" charset="0"/>
              </a:rPr>
              <a:t>rotation to produce electricity</a:t>
            </a:r>
          </a:p>
          <a:p>
            <a:endParaRPr lang="de-DE"/>
          </a:p>
        </p:txBody>
      </p:sp>
      <p:sp>
        <p:nvSpPr>
          <p:cNvPr id="7" name="Untertitel 5">
            <a:extLst>
              <a:ext uri="{FF2B5EF4-FFF2-40B4-BE49-F238E27FC236}">
                <a16:creationId xmlns:a16="http://schemas.microsoft.com/office/drawing/2014/main" id="{A5DE4F97-87E0-3C74-FFFC-75A5DE85AA88}"/>
              </a:ext>
            </a:extLst>
          </p:cNvPr>
          <p:cNvSpPr txBox="1">
            <a:spLocks/>
          </p:cNvSpPr>
          <p:nvPr/>
        </p:nvSpPr>
        <p:spPr>
          <a:xfrm>
            <a:off x="726774" y="2372724"/>
            <a:ext cx="3683301" cy="1707696"/>
          </a:xfrm>
          <a:prstGeom prst="rect">
            <a:avLst/>
          </a:prstGeom>
          <a:noFill/>
          <a:ln>
            <a:solidFill>
              <a:srgbClr val="C7CDC8"/>
            </a:solidFill>
            <a:prstDash val="dash"/>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9pPr>
          </a:lstStyle>
          <a:p>
            <a:pPr marL="139700" indent="0">
              <a:buClrTx/>
            </a:pPr>
            <a:r>
              <a:rPr lang="en-GB" b="1"/>
              <a:t>Solution: </a:t>
            </a:r>
          </a:p>
          <a:p>
            <a:pPr marL="425450" indent="-285750">
              <a:buClrTx/>
              <a:buFont typeface="Arial" panose="020B0604020202020204" pitchFamily="34" charset="0"/>
              <a:buChar char="•"/>
            </a:pPr>
            <a:r>
              <a:rPr lang="en-GB"/>
              <a:t>connecting low-speed turbine shaft to high-speed generator shaft</a:t>
            </a:r>
          </a:p>
          <a:p>
            <a:pPr marL="425450" indent="-285750">
              <a:buClrTx/>
              <a:buFont typeface="Arial" panose="020B0604020202020204" pitchFamily="34" charset="0"/>
              <a:buChar char="•"/>
            </a:pPr>
            <a:r>
              <a:rPr lang="en-GB"/>
              <a:t>increasing rotational speed of the shaft</a:t>
            </a:r>
          </a:p>
          <a:p>
            <a:pPr marL="425450" indent="-285750">
              <a:buClrTx/>
              <a:buFont typeface="Arial" panose="020B0604020202020204" pitchFamily="34" charset="0"/>
              <a:buChar char="•"/>
            </a:pPr>
            <a:r>
              <a:rPr lang="en-GB"/>
              <a:t>making it compatible with the generator’s requirements</a:t>
            </a:r>
          </a:p>
          <a:p>
            <a:endParaRPr lang="de-DE"/>
          </a:p>
        </p:txBody>
      </p:sp>
      <p:sp>
        <p:nvSpPr>
          <p:cNvPr id="8" name="Textfeld 7">
            <a:extLst>
              <a:ext uri="{FF2B5EF4-FFF2-40B4-BE49-F238E27FC236}">
                <a16:creationId xmlns:a16="http://schemas.microsoft.com/office/drawing/2014/main" id="{EB46B5F9-E154-7C1F-0B18-1369BAF97475}"/>
              </a:ext>
            </a:extLst>
          </p:cNvPr>
          <p:cNvSpPr txBox="1"/>
          <p:nvPr/>
        </p:nvSpPr>
        <p:spPr>
          <a:xfrm>
            <a:off x="1093186" y="4329235"/>
            <a:ext cx="543620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noProof="0" dirty="0">
                <a:latin typeface="Sofia Sans"/>
              </a:rPr>
              <a:t>  Task </a:t>
            </a:r>
            <a:r>
              <a:rPr lang="en-GB" b="1" dirty="0">
                <a:latin typeface="Sofia Sans"/>
              </a:rPr>
              <a:t>1</a:t>
            </a:r>
            <a:r>
              <a:rPr lang="en-US" sz="1200" b="1" dirty="0">
                <a:solidFill>
                  <a:srgbClr val="333333"/>
                </a:solidFill>
                <a:latin typeface="Sofia Sans"/>
              </a:rPr>
              <a:t>–</a:t>
            </a:r>
            <a:r>
              <a:rPr lang="en-GB" b="1" dirty="0">
                <a:latin typeface="Sofia Sans"/>
              </a:rPr>
              <a:t>3</a:t>
            </a:r>
            <a:r>
              <a:rPr lang="en-GB" b="1" noProof="0" dirty="0">
                <a:latin typeface="Sofia Sans"/>
              </a:rPr>
              <a:t>: </a:t>
            </a:r>
            <a:r>
              <a:rPr lang="en-GB" noProof="0" dirty="0">
                <a:latin typeface="Sofia Sans"/>
              </a:rPr>
              <a:t>Let’s start a </a:t>
            </a:r>
            <a:r>
              <a:rPr lang="en-GB" noProof="0" dirty="0" err="1">
                <a:latin typeface="Sofia Sans"/>
              </a:rPr>
              <a:t>shor</a:t>
            </a:r>
            <a:r>
              <a:rPr lang="en-GB" dirty="0">
                <a:latin typeface="Sofia Sans"/>
              </a:rPr>
              <a:t>t quiz on generators and gearboxes! 	</a:t>
            </a:r>
            <a:r>
              <a:rPr lang="en-GB" noProof="0" dirty="0">
                <a:latin typeface="Sofia Sans"/>
              </a:rPr>
              <a:t>Open your worksheet on pages </a:t>
            </a:r>
            <a:r>
              <a:rPr lang="en-GB" dirty="0">
                <a:latin typeface="Sofia Sans"/>
              </a:rPr>
              <a:t>33</a:t>
            </a:r>
            <a:r>
              <a:rPr lang="en-GB" noProof="0" dirty="0">
                <a:latin typeface="Sofia Sans"/>
              </a:rPr>
              <a:t>–</a:t>
            </a:r>
            <a:r>
              <a:rPr lang="en-GB" dirty="0">
                <a:latin typeface="Sofia Sans"/>
              </a:rPr>
              <a:t>34.</a:t>
            </a:r>
            <a:endParaRPr lang="en-GB" sz="1800" noProof="0" dirty="0">
              <a:latin typeface="Sofia Sans"/>
            </a:endParaRPr>
          </a:p>
        </p:txBody>
      </p:sp>
      <p:pic>
        <p:nvPicPr>
          <p:cNvPr id="11" name="Grafik 4" descr="Würfel Silhouette">
            <a:extLst>
              <a:ext uri="{FF2B5EF4-FFF2-40B4-BE49-F238E27FC236}">
                <a16:creationId xmlns:a16="http://schemas.microsoft.com/office/drawing/2014/main" id="{5AC8BFAB-5DA3-A987-ADA4-CC8666BF7A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22488" y="4340845"/>
            <a:ext cx="505797" cy="526310"/>
          </a:xfrm>
          <a:prstGeom prst="rect">
            <a:avLst/>
          </a:prstGeom>
        </p:spPr>
      </p:pic>
      <p:sp>
        <p:nvSpPr>
          <p:cNvPr id="2" name="Ellipse 1">
            <a:extLst>
              <a:ext uri="{FF2B5EF4-FFF2-40B4-BE49-F238E27FC236}">
                <a16:creationId xmlns:a16="http://schemas.microsoft.com/office/drawing/2014/main" id="{860DDEF6-0CB6-1D1C-0EF2-CFF4E9B96E7C}"/>
              </a:ext>
            </a:extLst>
          </p:cNvPr>
          <p:cNvSpPr>
            <a:spLocks noChangeAspect="1"/>
          </p:cNvSpPr>
          <p:nvPr/>
        </p:nvSpPr>
        <p:spPr>
          <a:xfrm>
            <a:off x="760289" y="4221876"/>
            <a:ext cx="468000" cy="480127"/>
          </a:xfrm>
          <a:prstGeom prst="ellipse">
            <a:avLst/>
          </a:prstGeom>
          <a:solidFill>
            <a:srgbClr val="315544"/>
          </a:solidFill>
          <a:ln>
            <a:solidFill>
              <a:srgbClr val="254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4" name="Grafik 3" descr="Skizze mit einfarbiger Füllung">
            <a:extLst>
              <a:ext uri="{FF2B5EF4-FFF2-40B4-BE49-F238E27FC236}">
                <a16:creationId xmlns:a16="http://schemas.microsoft.com/office/drawing/2014/main" id="{C75EA59B-E003-F18B-7D52-805E616FC2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0720" y="4317320"/>
            <a:ext cx="386034" cy="379044"/>
          </a:xfrm>
          <a:prstGeom prst="rect">
            <a:avLst/>
          </a:prstGeom>
        </p:spPr>
      </p:pic>
    </p:spTree>
    <p:extLst>
      <p:ext uri="{BB962C8B-B14F-4D97-AF65-F5344CB8AC3E}">
        <p14:creationId xmlns:p14="http://schemas.microsoft.com/office/powerpoint/2010/main" val="2343616803"/>
      </p:ext>
    </p:extLst>
  </p:cSld>
  <p:clrMapOvr>
    <a:masterClrMapping/>
  </p:clrMapOvr>
  <p:extLst>
    <p:ext uri="{6950BFC3-D8DA-4A85-94F7-54DA5524770B}">
      <p188:commentRel xmlns:p188="http://schemas.microsoft.com/office/powerpoint/2018/8/main" r:id="rId2"/>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28"/>
          <p:cNvSpPr/>
          <p:nvPr/>
        </p:nvSpPr>
        <p:spPr>
          <a:xfrm flipH="1">
            <a:off x="294629" y="284100"/>
            <a:ext cx="7188871" cy="4132031"/>
          </a:xfrm>
          <a:custGeom>
            <a:avLst/>
            <a:gdLst/>
            <a:ahLst/>
            <a:cxnLst/>
            <a:rect l="l" t="t" r="r" b="b"/>
            <a:pathLst>
              <a:path w="22609" h="10401" fill="none" extrusionOk="0">
                <a:moveTo>
                  <a:pt x="19388" y="10401"/>
                </a:moveTo>
                <a:lnTo>
                  <a:pt x="19388" y="10401"/>
                </a:lnTo>
                <a:cubicBezTo>
                  <a:pt x="21897" y="10401"/>
                  <a:pt x="21897" y="10401"/>
                  <a:pt x="21897" y="10401"/>
                </a:cubicBezTo>
                <a:cubicBezTo>
                  <a:pt x="22292" y="10401"/>
                  <a:pt x="22609" y="10084"/>
                  <a:pt x="22609" y="9693"/>
                </a:cubicBezTo>
                <a:cubicBezTo>
                  <a:pt x="22609" y="478"/>
                  <a:pt x="22609" y="478"/>
                  <a:pt x="22609" y="478"/>
                </a:cubicBezTo>
                <a:cubicBezTo>
                  <a:pt x="22609" y="215"/>
                  <a:pt x="22394" y="0"/>
                  <a:pt x="22131" y="0"/>
                </a:cubicBezTo>
                <a:cubicBezTo>
                  <a:pt x="478" y="0"/>
                  <a:pt x="478" y="0"/>
                  <a:pt x="478" y="0"/>
                </a:cubicBezTo>
                <a:cubicBezTo>
                  <a:pt x="215" y="0"/>
                  <a:pt x="0" y="215"/>
                  <a:pt x="0" y="478"/>
                </a:cubicBezTo>
                <a:cubicBezTo>
                  <a:pt x="0" y="4670"/>
                  <a:pt x="0" y="4670"/>
                  <a:pt x="0" y="4670"/>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lang="en-GB" sz="1800" b="0" strike="noStrike" noProof="0">
              <a:solidFill>
                <a:srgbClr val="000000"/>
              </a:solidFill>
              <a:latin typeface="Arial"/>
              <a:ea typeface="Arial"/>
              <a:cs typeface="Arial"/>
              <a:sym typeface="Arial"/>
            </a:endParaRPr>
          </a:p>
        </p:txBody>
      </p:sp>
      <p:sp>
        <p:nvSpPr>
          <p:cNvPr id="370" name="Google Shape;370;p28"/>
          <p:cNvSpPr txBox="1">
            <a:spLocks noGrp="1"/>
          </p:cNvSpPr>
          <p:nvPr>
            <p:ph type="title"/>
          </p:nvPr>
        </p:nvSpPr>
        <p:spPr>
          <a:xfrm>
            <a:off x="713225" y="2518401"/>
            <a:ext cx="5443800" cy="1674000"/>
          </a:xfrm>
          <a:prstGeom prst="rect">
            <a:avLst/>
          </a:prstGeom>
        </p:spPr>
        <p:txBody>
          <a:bodyPr spcFirstLastPara="1" wrap="square" lIns="91425" tIns="91425" rIns="91425" bIns="91425" anchor="b" anchorCtr="0">
            <a:noAutofit/>
          </a:bodyPr>
          <a:lstStyle/>
          <a:p>
            <a:r>
              <a:rPr lang="en-GB" noProof="0"/>
              <a:t>Airfoils</a:t>
            </a:r>
          </a:p>
        </p:txBody>
      </p:sp>
      <p:sp>
        <p:nvSpPr>
          <p:cNvPr id="371" name="Google Shape;371;p28"/>
          <p:cNvSpPr txBox="1">
            <a:spLocks noGrp="1"/>
          </p:cNvSpPr>
          <p:nvPr>
            <p:ph type="title" idx="2"/>
          </p:nvPr>
        </p:nvSpPr>
        <p:spPr>
          <a:xfrm>
            <a:off x="4974125" y="1282692"/>
            <a:ext cx="1182900" cy="123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noProof="0"/>
              <a:t>03</a:t>
            </a:r>
          </a:p>
        </p:txBody>
      </p:sp>
      <p:sp>
        <p:nvSpPr>
          <p:cNvPr id="372" name="Google Shape;372;p28"/>
          <p:cNvSpPr txBox="1">
            <a:spLocks noGrp="1"/>
          </p:cNvSpPr>
          <p:nvPr>
            <p:ph type="subTitle" idx="1"/>
          </p:nvPr>
        </p:nvSpPr>
        <p:spPr>
          <a:xfrm>
            <a:off x="448149" y="4109566"/>
            <a:ext cx="5708876" cy="521701"/>
          </a:xfrm>
          <a:prstGeom prst="rect">
            <a:avLst/>
          </a:prstGeom>
        </p:spPr>
        <p:txBody>
          <a:bodyPr spcFirstLastPara="1" wrap="square" lIns="91425" tIns="91425" rIns="91425" bIns="91425" anchor="ctr" anchorCtr="0">
            <a:noAutofit/>
          </a:bodyPr>
          <a:lstStyle/>
          <a:p>
            <a:pPr marL="0" indent="0">
              <a:lnSpc>
                <a:spcPct val="114999"/>
              </a:lnSpc>
            </a:pPr>
            <a:r>
              <a:rPr lang="en-GB" sz="1400" noProof="0"/>
              <a:t>Learn about </a:t>
            </a:r>
            <a:r>
              <a:rPr lang="en-GB" sz="1400" noProof="0" err="1"/>
              <a:t>airfoils</a:t>
            </a:r>
            <a:r>
              <a:rPr lang="en-GB" sz="1400" noProof="0"/>
              <a:t> and the </a:t>
            </a:r>
            <a:r>
              <a:rPr lang="en-GB" sz="1400" noProof="0" err="1"/>
              <a:t>bernoullik</a:t>
            </a:r>
            <a:r>
              <a:rPr lang="en-GB" sz="1400" noProof="0"/>
              <a:t> principle.</a:t>
            </a:r>
          </a:p>
        </p:txBody>
      </p:sp>
      <p:grpSp>
        <p:nvGrpSpPr>
          <p:cNvPr id="2" name="Google Shape;10726;p60">
            <a:extLst>
              <a:ext uri="{FF2B5EF4-FFF2-40B4-BE49-F238E27FC236}">
                <a16:creationId xmlns:a16="http://schemas.microsoft.com/office/drawing/2014/main" id="{F7237C0B-035D-A46F-A6CF-8C2BB3F41D2C}"/>
              </a:ext>
            </a:extLst>
          </p:cNvPr>
          <p:cNvGrpSpPr/>
          <p:nvPr/>
        </p:nvGrpSpPr>
        <p:grpSpPr>
          <a:xfrm>
            <a:off x="6688269" y="2267871"/>
            <a:ext cx="1590480" cy="1973663"/>
            <a:chOff x="2665165" y="3360146"/>
            <a:chExt cx="281794" cy="349685"/>
          </a:xfrm>
        </p:grpSpPr>
        <p:sp>
          <p:nvSpPr>
            <p:cNvPr id="3" name="Google Shape;10727;p60">
              <a:extLst>
                <a:ext uri="{FF2B5EF4-FFF2-40B4-BE49-F238E27FC236}">
                  <a16:creationId xmlns:a16="http://schemas.microsoft.com/office/drawing/2014/main" id="{0DD58FB4-2EC2-0A8E-1FE6-2156E4012461}"/>
                </a:ext>
              </a:extLst>
            </p:cNvPr>
            <p:cNvSpPr/>
            <p:nvPr/>
          </p:nvSpPr>
          <p:spPr>
            <a:xfrm>
              <a:off x="2665165" y="3495547"/>
              <a:ext cx="136572" cy="214284"/>
            </a:xfrm>
            <a:custGeom>
              <a:avLst/>
              <a:gdLst/>
              <a:ahLst/>
              <a:cxnLst/>
              <a:rect l="l" t="t" r="r" b="b"/>
              <a:pathLst>
                <a:path w="4311" h="6764" extrusionOk="0">
                  <a:moveTo>
                    <a:pt x="3977" y="4453"/>
                  </a:moveTo>
                  <a:lnTo>
                    <a:pt x="3977" y="5049"/>
                  </a:lnTo>
                  <a:lnTo>
                    <a:pt x="2441" y="5049"/>
                  </a:lnTo>
                  <a:lnTo>
                    <a:pt x="2441" y="4453"/>
                  </a:lnTo>
                  <a:close/>
                  <a:moveTo>
                    <a:pt x="167" y="0"/>
                  </a:moveTo>
                  <a:cubicBezTo>
                    <a:pt x="84" y="0"/>
                    <a:pt x="0" y="72"/>
                    <a:pt x="0" y="167"/>
                  </a:cubicBezTo>
                  <a:lnTo>
                    <a:pt x="0" y="1727"/>
                  </a:lnTo>
                  <a:cubicBezTo>
                    <a:pt x="0" y="1858"/>
                    <a:pt x="84" y="2001"/>
                    <a:pt x="179" y="2072"/>
                  </a:cubicBezTo>
                  <a:lnTo>
                    <a:pt x="1167" y="2751"/>
                  </a:lnTo>
                  <a:cubicBezTo>
                    <a:pt x="1196" y="2770"/>
                    <a:pt x="1230" y="2779"/>
                    <a:pt x="1264" y="2779"/>
                  </a:cubicBezTo>
                  <a:cubicBezTo>
                    <a:pt x="1315" y="2779"/>
                    <a:pt x="1365" y="2758"/>
                    <a:pt x="1393" y="2715"/>
                  </a:cubicBezTo>
                  <a:cubicBezTo>
                    <a:pt x="1429" y="2632"/>
                    <a:pt x="1417" y="2536"/>
                    <a:pt x="1346" y="2489"/>
                  </a:cubicBezTo>
                  <a:lnTo>
                    <a:pt x="357" y="1798"/>
                  </a:lnTo>
                  <a:cubicBezTo>
                    <a:pt x="334" y="1786"/>
                    <a:pt x="322" y="1763"/>
                    <a:pt x="322" y="1727"/>
                  </a:cubicBezTo>
                  <a:lnTo>
                    <a:pt x="322" y="334"/>
                  </a:lnTo>
                  <a:lnTo>
                    <a:pt x="655" y="334"/>
                  </a:lnTo>
                  <a:cubicBezTo>
                    <a:pt x="679" y="334"/>
                    <a:pt x="679" y="346"/>
                    <a:pt x="679" y="346"/>
                  </a:cubicBezTo>
                  <a:lnTo>
                    <a:pt x="679" y="1251"/>
                  </a:lnTo>
                  <a:cubicBezTo>
                    <a:pt x="679" y="1382"/>
                    <a:pt x="750" y="1524"/>
                    <a:pt x="857" y="1596"/>
                  </a:cubicBezTo>
                  <a:lnTo>
                    <a:pt x="2286" y="2560"/>
                  </a:lnTo>
                  <a:cubicBezTo>
                    <a:pt x="2405" y="2656"/>
                    <a:pt x="2548" y="2691"/>
                    <a:pt x="2703" y="2691"/>
                  </a:cubicBezTo>
                  <a:lnTo>
                    <a:pt x="2822" y="2691"/>
                  </a:lnTo>
                  <a:cubicBezTo>
                    <a:pt x="2941" y="2691"/>
                    <a:pt x="3060" y="2656"/>
                    <a:pt x="3143" y="2560"/>
                  </a:cubicBezTo>
                  <a:lnTo>
                    <a:pt x="3191" y="2513"/>
                  </a:lnTo>
                  <a:cubicBezTo>
                    <a:pt x="3251" y="2453"/>
                    <a:pt x="3274" y="2382"/>
                    <a:pt x="3274" y="2298"/>
                  </a:cubicBezTo>
                  <a:cubicBezTo>
                    <a:pt x="3274" y="2203"/>
                    <a:pt x="3239" y="2132"/>
                    <a:pt x="3179" y="2072"/>
                  </a:cubicBezTo>
                  <a:lnTo>
                    <a:pt x="2524" y="1477"/>
                  </a:lnTo>
                  <a:lnTo>
                    <a:pt x="2524" y="1465"/>
                  </a:lnTo>
                  <a:lnTo>
                    <a:pt x="2727" y="1251"/>
                  </a:lnTo>
                  <a:lnTo>
                    <a:pt x="3905" y="2179"/>
                  </a:lnTo>
                  <a:cubicBezTo>
                    <a:pt x="3929" y="2191"/>
                    <a:pt x="3929" y="2215"/>
                    <a:pt x="3929" y="2251"/>
                  </a:cubicBezTo>
                  <a:lnTo>
                    <a:pt x="3929" y="4156"/>
                  </a:lnTo>
                  <a:lnTo>
                    <a:pt x="2643" y="4156"/>
                  </a:lnTo>
                  <a:lnTo>
                    <a:pt x="2643" y="3620"/>
                  </a:lnTo>
                  <a:cubicBezTo>
                    <a:pt x="2643" y="3465"/>
                    <a:pt x="2560" y="3346"/>
                    <a:pt x="2465" y="3263"/>
                  </a:cubicBezTo>
                  <a:lnTo>
                    <a:pt x="1869" y="2846"/>
                  </a:lnTo>
                  <a:cubicBezTo>
                    <a:pt x="1837" y="2828"/>
                    <a:pt x="1804" y="2818"/>
                    <a:pt x="1771" y="2818"/>
                  </a:cubicBezTo>
                  <a:cubicBezTo>
                    <a:pt x="1720" y="2818"/>
                    <a:pt x="1673" y="2842"/>
                    <a:pt x="1643" y="2894"/>
                  </a:cubicBezTo>
                  <a:cubicBezTo>
                    <a:pt x="1596" y="2965"/>
                    <a:pt x="1608" y="3072"/>
                    <a:pt x="1691" y="3108"/>
                  </a:cubicBezTo>
                  <a:lnTo>
                    <a:pt x="2286" y="3525"/>
                  </a:lnTo>
                  <a:cubicBezTo>
                    <a:pt x="2310" y="3548"/>
                    <a:pt x="2322" y="3584"/>
                    <a:pt x="2322" y="3620"/>
                  </a:cubicBezTo>
                  <a:lnTo>
                    <a:pt x="2322" y="4156"/>
                  </a:lnTo>
                  <a:lnTo>
                    <a:pt x="2286" y="4156"/>
                  </a:lnTo>
                  <a:cubicBezTo>
                    <a:pt x="2191" y="4156"/>
                    <a:pt x="2120" y="4227"/>
                    <a:pt x="2120" y="4322"/>
                  </a:cubicBezTo>
                  <a:lnTo>
                    <a:pt x="2120" y="5584"/>
                  </a:lnTo>
                  <a:lnTo>
                    <a:pt x="2120" y="6596"/>
                  </a:lnTo>
                  <a:cubicBezTo>
                    <a:pt x="2120" y="6680"/>
                    <a:pt x="2191" y="6763"/>
                    <a:pt x="2286" y="6763"/>
                  </a:cubicBezTo>
                  <a:lnTo>
                    <a:pt x="2834" y="6763"/>
                  </a:lnTo>
                  <a:cubicBezTo>
                    <a:pt x="2917" y="6763"/>
                    <a:pt x="3001" y="6680"/>
                    <a:pt x="3001" y="6596"/>
                  </a:cubicBezTo>
                  <a:cubicBezTo>
                    <a:pt x="3001" y="6501"/>
                    <a:pt x="2917" y="6430"/>
                    <a:pt x="2834" y="6430"/>
                  </a:cubicBezTo>
                  <a:lnTo>
                    <a:pt x="2429" y="6430"/>
                  </a:lnTo>
                  <a:lnTo>
                    <a:pt x="2429" y="5406"/>
                  </a:lnTo>
                  <a:lnTo>
                    <a:pt x="3965" y="5406"/>
                  </a:lnTo>
                  <a:lnTo>
                    <a:pt x="3965" y="5584"/>
                  </a:lnTo>
                  <a:lnTo>
                    <a:pt x="3965" y="6430"/>
                  </a:lnTo>
                  <a:lnTo>
                    <a:pt x="3477" y="6430"/>
                  </a:lnTo>
                  <a:cubicBezTo>
                    <a:pt x="3382" y="6430"/>
                    <a:pt x="3310" y="6501"/>
                    <a:pt x="3310" y="6596"/>
                  </a:cubicBezTo>
                  <a:cubicBezTo>
                    <a:pt x="3310" y="6680"/>
                    <a:pt x="3382" y="6763"/>
                    <a:pt x="3477" y="6763"/>
                  </a:cubicBezTo>
                  <a:lnTo>
                    <a:pt x="4144" y="6763"/>
                  </a:lnTo>
                  <a:cubicBezTo>
                    <a:pt x="4227" y="6763"/>
                    <a:pt x="4310" y="6680"/>
                    <a:pt x="4310" y="6596"/>
                  </a:cubicBezTo>
                  <a:lnTo>
                    <a:pt x="4310" y="5251"/>
                  </a:lnTo>
                  <a:lnTo>
                    <a:pt x="4286" y="4287"/>
                  </a:lnTo>
                  <a:lnTo>
                    <a:pt x="4286" y="2215"/>
                  </a:lnTo>
                  <a:cubicBezTo>
                    <a:pt x="4286" y="2084"/>
                    <a:pt x="4227" y="1965"/>
                    <a:pt x="4132" y="1894"/>
                  </a:cubicBezTo>
                  <a:lnTo>
                    <a:pt x="2846" y="881"/>
                  </a:lnTo>
                  <a:cubicBezTo>
                    <a:pt x="2818" y="859"/>
                    <a:pt x="2782" y="847"/>
                    <a:pt x="2746" y="847"/>
                  </a:cubicBezTo>
                  <a:cubicBezTo>
                    <a:pt x="2707" y="847"/>
                    <a:pt x="2669" y="862"/>
                    <a:pt x="2643" y="893"/>
                  </a:cubicBezTo>
                  <a:lnTo>
                    <a:pt x="2322" y="1203"/>
                  </a:lnTo>
                  <a:cubicBezTo>
                    <a:pt x="2262" y="1262"/>
                    <a:pt x="2215" y="1358"/>
                    <a:pt x="2215" y="1441"/>
                  </a:cubicBezTo>
                  <a:cubicBezTo>
                    <a:pt x="2215" y="1536"/>
                    <a:pt x="2262" y="1620"/>
                    <a:pt x="2322" y="1679"/>
                  </a:cubicBezTo>
                  <a:lnTo>
                    <a:pt x="2977" y="2275"/>
                  </a:lnTo>
                  <a:lnTo>
                    <a:pt x="2941" y="2322"/>
                  </a:lnTo>
                  <a:cubicBezTo>
                    <a:pt x="2905" y="2358"/>
                    <a:pt x="2882" y="2370"/>
                    <a:pt x="2846" y="2370"/>
                  </a:cubicBezTo>
                  <a:lnTo>
                    <a:pt x="2727" y="2370"/>
                  </a:lnTo>
                  <a:cubicBezTo>
                    <a:pt x="2643" y="2370"/>
                    <a:pt x="2560" y="2334"/>
                    <a:pt x="2489" y="2298"/>
                  </a:cubicBezTo>
                  <a:lnTo>
                    <a:pt x="1060" y="1322"/>
                  </a:lnTo>
                  <a:cubicBezTo>
                    <a:pt x="1024" y="1310"/>
                    <a:pt x="1012" y="1286"/>
                    <a:pt x="1012" y="1251"/>
                  </a:cubicBezTo>
                  <a:lnTo>
                    <a:pt x="1012" y="346"/>
                  </a:lnTo>
                  <a:cubicBezTo>
                    <a:pt x="1012" y="155"/>
                    <a:pt x="869"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a:p>
          </p:txBody>
        </p:sp>
        <p:sp>
          <p:nvSpPr>
            <p:cNvPr id="4" name="Google Shape;10728;p60">
              <a:extLst>
                <a:ext uri="{FF2B5EF4-FFF2-40B4-BE49-F238E27FC236}">
                  <a16:creationId xmlns:a16="http://schemas.microsoft.com/office/drawing/2014/main" id="{217461D9-4B71-70D4-4A84-7471FF81D649}"/>
                </a:ext>
              </a:extLst>
            </p:cNvPr>
            <p:cNvSpPr/>
            <p:nvPr/>
          </p:nvSpPr>
          <p:spPr>
            <a:xfrm>
              <a:off x="2811495" y="3494786"/>
              <a:ext cx="135464" cy="212003"/>
            </a:xfrm>
            <a:custGeom>
              <a:avLst/>
              <a:gdLst/>
              <a:ahLst/>
              <a:cxnLst/>
              <a:rect l="l" t="t" r="r" b="b"/>
              <a:pathLst>
                <a:path w="4276" h="6692" extrusionOk="0">
                  <a:moveTo>
                    <a:pt x="3942" y="322"/>
                  </a:moveTo>
                  <a:lnTo>
                    <a:pt x="3942" y="1727"/>
                  </a:lnTo>
                  <a:lnTo>
                    <a:pt x="3954" y="1727"/>
                  </a:lnTo>
                  <a:cubicBezTo>
                    <a:pt x="3954" y="1751"/>
                    <a:pt x="3942" y="1787"/>
                    <a:pt x="3918" y="1798"/>
                  </a:cubicBezTo>
                  <a:lnTo>
                    <a:pt x="1811" y="3251"/>
                  </a:lnTo>
                  <a:cubicBezTo>
                    <a:pt x="1692" y="3334"/>
                    <a:pt x="1632" y="3465"/>
                    <a:pt x="1632" y="3608"/>
                  </a:cubicBezTo>
                  <a:lnTo>
                    <a:pt x="1632" y="4144"/>
                  </a:lnTo>
                  <a:lnTo>
                    <a:pt x="334" y="4144"/>
                  </a:lnTo>
                  <a:lnTo>
                    <a:pt x="334" y="2239"/>
                  </a:lnTo>
                  <a:cubicBezTo>
                    <a:pt x="334" y="2215"/>
                    <a:pt x="358" y="2179"/>
                    <a:pt x="370" y="2168"/>
                  </a:cubicBezTo>
                  <a:lnTo>
                    <a:pt x="632" y="1965"/>
                  </a:lnTo>
                  <a:lnTo>
                    <a:pt x="1525" y="1251"/>
                  </a:lnTo>
                  <a:lnTo>
                    <a:pt x="1739" y="1453"/>
                  </a:lnTo>
                  <a:lnTo>
                    <a:pt x="1739" y="1465"/>
                  </a:lnTo>
                  <a:lnTo>
                    <a:pt x="1084" y="2060"/>
                  </a:lnTo>
                  <a:cubicBezTo>
                    <a:pt x="1025" y="2120"/>
                    <a:pt x="977" y="2203"/>
                    <a:pt x="977" y="2287"/>
                  </a:cubicBezTo>
                  <a:cubicBezTo>
                    <a:pt x="977" y="2382"/>
                    <a:pt x="1013" y="2453"/>
                    <a:pt x="1072" y="2513"/>
                  </a:cubicBezTo>
                  <a:lnTo>
                    <a:pt x="1108" y="2560"/>
                  </a:lnTo>
                  <a:cubicBezTo>
                    <a:pt x="1203" y="2644"/>
                    <a:pt x="1322" y="2691"/>
                    <a:pt x="1441" y="2691"/>
                  </a:cubicBezTo>
                  <a:lnTo>
                    <a:pt x="1561" y="2691"/>
                  </a:lnTo>
                  <a:cubicBezTo>
                    <a:pt x="1703" y="2691"/>
                    <a:pt x="1858" y="2644"/>
                    <a:pt x="1977" y="2560"/>
                  </a:cubicBezTo>
                  <a:lnTo>
                    <a:pt x="3406" y="1584"/>
                  </a:lnTo>
                  <a:cubicBezTo>
                    <a:pt x="3525" y="1513"/>
                    <a:pt x="3585" y="1382"/>
                    <a:pt x="3585" y="1251"/>
                  </a:cubicBezTo>
                  <a:lnTo>
                    <a:pt x="3585" y="334"/>
                  </a:lnTo>
                  <a:cubicBezTo>
                    <a:pt x="3585" y="322"/>
                    <a:pt x="3597" y="322"/>
                    <a:pt x="3597" y="322"/>
                  </a:cubicBezTo>
                  <a:close/>
                  <a:moveTo>
                    <a:pt x="1858" y="4477"/>
                  </a:moveTo>
                  <a:lnTo>
                    <a:pt x="1858" y="5073"/>
                  </a:lnTo>
                  <a:lnTo>
                    <a:pt x="322" y="5073"/>
                  </a:lnTo>
                  <a:lnTo>
                    <a:pt x="322" y="4477"/>
                  </a:lnTo>
                  <a:close/>
                  <a:moveTo>
                    <a:pt x="1858" y="5382"/>
                  </a:moveTo>
                  <a:lnTo>
                    <a:pt x="1858" y="6406"/>
                  </a:lnTo>
                  <a:lnTo>
                    <a:pt x="322" y="6406"/>
                  </a:lnTo>
                  <a:lnTo>
                    <a:pt x="322" y="5561"/>
                  </a:lnTo>
                  <a:lnTo>
                    <a:pt x="322" y="5382"/>
                  </a:lnTo>
                  <a:close/>
                  <a:moveTo>
                    <a:pt x="3620" y="1"/>
                  </a:moveTo>
                  <a:cubicBezTo>
                    <a:pt x="3418" y="1"/>
                    <a:pt x="3275" y="143"/>
                    <a:pt x="3275" y="334"/>
                  </a:cubicBezTo>
                  <a:lnTo>
                    <a:pt x="3275" y="1251"/>
                  </a:lnTo>
                  <a:cubicBezTo>
                    <a:pt x="3275" y="1275"/>
                    <a:pt x="3263" y="1310"/>
                    <a:pt x="3227" y="1322"/>
                  </a:cubicBezTo>
                  <a:lnTo>
                    <a:pt x="1799" y="2287"/>
                  </a:lnTo>
                  <a:cubicBezTo>
                    <a:pt x="1727" y="2334"/>
                    <a:pt x="1656" y="2358"/>
                    <a:pt x="1561" y="2358"/>
                  </a:cubicBezTo>
                  <a:lnTo>
                    <a:pt x="1441" y="2358"/>
                  </a:lnTo>
                  <a:cubicBezTo>
                    <a:pt x="1418" y="2358"/>
                    <a:pt x="1370" y="2346"/>
                    <a:pt x="1358" y="2322"/>
                  </a:cubicBezTo>
                  <a:lnTo>
                    <a:pt x="1311" y="2275"/>
                  </a:lnTo>
                  <a:lnTo>
                    <a:pt x="1965" y="1679"/>
                  </a:lnTo>
                  <a:cubicBezTo>
                    <a:pt x="2037" y="1620"/>
                    <a:pt x="2073" y="1525"/>
                    <a:pt x="2073" y="1441"/>
                  </a:cubicBezTo>
                  <a:cubicBezTo>
                    <a:pt x="2073" y="1346"/>
                    <a:pt x="2037" y="1263"/>
                    <a:pt x="1965" y="1203"/>
                  </a:cubicBezTo>
                  <a:lnTo>
                    <a:pt x="1656" y="894"/>
                  </a:lnTo>
                  <a:cubicBezTo>
                    <a:pt x="1622" y="860"/>
                    <a:pt x="1577" y="845"/>
                    <a:pt x="1534" y="845"/>
                  </a:cubicBezTo>
                  <a:cubicBezTo>
                    <a:pt x="1500" y="845"/>
                    <a:pt x="1467" y="854"/>
                    <a:pt x="1441" y="870"/>
                  </a:cubicBezTo>
                  <a:lnTo>
                    <a:pt x="429" y="1667"/>
                  </a:lnTo>
                  <a:lnTo>
                    <a:pt x="168" y="1870"/>
                  </a:lnTo>
                  <a:cubicBezTo>
                    <a:pt x="60" y="1941"/>
                    <a:pt x="1" y="2060"/>
                    <a:pt x="1" y="2203"/>
                  </a:cubicBezTo>
                  <a:lnTo>
                    <a:pt x="1" y="4263"/>
                  </a:lnTo>
                  <a:lnTo>
                    <a:pt x="1" y="5192"/>
                  </a:lnTo>
                  <a:lnTo>
                    <a:pt x="1" y="6525"/>
                  </a:lnTo>
                  <a:cubicBezTo>
                    <a:pt x="1" y="6620"/>
                    <a:pt x="72" y="6692"/>
                    <a:pt x="168" y="6692"/>
                  </a:cubicBezTo>
                  <a:lnTo>
                    <a:pt x="2025" y="6692"/>
                  </a:lnTo>
                  <a:cubicBezTo>
                    <a:pt x="2108" y="6692"/>
                    <a:pt x="2192" y="6620"/>
                    <a:pt x="2192" y="6525"/>
                  </a:cubicBezTo>
                  <a:lnTo>
                    <a:pt x="2192" y="5513"/>
                  </a:lnTo>
                  <a:lnTo>
                    <a:pt x="2192" y="4251"/>
                  </a:lnTo>
                  <a:cubicBezTo>
                    <a:pt x="2192" y="4168"/>
                    <a:pt x="2108" y="4084"/>
                    <a:pt x="2025" y="4084"/>
                  </a:cubicBezTo>
                  <a:lnTo>
                    <a:pt x="1953" y="4084"/>
                  </a:lnTo>
                  <a:lnTo>
                    <a:pt x="1953" y="3549"/>
                  </a:lnTo>
                  <a:cubicBezTo>
                    <a:pt x="1953" y="3525"/>
                    <a:pt x="1965" y="3477"/>
                    <a:pt x="1989" y="3465"/>
                  </a:cubicBezTo>
                  <a:lnTo>
                    <a:pt x="4097" y="2001"/>
                  </a:lnTo>
                  <a:cubicBezTo>
                    <a:pt x="4216" y="1929"/>
                    <a:pt x="4275" y="1798"/>
                    <a:pt x="4275" y="1667"/>
                  </a:cubicBezTo>
                  <a:lnTo>
                    <a:pt x="4275" y="96"/>
                  </a:lnTo>
                  <a:cubicBezTo>
                    <a:pt x="4275" y="72"/>
                    <a:pt x="4216" y="1"/>
                    <a:pt x="412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a:p>
          </p:txBody>
        </p:sp>
        <p:sp>
          <p:nvSpPr>
            <p:cNvPr id="5" name="Google Shape;10729;p60">
              <a:extLst>
                <a:ext uri="{FF2B5EF4-FFF2-40B4-BE49-F238E27FC236}">
                  <a16:creationId xmlns:a16="http://schemas.microsoft.com/office/drawing/2014/main" id="{0406FD35-4156-22A9-A8A2-7DEEE4B269E1}"/>
                </a:ext>
              </a:extLst>
            </p:cNvPr>
            <p:cNvSpPr/>
            <p:nvPr/>
          </p:nvSpPr>
          <p:spPr>
            <a:xfrm>
              <a:off x="2731915" y="3360146"/>
              <a:ext cx="149403" cy="181812"/>
            </a:xfrm>
            <a:custGeom>
              <a:avLst/>
              <a:gdLst/>
              <a:ahLst/>
              <a:cxnLst/>
              <a:rect l="l" t="t" r="r" b="b"/>
              <a:pathLst>
                <a:path w="4716" h="5739" extrusionOk="0">
                  <a:moveTo>
                    <a:pt x="2358" y="0"/>
                  </a:moveTo>
                  <a:cubicBezTo>
                    <a:pt x="1156" y="0"/>
                    <a:pt x="155" y="893"/>
                    <a:pt x="13" y="2084"/>
                  </a:cubicBezTo>
                  <a:cubicBezTo>
                    <a:pt x="1" y="2179"/>
                    <a:pt x="72" y="2250"/>
                    <a:pt x="143" y="2262"/>
                  </a:cubicBezTo>
                  <a:cubicBezTo>
                    <a:pt x="155" y="2265"/>
                    <a:pt x="166" y="2266"/>
                    <a:pt x="176" y="2266"/>
                  </a:cubicBezTo>
                  <a:cubicBezTo>
                    <a:pt x="255" y="2266"/>
                    <a:pt x="312" y="2194"/>
                    <a:pt x="322" y="2131"/>
                  </a:cubicBezTo>
                  <a:cubicBezTo>
                    <a:pt x="441" y="1107"/>
                    <a:pt x="1322" y="333"/>
                    <a:pt x="2346" y="333"/>
                  </a:cubicBezTo>
                  <a:cubicBezTo>
                    <a:pt x="3477" y="333"/>
                    <a:pt x="4382" y="1250"/>
                    <a:pt x="4382" y="2369"/>
                  </a:cubicBezTo>
                  <a:cubicBezTo>
                    <a:pt x="4382" y="3262"/>
                    <a:pt x="3823" y="4036"/>
                    <a:pt x="2977" y="4322"/>
                  </a:cubicBezTo>
                  <a:cubicBezTo>
                    <a:pt x="2941" y="4334"/>
                    <a:pt x="2894" y="4346"/>
                    <a:pt x="2882" y="4393"/>
                  </a:cubicBezTo>
                  <a:lnTo>
                    <a:pt x="2346" y="5286"/>
                  </a:lnTo>
                  <a:lnTo>
                    <a:pt x="1810" y="4393"/>
                  </a:lnTo>
                  <a:cubicBezTo>
                    <a:pt x="1798" y="4370"/>
                    <a:pt x="1763" y="4334"/>
                    <a:pt x="1727" y="4322"/>
                  </a:cubicBezTo>
                  <a:cubicBezTo>
                    <a:pt x="989" y="4084"/>
                    <a:pt x="477" y="3477"/>
                    <a:pt x="334" y="2727"/>
                  </a:cubicBezTo>
                  <a:cubicBezTo>
                    <a:pt x="323" y="2650"/>
                    <a:pt x="252" y="2594"/>
                    <a:pt x="177" y="2594"/>
                  </a:cubicBezTo>
                  <a:cubicBezTo>
                    <a:pt x="170" y="2594"/>
                    <a:pt x="163" y="2595"/>
                    <a:pt x="155" y="2596"/>
                  </a:cubicBezTo>
                  <a:cubicBezTo>
                    <a:pt x="72" y="2608"/>
                    <a:pt x="13" y="2703"/>
                    <a:pt x="24" y="2774"/>
                  </a:cubicBezTo>
                  <a:cubicBezTo>
                    <a:pt x="179" y="3620"/>
                    <a:pt x="775" y="4322"/>
                    <a:pt x="1572" y="4608"/>
                  </a:cubicBezTo>
                  <a:lnTo>
                    <a:pt x="2215" y="5656"/>
                  </a:lnTo>
                  <a:cubicBezTo>
                    <a:pt x="2239" y="5703"/>
                    <a:pt x="2287" y="5739"/>
                    <a:pt x="2346" y="5739"/>
                  </a:cubicBezTo>
                  <a:cubicBezTo>
                    <a:pt x="2406" y="5739"/>
                    <a:pt x="2453" y="5703"/>
                    <a:pt x="2477" y="5656"/>
                  </a:cubicBezTo>
                  <a:lnTo>
                    <a:pt x="3120" y="4608"/>
                  </a:lnTo>
                  <a:cubicBezTo>
                    <a:pt x="4073" y="4274"/>
                    <a:pt x="4704" y="3381"/>
                    <a:pt x="4704" y="2369"/>
                  </a:cubicBezTo>
                  <a:cubicBezTo>
                    <a:pt x="4715" y="1060"/>
                    <a:pt x="3656" y="0"/>
                    <a:pt x="235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a:p>
          </p:txBody>
        </p:sp>
        <p:sp>
          <p:nvSpPr>
            <p:cNvPr id="6" name="Google Shape;10730;p60">
              <a:extLst>
                <a:ext uri="{FF2B5EF4-FFF2-40B4-BE49-F238E27FC236}">
                  <a16:creationId xmlns:a16="http://schemas.microsoft.com/office/drawing/2014/main" id="{BB97ADA9-D49D-051E-7E74-F1EB30F1B728}"/>
                </a:ext>
              </a:extLst>
            </p:cNvPr>
            <p:cNvSpPr/>
            <p:nvPr/>
          </p:nvSpPr>
          <p:spPr>
            <a:xfrm>
              <a:off x="2760585" y="3389545"/>
              <a:ext cx="92442" cy="91333"/>
            </a:xfrm>
            <a:custGeom>
              <a:avLst/>
              <a:gdLst/>
              <a:ahLst/>
              <a:cxnLst/>
              <a:rect l="l" t="t" r="r" b="b"/>
              <a:pathLst>
                <a:path w="2918" h="2883" extrusionOk="0">
                  <a:moveTo>
                    <a:pt x="1453" y="679"/>
                  </a:moveTo>
                  <a:cubicBezTo>
                    <a:pt x="1858" y="679"/>
                    <a:pt x="2203" y="1025"/>
                    <a:pt x="2203" y="1430"/>
                  </a:cubicBezTo>
                  <a:cubicBezTo>
                    <a:pt x="2203" y="1846"/>
                    <a:pt x="1870" y="2168"/>
                    <a:pt x="1453" y="2168"/>
                  </a:cubicBezTo>
                  <a:cubicBezTo>
                    <a:pt x="1036" y="2168"/>
                    <a:pt x="715" y="1846"/>
                    <a:pt x="715" y="1430"/>
                  </a:cubicBezTo>
                  <a:cubicBezTo>
                    <a:pt x="715" y="1013"/>
                    <a:pt x="1036" y="679"/>
                    <a:pt x="1453" y="679"/>
                  </a:cubicBezTo>
                  <a:close/>
                  <a:moveTo>
                    <a:pt x="1453" y="1"/>
                  </a:moveTo>
                  <a:cubicBezTo>
                    <a:pt x="1370" y="1"/>
                    <a:pt x="1286" y="72"/>
                    <a:pt x="1286" y="167"/>
                  </a:cubicBezTo>
                  <a:lnTo>
                    <a:pt x="1286" y="382"/>
                  </a:lnTo>
                  <a:cubicBezTo>
                    <a:pt x="1108" y="417"/>
                    <a:pt x="953" y="477"/>
                    <a:pt x="810" y="572"/>
                  </a:cubicBezTo>
                  <a:lnTo>
                    <a:pt x="655" y="417"/>
                  </a:lnTo>
                  <a:cubicBezTo>
                    <a:pt x="626" y="388"/>
                    <a:pt x="584" y="373"/>
                    <a:pt x="542" y="373"/>
                  </a:cubicBezTo>
                  <a:cubicBezTo>
                    <a:pt x="501" y="373"/>
                    <a:pt x="459" y="388"/>
                    <a:pt x="429" y="417"/>
                  </a:cubicBezTo>
                  <a:cubicBezTo>
                    <a:pt x="370" y="477"/>
                    <a:pt x="370" y="572"/>
                    <a:pt x="429" y="632"/>
                  </a:cubicBezTo>
                  <a:lnTo>
                    <a:pt x="596" y="798"/>
                  </a:lnTo>
                  <a:cubicBezTo>
                    <a:pt x="489" y="929"/>
                    <a:pt x="429" y="1096"/>
                    <a:pt x="393" y="1275"/>
                  </a:cubicBezTo>
                  <a:lnTo>
                    <a:pt x="167" y="1275"/>
                  </a:lnTo>
                  <a:cubicBezTo>
                    <a:pt x="72" y="1275"/>
                    <a:pt x="0" y="1358"/>
                    <a:pt x="0" y="1441"/>
                  </a:cubicBezTo>
                  <a:cubicBezTo>
                    <a:pt x="0" y="1537"/>
                    <a:pt x="72" y="1608"/>
                    <a:pt x="167" y="1608"/>
                  </a:cubicBezTo>
                  <a:lnTo>
                    <a:pt x="381" y="1608"/>
                  </a:lnTo>
                  <a:cubicBezTo>
                    <a:pt x="417" y="1787"/>
                    <a:pt x="477" y="1953"/>
                    <a:pt x="572" y="2084"/>
                  </a:cubicBezTo>
                  <a:lnTo>
                    <a:pt x="417" y="2251"/>
                  </a:lnTo>
                  <a:cubicBezTo>
                    <a:pt x="358" y="2311"/>
                    <a:pt x="358" y="2406"/>
                    <a:pt x="417" y="2465"/>
                  </a:cubicBezTo>
                  <a:cubicBezTo>
                    <a:pt x="441" y="2501"/>
                    <a:pt x="489" y="2513"/>
                    <a:pt x="536" y="2513"/>
                  </a:cubicBezTo>
                  <a:cubicBezTo>
                    <a:pt x="572" y="2513"/>
                    <a:pt x="620" y="2501"/>
                    <a:pt x="655" y="2465"/>
                  </a:cubicBezTo>
                  <a:lnTo>
                    <a:pt x="810" y="2311"/>
                  </a:lnTo>
                  <a:cubicBezTo>
                    <a:pt x="953" y="2406"/>
                    <a:pt x="1108" y="2465"/>
                    <a:pt x="1286" y="2501"/>
                  </a:cubicBezTo>
                  <a:lnTo>
                    <a:pt x="1286" y="2727"/>
                  </a:lnTo>
                  <a:cubicBezTo>
                    <a:pt x="1286" y="2811"/>
                    <a:pt x="1370" y="2882"/>
                    <a:pt x="1453" y="2882"/>
                  </a:cubicBezTo>
                  <a:cubicBezTo>
                    <a:pt x="1548" y="2882"/>
                    <a:pt x="1620" y="2811"/>
                    <a:pt x="1620" y="2727"/>
                  </a:cubicBezTo>
                  <a:lnTo>
                    <a:pt x="1620" y="2501"/>
                  </a:lnTo>
                  <a:cubicBezTo>
                    <a:pt x="1798" y="2465"/>
                    <a:pt x="1965" y="2406"/>
                    <a:pt x="2096" y="2311"/>
                  </a:cubicBezTo>
                  <a:lnTo>
                    <a:pt x="2263" y="2465"/>
                  </a:lnTo>
                  <a:cubicBezTo>
                    <a:pt x="2286" y="2501"/>
                    <a:pt x="2334" y="2513"/>
                    <a:pt x="2382" y="2513"/>
                  </a:cubicBezTo>
                  <a:cubicBezTo>
                    <a:pt x="2417" y="2513"/>
                    <a:pt x="2465" y="2501"/>
                    <a:pt x="2501" y="2465"/>
                  </a:cubicBezTo>
                  <a:cubicBezTo>
                    <a:pt x="2560" y="2406"/>
                    <a:pt x="2560" y="2311"/>
                    <a:pt x="2501" y="2251"/>
                  </a:cubicBezTo>
                  <a:lnTo>
                    <a:pt x="2334" y="2084"/>
                  </a:lnTo>
                  <a:cubicBezTo>
                    <a:pt x="2441" y="1953"/>
                    <a:pt x="2501" y="1787"/>
                    <a:pt x="2525" y="1608"/>
                  </a:cubicBezTo>
                  <a:lnTo>
                    <a:pt x="2751" y="1608"/>
                  </a:lnTo>
                  <a:cubicBezTo>
                    <a:pt x="2834" y="1608"/>
                    <a:pt x="2918" y="1537"/>
                    <a:pt x="2918" y="1441"/>
                  </a:cubicBezTo>
                  <a:cubicBezTo>
                    <a:pt x="2882" y="1358"/>
                    <a:pt x="2822" y="1275"/>
                    <a:pt x="2739" y="1275"/>
                  </a:cubicBezTo>
                  <a:lnTo>
                    <a:pt x="2513" y="1275"/>
                  </a:lnTo>
                  <a:cubicBezTo>
                    <a:pt x="2477" y="1096"/>
                    <a:pt x="2417" y="941"/>
                    <a:pt x="2322" y="798"/>
                  </a:cubicBezTo>
                  <a:lnTo>
                    <a:pt x="2489" y="632"/>
                  </a:lnTo>
                  <a:cubicBezTo>
                    <a:pt x="2548" y="572"/>
                    <a:pt x="2548" y="477"/>
                    <a:pt x="2489" y="417"/>
                  </a:cubicBezTo>
                  <a:cubicBezTo>
                    <a:pt x="2459" y="388"/>
                    <a:pt x="2417" y="373"/>
                    <a:pt x="2376" y="373"/>
                  </a:cubicBezTo>
                  <a:cubicBezTo>
                    <a:pt x="2334" y="373"/>
                    <a:pt x="2292" y="388"/>
                    <a:pt x="2263" y="417"/>
                  </a:cubicBezTo>
                  <a:lnTo>
                    <a:pt x="2096" y="572"/>
                  </a:lnTo>
                  <a:cubicBezTo>
                    <a:pt x="1965" y="477"/>
                    <a:pt x="1798" y="417"/>
                    <a:pt x="1620" y="382"/>
                  </a:cubicBezTo>
                  <a:lnTo>
                    <a:pt x="1620" y="167"/>
                  </a:lnTo>
                  <a:cubicBezTo>
                    <a:pt x="1620" y="72"/>
                    <a:pt x="1548" y="1"/>
                    <a:pt x="145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a:p>
          </p:txBody>
        </p:sp>
        <p:sp>
          <p:nvSpPr>
            <p:cNvPr id="7" name="Google Shape;10731;p60">
              <a:extLst>
                <a:ext uri="{FF2B5EF4-FFF2-40B4-BE49-F238E27FC236}">
                  <a16:creationId xmlns:a16="http://schemas.microsoft.com/office/drawing/2014/main" id="{E16A3F66-421B-0DBF-3BDA-94F92F22331B}"/>
                </a:ext>
              </a:extLst>
            </p:cNvPr>
            <p:cNvSpPr/>
            <p:nvPr/>
          </p:nvSpPr>
          <p:spPr>
            <a:xfrm>
              <a:off x="2789636" y="3417836"/>
              <a:ext cx="33961" cy="33993"/>
            </a:xfrm>
            <a:custGeom>
              <a:avLst/>
              <a:gdLst/>
              <a:ahLst/>
              <a:cxnLst/>
              <a:rect l="l" t="t" r="r" b="b"/>
              <a:pathLst>
                <a:path w="1072" h="1073" extrusionOk="0">
                  <a:moveTo>
                    <a:pt x="536" y="346"/>
                  </a:moveTo>
                  <a:cubicBezTo>
                    <a:pt x="655" y="346"/>
                    <a:pt x="750" y="429"/>
                    <a:pt x="750" y="548"/>
                  </a:cubicBezTo>
                  <a:cubicBezTo>
                    <a:pt x="750" y="656"/>
                    <a:pt x="643" y="763"/>
                    <a:pt x="536" y="763"/>
                  </a:cubicBezTo>
                  <a:cubicBezTo>
                    <a:pt x="417" y="763"/>
                    <a:pt x="334" y="667"/>
                    <a:pt x="334" y="548"/>
                  </a:cubicBezTo>
                  <a:cubicBezTo>
                    <a:pt x="334" y="429"/>
                    <a:pt x="417" y="346"/>
                    <a:pt x="536" y="346"/>
                  </a:cubicBezTo>
                  <a:close/>
                  <a:moveTo>
                    <a:pt x="536" y="1"/>
                  </a:moveTo>
                  <a:cubicBezTo>
                    <a:pt x="238" y="1"/>
                    <a:pt x="0" y="239"/>
                    <a:pt x="0" y="537"/>
                  </a:cubicBezTo>
                  <a:cubicBezTo>
                    <a:pt x="0" y="834"/>
                    <a:pt x="238" y="1072"/>
                    <a:pt x="536" y="1072"/>
                  </a:cubicBezTo>
                  <a:cubicBezTo>
                    <a:pt x="834" y="1072"/>
                    <a:pt x="1072" y="834"/>
                    <a:pt x="1072" y="537"/>
                  </a:cubicBezTo>
                  <a:cubicBezTo>
                    <a:pt x="1072" y="251"/>
                    <a:pt x="822" y="1"/>
                    <a:pt x="53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a:p>
          </p:txBody>
        </p:sp>
      </p:grpSp>
      <p:sp>
        <p:nvSpPr>
          <p:cNvPr id="8" name="Oval Callout 7">
            <a:extLst>
              <a:ext uri="{FF2B5EF4-FFF2-40B4-BE49-F238E27FC236}">
                <a16:creationId xmlns:a16="http://schemas.microsoft.com/office/drawing/2014/main" id="{B5528EBE-5862-02ED-E3EB-36F206475DAF}"/>
              </a:ext>
            </a:extLst>
          </p:cNvPr>
          <p:cNvSpPr/>
          <p:nvPr/>
        </p:nvSpPr>
        <p:spPr>
          <a:xfrm>
            <a:off x="1838231" y="708117"/>
            <a:ext cx="2681899" cy="2152586"/>
          </a:xfrm>
          <a:prstGeom prst="wedgeEllipseCallout">
            <a:avLst>
              <a:gd name="adj1" fmla="val -63664"/>
              <a:gd name="adj2" fmla="val 4080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2"/>
                </a:solidFill>
                <a:latin typeface="Sofia Sans" panose="020B0604020202020204" charset="0"/>
              </a:rPr>
              <a:t>My first wind turbine with flat boards doesn't work very well. There are so many seagulls here on the beach. Why do they glide so well? Let's take a closer look at their wings.</a:t>
            </a:r>
          </a:p>
        </p:txBody>
      </p:sp>
      <p:pic>
        <p:nvPicPr>
          <p:cNvPr id="9" name="Picture 8" descr="A cartoon of a child holding a notebook and pencil&#10;&#10;AI-generated content may be incorrect.">
            <a:extLst>
              <a:ext uri="{FF2B5EF4-FFF2-40B4-BE49-F238E27FC236}">
                <a16:creationId xmlns:a16="http://schemas.microsoft.com/office/drawing/2014/main" id="{746C185F-DFE3-4266-6601-4F9B4E8CD31D}"/>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6543" b="92969" l="9753" r="90247">
                        <a14:foregroundMark x1="45415" y1="9961" x2="31878" y2="12695"/>
                        <a14:foregroundMark x1="31878" y1="12695" x2="46434" y2="12988"/>
                        <a14:foregroundMark x1="46434" y1="12988" x2="46434" y2="11133"/>
                        <a14:foregroundMark x1="31441" y1="7227" x2="38719" y2="6543"/>
                        <a14:foregroundMark x1="36536" y1="89258" x2="41776" y2="92969"/>
                        <a14:foregroundMark x1="90247" y1="44434" x2="88501" y2="47559"/>
                      </a14:backgroundRemoval>
                    </a14:imgEffect>
                  </a14:imgLayer>
                </a14:imgProps>
              </a:ext>
              <a:ext uri="{28A0092B-C50C-407E-A947-70E740481C1C}">
                <a14:useLocalDpi xmlns:a14="http://schemas.microsoft.com/office/drawing/2010/main"/>
              </a:ext>
            </a:extLst>
          </a:blip>
          <a:stretch>
            <a:fillRect/>
          </a:stretch>
        </p:blipFill>
        <p:spPr>
          <a:xfrm>
            <a:off x="414050" y="1916123"/>
            <a:ext cx="1442232" cy="2152586"/>
          </a:xfrm>
          <a:prstGeom prst="rect">
            <a:avLst/>
          </a:prstGeom>
          <a:noFill/>
          <a:ln w="9525" cap="flat" cmpd="sng">
            <a:noFill/>
            <a:prstDash val="dash"/>
            <a:round/>
            <a:headEnd type="none" w="sm" len="sm"/>
            <a:tailEnd type="none" w="sm" len="sm"/>
          </a:ln>
        </p:spPr>
      </p:pic>
      <p:grpSp>
        <p:nvGrpSpPr>
          <p:cNvPr id="10" name="Gruppieren 9">
            <a:extLst>
              <a:ext uri="{FF2B5EF4-FFF2-40B4-BE49-F238E27FC236}">
                <a16:creationId xmlns:a16="http://schemas.microsoft.com/office/drawing/2014/main" id="{8E62751B-9853-509B-ECDE-05D6156A16C5}"/>
              </a:ext>
            </a:extLst>
          </p:cNvPr>
          <p:cNvGrpSpPr/>
          <p:nvPr/>
        </p:nvGrpSpPr>
        <p:grpSpPr>
          <a:xfrm>
            <a:off x="8971221" y="0"/>
            <a:ext cx="982865" cy="655243"/>
            <a:chOff x="8971221" y="0"/>
            <a:chExt cx="982865" cy="655243"/>
          </a:xfrm>
        </p:grpSpPr>
        <p:sp>
          <p:nvSpPr>
            <p:cNvPr id="11" name="Rechteck 10">
              <a:extLst>
                <a:ext uri="{FF2B5EF4-FFF2-40B4-BE49-F238E27FC236}">
                  <a16:creationId xmlns:a16="http://schemas.microsoft.com/office/drawing/2014/main" id="{F8A5937F-AF2C-CCC4-2A43-9D88876A2824}"/>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2" name="Grafik 11" descr="Ein Bild, das Grafiken, Schrift, Logo, Kreis enthält.&#10;&#10;KI-generierte Inhalte können fehlerhaft sein.">
              <a:extLst>
                <a:ext uri="{FF2B5EF4-FFF2-40B4-BE49-F238E27FC236}">
                  <a16:creationId xmlns:a16="http://schemas.microsoft.com/office/drawing/2014/main" id="{D85266A5-5479-BEDC-BF33-8BB563E4E87D}"/>
                </a:ext>
              </a:extLst>
            </p:cNvPr>
            <p:cNvPicPr>
              <a:picLocks noChangeAspect="1"/>
            </p:cNvPicPr>
            <p:nvPr/>
          </p:nvPicPr>
          <p:blipFill>
            <a:blip r:embed="rId6"/>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3001340749"/>
      </p:ext>
    </p:extLst>
  </p:cSld>
  <p:clrMapOvr>
    <a:masterClrMapping/>
  </p:clrMapOvr>
  <p:extLst>
    <p:ext uri="{6950BFC3-D8DA-4A85-94F7-54DA5524770B}">
      <p188:commentRel xmlns:p188="http://schemas.microsoft.com/office/powerpoint/2018/8/main" r:id="rId3"/>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44FA33-28F7-BD26-5DA9-43D478B0822F}"/>
              </a:ext>
            </a:extLst>
          </p:cNvPr>
          <p:cNvSpPr>
            <a:spLocks noGrp="1"/>
          </p:cNvSpPr>
          <p:nvPr>
            <p:ph type="title"/>
          </p:nvPr>
        </p:nvSpPr>
        <p:spPr/>
        <p:txBody>
          <a:bodyPr/>
          <a:lstStyle/>
          <a:p>
            <a:r>
              <a:rPr lang="en-GB" noProof="0" err="1">
                <a:solidFill>
                  <a:schemeClr val="tx1"/>
                </a:solidFill>
              </a:rPr>
              <a:t>Airfoils</a:t>
            </a:r>
            <a:endParaRPr lang="en-GB" noProof="0">
              <a:solidFill>
                <a:schemeClr val="tx1"/>
              </a:solidFill>
            </a:endParaRPr>
          </a:p>
        </p:txBody>
      </p:sp>
      <p:sp>
        <p:nvSpPr>
          <p:cNvPr id="7" name="Textfeld 6">
            <a:extLst>
              <a:ext uri="{FF2B5EF4-FFF2-40B4-BE49-F238E27FC236}">
                <a16:creationId xmlns:a16="http://schemas.microsoft.com/office/drawing/2014/main" id="{093A833E-F483-48B3-840B-1348CCE3E9B7}"/>
              </a:ext>
            </a:extLst>
          </p:cNvPr>
          <p:cNvSpPr txBox="1"/>
          <p:nvPr/>
        </p:nvSpPr>
        <p:spPr>
          <a:xfrm>
            <a:off x="3809784" y="1326547"/>
            <a:ext cx="4488826"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noProof="0" err="1">
                <a:solidFill>
                  <a:schemeClr val="tx1"/>
                </a:solidFill>
                <a:latin typeface="Sofia Sans"/>
              </a:rPr>
              <a:t>Airfoils</a:t>
            </a:r>
            <a:r>
              <a:rPr lang="en-GB" b="1" noProof="0">
                <a:solidFill>
                  <a:schemeClr val="tx1"/>
                </a:solidFill>
                <a:latin typeface="Sofia Sans"/>
              </a:rPr>
              <a:t> are specially shaped structures, like wings or blades:</a:t>
            </a:r>
          </a:p>
          <a:p>
            <a:pPr marL="285750" indent="-285750">
              <a:buFont typeface="Arial" panose="020B0604020202020204" pitchFamily="34" charset="0"/>
              <a:buChar char="•"/>
            </a:pPr>
            <a:r>
              <a:rPr lang="en-GB" noProof="0">
                <a:solidFill>
                  <a:schemeClr val="tx1"/>
                </a:solidFill>
                <a:latin typeface="Sofia Sans"/>
              </a:rPr>
              <a:t>designed to generate lift or reduce </a:t>
            </a:r>
            <a:r>
              <a:rPr lang="en-GB" b="1" noProof="0">
                <a:solidFill>
                  <a:schemeClr val="tx1"/>
                </a:solidFill>
                <a:latin typeface="Sofia Sans"/>
              </a:rPr>
              <a:t>drag </a:t>
            </a:r>
            <a:r>
              <a:rPr lang="en-GB" noProof="0">
                <a:solidFill>
                  <a:schemeClr val="tx1"/>
                </a:solidFill>
                <a:latin typeface="Sofia Sans"/>
              </a:rPr>
              <a:t>when air flows over them</a:t>
            </a:r>
            <a:endParaRPr lang="en-GB">
              <a:solidFill>
                <a:schemeClr val="tx1"/>
              </a:solidFill>
              <a:latin typeface="Sofia Sans"/>
            </a:endParaRPr>
          </a:p>
          <a:p>
            <a:r>
              <a:rPr lang="en-GB" b="1">
                <a:solidFill>
                  <a:schemeClr val="tx1"/>
                </a:solidFill>
                <a:latin typeface="Sofia Sans"/>
              </a:rPr>
              <a:t>Drag is the resistance caused by air pushing against blades:</a:t>
            </a:r>
          </a:p>
          <a:p>
            <a:pPr marL="285750" indent="-285750">
              <a:buFont typeface="Arial" panose="020B0604020202020204" pitchFamily="34" charset="0"/>
              <a:buChar char="•"/>
            </a:pPr>
            <a:r>
              <a:rPr lang="en-GB">
                <a:solidFill>
                  <a:schemeClr val="tx1"/>
                </a:solidFill>
                <a:latin typeface="Sofia Sans"/>
              </a:rPr>
              <a:t>when fluid is a gas-like air: it is called </a:t>
            </a:r>
            <a:r>
              <a:rPr lang="en-GB" b="1">
                <a:solidFill>
                  <a:schemeClr val="tx1"/>
                </a:solidFill>
                <a:latin typeface="Sofia Sans"/>
              </a:rPr>
              <a:t>aerodynamic drag </a:t>
            </a:r>
            <a:r>
              <a:rPr lang="en-GB">
                <a:solidFill>
                  <a:schemeClr val="tx1"/>
                </a:solidFill>
                <a:latin typeface="Sofia Sans"/>
              </a:rPr>
              <a:t>or </a:t>
            </a:r>
            <a:r>
              <a:rPr lang="en-GB" b="1">
                <a:solidFill>
                  <a:schemeClr val="tx1"/>
                </a:solidFill>
                <a:latin typeface="Sofia Sans"/>
              </a:rPr>
              <a:t>air resistance</a:t>
            </a:r>
            <a:endParaRPr lang="en-GB">
              <a:solidFill>
                <a:schemeClr val="tx1"/>
              </a:solidFill>
              <a:latin typeface="Sofia Sans"/>
            </a:endParaRPr>
          </a:p>
        </p:txBody>
      </p:sp>
      <p:pic>
        <p:nvPicPr>
          <p:cNvPr id="4" name="Grafik 3" descr="Ein Bild, das Windmühle, draußen, Himmel, Windturbine enthält.&#10;&#10;Beschreibung automatisch generiert.">
            <a:extLst>
              <a:ext uri="{FF2B5EF4-FFF2-40B4-BE49-F238E27FC236}">
                <a16:creationId xmlns:a16="http://schemas.microsoft.com/office/drawing/2014/main" id="{DFDAD1B5-2C37-8EA2-4FF2-3A0E39DDB523}"/>
              </a:ext>
            </a:extLst>
          </p:cNvPr>
          <p:cNvPicPr>
            <a:picLocks noChangeAspect="1"/>
          </p:cNvPicPr>
          <p:nvPr/>
        </p:nvPicPr>
        <p:blipFill>
          <a:blip r:embed="rId4"/>
          <a:stretch>
            <a:fillRect/>
          </a:stretch>
        </p:blipFill>
        <p:spPr>
          <a:xfrm>
            <a:off x="592932" y="1361054"/>
            <a:ext cx="3216852" cy="1743094"/>
          </a:xfrm>
          <a:prstGeom prst="rect">
            <a:avLst/>
          </a:prstGeom>
        </p:spPr>
      </p:pic>
      <p:sp>
        <p:nvSpPr>
          <p:cNvPr id="6" name="Textfeld 5">
            <a:extLst>
              <a:ext uri="{FF2B5EF4-FFF2-40B4-BE49-F238E27FC236}">
                <a16:creationId xmlns:a16="http://schemas.microsoft.com/office/drawing/2014/main" id="{84715BFB-F9C0-BE40-F657-43FFBA79EB92}"/>
              </a:ext>
            </a:extLst>
          </p:cNvPr>
          <p:cNvSpPr txBox="1"/>
          <p:nvPr/>
        </p:nvSpPr>
        <p:spPr>
          <a:xfrm>
            <a:off x="720000" y="3325338"/>
            <a:ext cx="792366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noProof="0" err="1">
                <a:solidFill>
                  <a:schemeClr val="tx1"/>
                </a:solidFill>
                <a:latin typeface="Sofia Sans"/>
              </a:rPr>
              <a:t>Airfoils</a:t>
            </a:r>
            <a:r>
              <a:rPr lang="en-GB" sz="1600" b="1" noProof="0">
                <a:solidFill>
                  <a:schemeClr val="tx1"/>
                </a:solidFill>
                <a:latin typeface="Sofia Sans"/>
              </a:rPr>
              <a:t> are crucial parts of many products  of contemporary technology:</a:t>
            </a:r>
            <a:endParaRPr lang="en-GB">
              <a:solidFill>
                <a:schemeClr val="tx1"/>
              </a:solidFill>
              <a:latin typeface="Sofia Sans"/>
            </a:endParaRPr>
          </a:p>
        </p:txBody>
      </p:sp>
      <p:pic>
        <p:nvPicPr>
          <p:cNvPr id="8" name="Grafik 6">
            <a:extLst>
              <a:ext uri="{FF2B5EF4-FFF2-40B4-BE49-F238E27FC236}">
                <a16:creationId xmlns:a16="http://schemas.microsoft.com/office/drawing/2014/main" id="{EFD85738-9E02-88C5-9981-534E2419A4A5}"/>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581594" y="3588000"/>
            <a:ext cx="1677621" cy="935448"/>
          </a:xfrm>
          <a:prstGeom prst="rect">
            <a:avLst/>
          </a:prstGeom>
          <a:ln>
            <a:noFill/>
          </a:ln>
          <a:effectLst>
            <a:softEdge rad="112500"/>
          </a:effectLst>
        </p:spPr>
      </p:pic>
      <p:pic>
        <p:nvPicPr>
          <p:cNvPr id="10" name="Grafik 6">
            <a:extLst>
              <a:ext uri="{FF2B5EF4-FFF2-40B4-BE49-F238E27FC236}">
                <a16:creationId xmlns:a16="http://schemas.microsoft.com/office/drawing/2014/main" id="{E438CEFD-EACE-6498-BBDA-99DE7B77DAA3}"/>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2314512" y="4030214"/>
            <a:ext cx="1677621" cy="1016000"/>
          </a:xfrm>
          <a:prstGeom prst="rect">
            <a:avLst/>
          </a:prstGeom>
          <a:ln>
            <a:noFill/>
          </a:ln>
          <a:effectLst>
            <a:softEdge rad="112500"/>
          </a:effectLst>
        </p:spPr>
      </p:pic>
      <p:pic>
        <p:nvPicPr>
          <p:cNvPr id="11" name="Grafik 6">
            <a:extLst>
              <a:ext uri="{FF2B5EF4-FFF2-40B4-BE49-F238E27FC236}">
                <a16:creationId xmlns:a16="http://schemas.microsoft.com/office/drawing/2014/main" id="{5FF47AFF-B5CC-9FD9-1FD3-AA762307D5F6}"/>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4047430" y="3585670"/>
            <a:ext cx="1677621" cy="935448"/>
          </a:xfrm>
          <a:prstGeom prst="rect">
            <a:avLst/>
          </a:prstGeom>
          <a:ln>
            <a:noFill/>
          </a:ln>
          <a:effectLst>
            <a:softEdge rad="112500"/>
          </a:effectLst>
        </p:spPr>
      </p:pic>
      <p:pic>
        <p:nvPicPr>
          <p:cNvPr id="12" name="Grafik 6">
            <a:extLst>
              <a:ext uri="{FF2B5EF4-FFF2-40B4-BE49-F238E27FC236}">
                <a16:creationId xmlns:a16="http://schemas.microsoft.com/office/drawing/2014/main" id="{94A11D23-48AC-5B66-6C33-F69E3ED8567E}"/>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5780348" y="4139905"/>
            <a:ext cx="1677621" cy="906309"/>
          </a:xfrm>
          <a:prstGeom prst="rect">
            <a:avLst/>
          </a:prstGeom>
          <a:ln>
            <a:noFill/>
          </a:ln>
          <a:effectLst>
            <a:softEdge rad="112500"/>
          </a:effectLst>
        </p:spPr>
      </p:pic>
      <p:pic>
        <p:nvPicPr>
          <p:cNvPr id="13" name="Grafik 6">
            <a:extLst>
              <a:ext uri="{FF2B5EF4-FFF2-40B4-BE49-F238E27FC236}">
                <a16:creationId xmlns:a16="http://schemas.microsoft.com/office/drawing/2014/main" id="{C5F326BB-D978-D2BC-9065-D5CFEA8C3A7E}"/>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7513266" y="3585670"/>
            <a:ext cx="1479853" cy="730084"/>
          </a:xfrm>
          <a:prstGeom prst="rect">
            <a:avLst/>
          </a:prstGeom>
          <a:ln>
            <a:noFill/>
          </a:ln>
          <a:effectLst>
            <a:softEdge rad="112500"/>
          </a:effectLst>
        </p:spPr>
      </p:pic>
      <p:grpSp>
        <p:nvGrpSpPr>
          <p:cNvPr id="3" name="Gruppieren 2">
            <a:extLst>
              <a:ext uri="{FF2B5EF4-FFF2-40B4-BE49-F238E27FC236}">
                <a16:creationId xmlns:a16="http://schemas.microsoft.com/office/drawing/2014/main" id="{67042710-3BF7-229D-AF8E-30E6F7ED003D}"/>
              </a:ext>
            </a:extLst>
          </p:cNvPr>
          <p:cNvGrpSpPr/>
          <p:nvPr/>
        </p:nvGrpSpPr>
        <p:grpSpPr>
          <a:xfrm>
            <a:off x="8971221" y="0"/>
            <a:ext cx="982865" cy="655243"/>
            <a:chOff x="8971221" y="0"/>
            <a:chExt cx="982865" cy="655243"/>
          </a:xfrm>
        </p:grpSpPr>
        <p:sp>
          <p:nvSpPr>
            <p:cNvPr id="5" name="Rechteck 4">
              <a:extLst>
                <a:ext uri="{FF2B5EF4-FFF2-40B4-BE49-F238E27FC236}">
                  <a16:creationId xmlns:a16="http://schemas.microsoft.com/office/drawing/2014/main" id="{59CDA746-CB7B-1503-6D2C-F7489A09240A}"/>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9" name="Grafik 8" descr="Ein Bild, das Grafiken, Schrift, Logo, Kreis enthält.&#10;&#10;KI-generierte Inhalte können fehlerhaft sein.">
              <a:extLst>
                <a:ext uri="{FF2B5EF4-FFF2-40B4-BE49-F238E27FC236}">
                  <a16:creationId xmlns:a16="http://schemas.microsoft.com/office/drawing/2014/main" id="{EF91F281-9B99-9057-2E37-CCA86A07E51C}"/>
                </a:ext>
              </a:extLst>
            </p:cNvPr>
            <p:cNvPicPr>
              <a:picLocks noChangeAspect="1"/>
            </p:cNvPicPr>
            <p:nvPr/>
          </p:nvPicPr>
          <p:blipFill>
            <a:blip r:embed="rId10"/>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1424476061"/>
      </p:ext>
    </p:extLst>
  </p:cSld>
  <p:clrMapOvr>
    <a:masterClrMapping/>
  </p:clrMapOvr>
  <p:extLst>
    <p:ext uri="{6950BFC3-D8DA-4A85-94F7-54DA5524770B}">
      <p188:commentRel xmlns:p188="http://schemas.microsoft.com/office/powerpoint/2018/8/main" r:id="rId3"/>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44FA33-28F7-BD26-5DA9-43D478B0822F}"/>
              </a:ext>
            </a:extLst>
          </p:cNvPr>
          <p:cNvSpPr>
            <a:spLocks noGrp="1"/>
          </p:cNvSpPr>
          <p:nvPr>
            <p:ph type="title"/>
          </p:nvPr>
        </p:nvSpPr>
        <p:spPr/>
        <p:txBody>
          <a:bodyPr/>
          <a:lstStyle/>
          <a:p>
            <a:r>
              <a:rPr lang="en-GB" noProof="0"/>
              <a:t>Learning about airfoils</a:t>
            </a:r>
          </a:p>
        </p:txBody>
      </p:sp>
      <p:pic>
        <p:nvPicPr>
          <p:cNvPr id="5" name="Grafik 4" descr="Würfel Silhouette">
            <a:extLst>
              <a:ext uri="{FF2B5EF4-FFF2-40B4-BE49-F238E27FC236}">
                <a16:creationId xmlns:a16="http://schemas.microsoft.com/office/drawing/2014/main" id="{CB3ED6F8-C0EA-F662-EB46-456FBF8123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69151" y="950542"/>
            <a:ext cx="951875" cy="989350"/>
          </a:xfrm>
          <a:prstGeom prst="rect">
            <a:avLst/>
          </a:prstGeom>
        </p:spPr>
      </p:pic>
      <p:pic>
        <p:nvPicPr>
          <p:cNvPr id="3" name="Picture 2" descr="Ein Bild, das Text, Büroausstattung, Papier, Papierprodukt enthält.&#10;&#10;Beschreibung automatisch generiert.">
            <a:extLst>
              <a:ext uri="{FF2B5EF4-FFF2-40B4-BE49-F238E27FC236}">
                <a16:creationId xmlns:a16="http://schemas.microsoft.com/office/drawing/2014/main" id="{CF14877B-D32F-9D11-C20E-793FDED3472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85106" y="1635612"/>
            <a:ext cx="3076575" cy="2257425"/>
          </a:xfrm>
          <a:prstGeom prst="rect">
            <a:avLst/>
          </a:prstGeom>
        </p:spPr>
      </p:pic>
      <p:sp>
        <p:nvSpPr>
          <p:cNvPr id="11" name="Ellipse 10">
            <a:extLst>
              <a:ext uri="{FF2B5EF4-FFF2-40B4-BE49-F238E27FC236}">
                <a16:creationId xmlns:a16="http://schemas.microsoft.com/office/drawing/2014/main" id="{89C8CD2C-900F-FDE3-47E3-56CE4A9B7CF2}"/>
              </a:ext>
            </a:extLst>
          </p:cNvPr>
          <p:cNvSpPr>
            <a:spLocks noChangeAspect="1"/>
          </p:cNvSpPr>
          <p:nvPr/>
        </p:nvSpPr>
        <p:spPr>
          <a:xfrm>
            <a:off x="625185" y="1401612"/>
            <a:ext cx="468000" cy="468000"/>
          </a:xfrm>
          <a:prstGeom prst="ellipse">
            <a:avLst/>
          </a:prstGeom>
          <a:solidFill>
            <a:srgbClr val="315544"/>
          </a:solidFill>
          <a:ln w="25400" cap="flat" cmpd="sng" algn="ctr">
            <a:solidFill>
              <a:srgbClr val="315544">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15544"/>
              </a:solidFill>
              <a:effectLst/>
              <a:uLnTx/>
              <a:uFillTx/>
              <a:latin typeface="Arial"/>
              <a:ea typeface="+mn-ea"/>
              <a:cs typeface="+mn-cs"/>
            </a:endParaRPr>
          </a:p>
        </p:txBody>
      </p:sp>
      <p:pic>
        <p:nvPicPr>
          <p:cNvPr id="12" name="Grafik 11" descr="Lupe mit einfarbiger Füllung">
            <a:extLst>
              <a:ext uri="{FF2B5EF4-FFF2-40B4-BE49-F238E27FC236}">
                <a16:creationId xmlns:a16="http://schemas.microsoft.com/office/drawing/2014/main" id="{15A44456-C7D6-25F2-7B75-127FE5BC4A1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411" y="1484212"/>
            <a:ext cx="324000" cy="324000"/>
          </a:xfrm>
          <a:prstGeom prst="rect">
            <a:avLst/>
          </a:prstGeom>
        </p:spPr>
      </p:pic>
      <p:sp>
        <p:nvSpPr>
          <p:cNvPr id="13" name="Untertitel 5">
            <a:extLst>
              <a:ext uri="{FF2B5EF4-FFF2-40B4-BE49-F238E27FC236}">
                <a16:creationId xmlns:a16="http://schemas.microsoft.com/office/drawing/2014/main" id="{54C496F5-8D77-77B2-8F3A-1CAB470373DF}"/>
              </a:ext>
            </a:extLst>
          </p:cNvPr>
          <p:cNvSpPr txBox="1">
            <a:spLocks/>
          </p:cNvSpPr>
          <p:nvPr/>
        </p:nvSpPr>
        <p:spPr>
          <a:xfrm>
            <a:off x="975544" y="1436891"/>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450" noProof="0"/>
              <a:t>Experiment</a:t>
            </a:r>
          </a:p>
        </p:txBody>
      </p:sp>
      <p:sp>
        <p:nvSpPr>
          <p:cNvPr id="14" name="Untertitel 5">
            <a:extLst>
              <a:ext uri="{FF2B5EF4-FFF2-40B4-BE49-F238E27FC236}">
                <a16:creationId xmlns:a16="http://schemas.microsoft.com/office/drawing/2014/main" id="{F0448EC2-E589-7E47-A52F-9A50D2C4EDC2}"/>
              </a:ext>
            </a:extLst>
          </p:cNvPr>
          <p:cNvSpPr txBox="1">
            <a:spLocks/>
          </p:cNvSpPr>
          <p:nvPr/>
        </p:nvSpPr>
        <p:spPr>
          <a:xfrm>
            <a:off x="1031411" y="3287970"/>
            <a:ext cx="3934909" cy="10493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400" dirty="0">
                <a:latin typeface="Sofia Sans"/>
              </a:rPr>
              <a:t>Task 1</a:t>
            </a:r>
            <a:r>
              <a:rPr lang="en-US" sz="1200" dirty="0">
                <a:latin typeface="Sofia Sans"/>
              </a:rPr>
              <a:t>–</a:t>
            </a:r>
            <a:r>
              <a:rPr lang="en-GB" sz="1400" dirty="0">
                <a:latin typeface="Sofia Sans"/>
              </a:rPr>
              <a:t>4:</a:t>
            </a:r>
            <a:r>
              <a:rPr lang="en-GB" sz="1400" b="0" dirty="0">
                <a:latin typeface="Sofia Sans"/>
              </a:rPr>
              <a:t>Let’s write down your observations 	and try to find key influences for 	turbine performance! </a:t>
            </a:r>
          </a:p>
          <a:p>
            <a:r>
              <a:rPr lang="en-GB" sz="1400" b="0" dirty="0">
                <a:latin typeface="Sofia Sans"/>
              </a:rPr>
              <a:t>		Open your worksheet on page 39.</a:t>
            </a:r>
            <a:endParaRPr lang="en-GB" sz="1400" noProof="0" dirty="0">
              <a:latin typeface="Sofia Sans"/>
            </a:endParaRPr>
          </a:p>
        </p:txBody>
      </p:sp>
      <p:sp>
        <p:nvSpPr>
          <p:cNvPr id="15" name="Ellipse 14">
            <a:extLst>
              <a:ext uri="{FF2B5EF4-FFF2-40B4-BE49-F238E27FC236}">
                <a16:creationId xmlns:a16="http://schemas.microsoft.com/office/drawing/2014/main" id="{6A688E1E-5459-9948-448A-CD1B399C20F5}"/>
              </a:ext>
            </a:extLst>
          </p:cNvPr>
          <p:cNvSpPr>
            <a:spLocks noChangeAspect="1"/>
          </p:cNvSpPr>
          <p:nvPr/>
        </p:nvSpPr>
        <p:spPr>
          <a:xfrm>
            <a:off x="656721" y="3177840"/>
            <a:ext cx="468000" cy="480127"/>
          </a:xfrm>
          <a:prstGeom prst="ellipse">
            <a:avLst/>
          </a:prstGeom>
          <a:solidFill>
            <a:srgbClr val="315544"/>
          </a:solidFill>
          <a:ln>
            <a:solidFill>
              <a:srgbClr val="254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6" name="Grafik 15" descr="Skizze mit einfarbiger Füllung">
            <a:extLst>
              <a:ext uri="{FF2B5EF4-FFF2-40B4-BE49-F238E27FC236}">
                <a16:creationId xmlns:a16="http://schemas.microsoft.com/office/drawing/2014/main" id="{E9F58BD3-F332-AC45-8260-F5DCA59048C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7152" y="3273284"/>
            <a:ext cx="386034" cy="379044"/>
          </a:xfrm>
          <a:prstGeom prst="rect">
            <a:avLst/>
          </a:prstGeom>
        </p:spPr>
      </p:pic>
      <p:sp>
        <p:nvSpPr>
          <p:cNvPr id="4" name="Google Shape;362;p27">
            <a:extLst>
              <a:ext uri="{FF2B5EF4-FFF2-40B4-BE49-F238E27FC236}">
                <a16:creationId xmlns:a16="http://schemas.microsoft.com/office/drawing/2014/main" id="{1DF6DE76-9F3A-B8A6-4F18-5A549F57DE43}"/>
              </a:ext>
            </a:extLst>
          </p:cNvPr>
          <p:cNvSpPr txBox="1">
            <a:spLocks/>
          </p:cNvSpPr>
          <p:nvPr/>
        </p:nvSpPr>
        <p:spPr>
          <a:xfrm>
            <a:off x="921948" y="1952212"/>
            <a:ext cx="4433245" cy="7110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r>
              <a:rPr lang="en-US" sz="1400" b="0" dirty="0">
                <a:latin typeface="Sofia Sans"/>
              </a:rPr>
              <a:t>Let’s try to make an airfoil! </a:t>
            </a:r>
          </a:p>
          <a:p>
            <a:r>
              <a:rPr lang="en-US" sz="1400" b="0" dirty="0">
                <a:latin typeface="Sofia Sans"/>
              </a:rPr>
              <a:t>Open your worksheet on pages 37–38.</a:t>
            </a:r>
            <a:endParaRPr lang="en-GB" sz="1400" b="0" dirty="0">
              <a:latin typeface="Sofia Sans" panose="020B0604020202020204" charset="0"/>
            </a:endParaRPr>
          </a:p>
        </p:txBody>
      </p:sp>
    </p:spTree>
    <p:extLst>
      <p:ext uri="{BB962C8B-B14F-4D97-AF65-F5344CB8AC3E}">
        <p14:creationId xmlns:p14="http://schemas.microsoft.com/office/powerpoint/2010/main" val="1817473934"/>
      </p:ext>
    </p:extLst>
  </p:cSld>
  <p:clrMapOvr>
    <a:masterClrMapping/>
  </p:clrMapOvr>
  <p:extLst>
    <p:ext uri="{6950BFC3-D8DA-4A85-94F7-54DA5524770B}">
      <p188:commentRel xmlns:p188="http://schemas.microsoft.com/office/powerpoint/2018/8/main" r:id="rId3"/>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8E5BC-0AC9-A20B-FD58-44082DA5419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8647000-D4DD-F6C8-7459-7D331B62CFAE}"/>
              </a:ext>
            </a:extLst>
          </p:cNvPr>
          <p:cNvSpPr>
            <a:spLocks noGrp="1"/>
          </p:cNvSpPr>
          <p:nvPr>
            <p:ph type="title"/>
          </p:nvPr>
        </p:nvSpPr>
        <p:spPr/>
        <p:txBody>
          <a:bodyPr/>
          <a:lstStyle/>
          <a:p>
            <a:r>
              <a:rPr lang="de-DE" noProof="1"/>
              <a:t>Making flow visible</a:t>
            </a:r>
          </a:p>
        </p:txBody>
      </p:sp>
      <p:pic>
        <p:nvPicPr>
          <p:cNvPr id="5" name="Grafik 4" descr="Würfel Silhouette">
            <a:extLst>
              <a:ext uri="{FF2B5EF4-FFF2-40B4-BE49-F238E27FC236}">
                <a16:creationId xmlns:a16="http://schemas.microsoft.com/office/drawing/2014/main" id="{DA6875D6-D862-C756-2A9A-62E60771166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69151" y="950542"/>
            <a:ext cx="951875" cy="989350"/>
          </a:xfrm>
          <a:prstGeom prst="rect">
            <a:avLst/>
          </a:prstGeom>
        </p:spPr>
      </p:pic>
      <p:sp>
        <p:nvSpPr>
          <p:cNvPr id="11" name="Ellipse 10">
            <a:extLst>
              <a:ext uri="{FF2B5EF4-FFF2-40B4-BE49-F238E27FC236}">
                <a16:creationId xmlns:a16="http://schemas.microsoft.com/office/drawing/2014/main" id="{F214829C-1690-E423-5775-05FB8C0D55DA}"/>
              </a:ext>
            </a:extLst>
          </p:cNvPr>
          <p:cNvSpPr>
            <a:spLocks noChangeAspect="1"/>
          </p:cNvSpPr>
          <p:nvPr/>
        </p:nvSpPr>
        <p:spPr>
          <a:xfrm>
            <a:off x="625185" y="1401612"/>
            <a:ext cx="468000" cy="468000"/>
          </a:xfrm>
          <a:prstGeom prst="ellipse">
            <a:avLst/>
          </a:prstGeom>
          <a:solidFill>
            <a:srgbClr val="315544"/>
          </a:solidFill>
          <a:ln w="25400" cap="flat" cmpd="sng" algn="ctr">
            <a:solidFill>
              <a:srgbClr val="315544">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1">
              <a:ln>
                <a:noFill/>
              </a:ln>
              <a:solidFill>
                <a:srgbClr val="315544"/>
              </a:solidFill>
              <a:effectLst/>
              <a:uLnTx/>
              <a:uFillTx/>
              <a:latin typeface="Arial"/>
              <a:ea typeface="+mn-ea"/>
              <a:cs typeface="Arial"/>
              <a:sym typeface="Arial"/>
            </a:endParaRPr>
          </a:p>
        </p:txBody>
      </p:sp>
      <p:pic>
        <p:nvPicPr>
          <p:cNvPr id="12" name="Grafik 11" descr="Lupe mit einfarbiger Füllung">
            <a:extLst>
              <a:ext uri="{FF2B5EF4-FFF2-40B4-BE49-F238E27FC236}">
                <a16:creationId xmlns:a16="http://schemas.microsoft.com/office/drawing/2014/main" id="{CECC3A61-F4A2-135D-5666-E68E099CAF9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7411" y="1484212"/>
            <a:ext cx="324000" cy="324000"/>
          </a:xfrm>
          <a:prstGeom prst="rect">
            <a:avLst/>
          </a:prstGeom>
        </p:spPr>
      </p:pic>
      <p:sp>
        <p:nvSpPr>
          <p:cNvPr id="13" name="Untertitel 5">
            <a:extLst>
              <a:ext uri="{FF2B5EF4-FFF2-40B4-BE49-F238E27FC236}">
                <a16:creationId xmlns:a16="http://schemas.microsoft.com/office/drawing/2014/main" id="{CD9F5D9A-536B-031B-C8AC-E1EED2AAE0DB}"/>
              </a:ext>
            </a:extLst>
          </p:cNvPr>
          <p:cNvSpPr txBox="1">
            <a:spLocks/>
          </p:cNvSpPr>
          <p:nvPr/>
        </p:nvSpPr>
        <p:spPr>
          <a:xfrm>
            <a:off x="975544" y="1436891"/>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marL="457200" marR="0" lvl="0" indent="-317500" algn="l" defTabSz="914400" rtl="0" eaLnBrk="1" fontAlgn="auto" latinLnBrk="0" hangingPunct="1">
              <a:lnSpc>
                <a:spcPct val="115000"/>
              </a:lnSpc>
              <a:spcBef>
                <a:spcPts val="0"/>
              </a:spcBef>
              <a:spcAft>
                <a:spcPts val="0"/>
              </a:spcAft>
              <a:buClr>
                <a:srgbClr val="63AA8A"/>
              </a:buClr>
              <a:buSzPts val="1800"/>
              <a:buFont typeface="Epilogue"/>
              <a:buNone/>
              <a:tabLst/>
              <a:defRPr/>
            </a:pPr>
            <a:r>
              <a:rPr kumimoji="0" lang="de-DE" sz="1450" b="1" i="0" u="none" strike="noStrike" kern="0" cap="none" spc="0" normalizeH="0" baseline="0" noProof="1">
                <a:ln>
                  <a:noFill/>
                </a:ln>
                <a:solidFill>
                  <a:srgbClr val="333333"/>
                </a:solidFill>
                <a:effectLst/>
                <a:uLnTx/>
                <a:uFillTx/>
                <a:latin typeface="Epilogue"/>
                <a:cs typeface="Epilogue"/>
                <a:sym typeface="Epilogue"/>
              </a:rPr>
              <a:t>Experiment</a:t>
            </a:r>
          </a:p>
        </p:txBody>
      </p:sp>
      <p:sp>
        <p:nvSpPr>
          <p:cNvPr id="14" name="Untertitel 5">
            <a:extLst>
              <a:ext uri="{FF2B5EF4-FFF2-40B4-BE49-F238E27FC236}">
                <a16:creationId xmlns:a16="http://schemas.microsoft.com/office/drawing/2014/main" id="{6ABBCA26-6537-8605-41F1-316120EC360D}"/>
              </a:ext>
            </a:extLst>
          </p:cNvPr>
          <p:cNvSpPr txBox="1">
            <a:spLocks/>
          </p:cNvSpPr>
          <p:nvPr/>
        </p:nvSpPr>
        <p:spPr>
          <a:xfrm>
            <a:off x="975544" y="2938398"/>
            <a:ext cx="4509187" cy="131603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marL="457200" marR="0" lvl="0" indent="-317500" algn="l" defTabSz="914400" rtl="0" eaLnBrk="1" fontAlgn="auto" latinLnBrk="0" hangingPunct="1">
              <a:lnSpc>
                <a:spcPct val="115000"/>
              </a:lnSpc>
              <a:spcBef>
                <a:spcPts val="0"/>
              </a:spcBef>
              <a:spcAft>
                <a:spcPts val="0"/>
              </a:spcAft>
              <a:buClr>
                <a:srgbClr val="63AA8A"/>
              </a:buClr>
              <a:buSzPts val="1800"/>
              <a:buFont typeface="Epilogue"/>
              <a:buNone/>
              <a:tabLst/>
              <a:defRPr/>
            </a:pPr>
            <a:r>
              <a:rPr kumimoji="0" lang="de-DE" sz="1400" b="1" i="0" u="none" strike="noStrike" kern="0" cap="none" spc="0" normalizeH="0" baseline="0" noProof="1">
                <a:ln>
                  <a:noFill/>
                </a:ln>
                <a:solidFill>
                  <a:srgbClr val="333333"/>
                </a:solidFill>
                <a:effectLst/>
                <a:uLnTx/>
                <a:uFillTx/>
                <a:latin typeface="Sofia Sans"/>
                <a:cs typeface="Epilogue"/>
                <a:sym typeface="Epilogue"/>
              </a:rPr>
              <a:t>Aufgaben  1–2: </a:t>
            </a:r>
            <a:r>
              <a:rPr kumimoji="0" lang="de-DE" sz="1400" b="0" i="0" u="none" strike="noStrike" kern="0" cap="none" spc="0" normalizeH="0" baseline="0" noProof="1">
                <a:ln>
                  <a:noFill/>
                </a:ln>
                <a:solidFill>
                  <a:srgbClr val="333333"/>
                </a:solidFill>
                <a:effectLst/>
                <a:uLnTx/>
                <a:uFillTx/>
                <a:latin typeface="Sofia Sans"/>
                <a:cs typeface="Epilogue"/>
                <a:sym typeface="Epilogue"/>
              </a:rPr>
              <a:t>Write down your observations! </a:t>
            </a:r>
          </a:p>
          <a:p>
            <a:pPr marL="457200" marR="0" lvl="0" indent="-317500" algn="l" defTabSz="914400" rtl="0" eaLnBrk="1" fontAlgn="auto" latinLnBrk="0" hangingPunct="1">
              <a:lnSpc>
                <a:spcPct val="114999"/>
              </a:lnSpc>
              <a:spcBef>
                <a:spcPts val="0"/>
              </a:spcBef>
              <a:spcAft>
                <a:spcPts val="0"/>
              </a:spcAft>
              <a:buClr>
                <a:srgbClr val="63AA8A"/>
              </a:buClr>
              <a:buSzPts val="1800"/>
              <a:buFont typeface="Epilogue"/>
              <a:buNone/>
              <a:tabLst/>
              <a:defRPr/>
            </a:pPr>
            <a:r>
              <a:rPr kumimoji="0" lang="en-US" sz="1400" b="0" i="0" u="none" strike="noStrike" kern="0" cap="none" spc="0" normalizeH="0" baseline="0" noProof="1">
                <a:ln>
                  <a:noFill/>
                </a:ln>
                <a:solidFill>
                  <a:srgbClr val="333333"/>
                </a:solidFill>
                <a:effectLst/>
                <a:uLnTx/>
                <a:uFillTx/>
                <a:latin typeface="Sofia Sans"/>
                <a:cs typeface="Epilogue"/>
                <a:sym typeface="Epilogue"/>
              </a:rPr>
              <a:t>What do the observations of the threads show about </a:t>
            </a:r>
          </a:p>
          <a:p>
            <a:pPr marL="457200" marR="0" lvl="0" indent="-317500" algn="l" defTabSz="914400" rtl="0" eaLnBrk="1" fontAlgn="auto" latinLnBrk="0" hangingPunct="1">
              <a:lnSpc>
                <a:spcPct val="114999"/>
              </a:lnSpc>
              <a:spcBef>
                <a:spcPts val="0"/>
              </a:spcBef>
              <a:spcAft>
                <a:spcPts val="0"/>
              </a:spcAft>
              <a:buClr>
                <a:srgbClr val="63AA8A"/>
              </a:buClr>
              <a:buSzPts val="1800"/>
              <a:buFont typeface="Epilogue"/>
              <a:buNone/>
              <a:tabLst/>
              <a:defRPr/>
            </a:pPr>
            <a:r>
              <a:rPr kumimoji="0" lang="en-US" sz="1400" b="0" i="0" u="none" strike="noStrike" kern="0" cap="none" spc="0" normalizeH="0" baseline="0" noProof="1">
                <a:ln>
                  <a:noFill/>
                </a:ln>
                <a:solidFill>
                  <a:srgbClr val="333333"/>
                </a:solidFill>
                <a:effectLst/>
                <a:uLnTx/>
                <a:uFillTx/>
                <a:latin typeface="Sofia Sans"/>
                <a:cs typeface="Epilogue"/>
                <a:sym typeface="Epilogue"/>
              </a:rPr>
              <a:t>the flow behavior of air and the relationship between </a:t>
            </a:r>
          </a:p>
          <a:p>
            <a:pPr marL="457200" marR="0" lvl="0" indent="-317500" algn="l" defTabSz="914400" rtl="0" eaLnBrk="1" fontAlgn="auto" latinLnBrk="0" hangingPunct="1">
              <a:lnSpc>
                <a:spcPct val="114999"/>
              </a:lnSpc>
              <a:spcBef>
                <a:spcPts val="0"/>
              </a:spcBef>
              <a:spcAft>
                <a:spcPts val="0"/>
              </a:spcAft>
              <a:buClr>
                <a:srgbClr val="63AA8A"/>
              </a:buClr>
              <a:buSzPts val="1800"/>
              <a:buFont typeface="Epilogue"/>
              <a:buNone/>
              <a:tabLst/>
              <a:defRPr/>
            </a:pPr>
            <a:r>
              <a:rPr kumimoji="0" lang="en-US" sz="1400" b="0" i="0" u="none" strike="noStrike" kern="0" cap="none" spc="0" normalizeH="0" baseline="0" noProof="1">
                <a:ln>
                  <a:noFill/>
                </a:ln>
                <a:solidFill>
                  <a:srgbClr val="333333"/>
                </a:solidFill>
                <a:effectLst/>
                <a:uLnTx/>
                <a:uFillTx/>
                <a:latin typeface="Sofia Sans"/>
                <a:cs typeface="Epilogue"/>
                <a:sym typeface="Epilogue"/>
              </a:rPr>
              <a:t>airflow and lift?</a:t>
            </a:r>
          </a:p>
          <a:p>
            <a:pPr marL="457200" marR="0" lvl="0" indent="-317500" algn="l" defTabSz="914400" rtl="0" eaLnBrk="1" fontAlgn="auto" latinLnBrk="0" hangingPunct="1">
              <a:lnSpc>
                <a:spcPct val="114999"/>
              </a:lnSpc>
              <a:spcBef>
                <a:spcPts val="0"/>
              </a:spcBef>
              <a:spcAft>
                <a:spcPts val="0"/>
              </a:spcAft>
              <a:buClr>
                <a:srgbClr val="63AA8A"/>
              </a:buClr>
              <a:buSzPts val="1800"/>
              <a:buFont typeface="Epilogue"/>
              <a:buNone/>
              <a:tabLst/>
              <a:defRPr/>
            </a:pPr>
            <a:r>
              <a:rPr kumimoji="0" lang="en-US" sz="1400" b="0" i="0" u="none" strike="noStrike" kern="0" cap="none" spc="0" normalizeH="0" baseline="0" noProof="1">
                <a:ln>
                  <a:noFill/>
                </a:ln>
                <a:solidFill>
                  <a:srgbClr val="333333"/>
                </a:solidFill>
                <a:effectLst/>
                <a:uLnTx/>
                <a:uFillTx/>
                <a:latin typeface="Sofia Sans"/>
                <a:cs typeface="Epilogue"/>
                <a:sym typeface="Epilogue"/>
              </a:rPr>
              <a:t>Open your worksheet on page 41.</a:t>
            </a:r>
            <a:endParaRPr kumimoji="0" lang="de-DE" sz="1400" b="1" i="0" u="none" strike="noStrike" kern="0" cap="none" spc="0" normalizeH="0" baseline="0" noProof="1">
              <a:ln>
                <a:noFill/>
              </a:ln>
              <a:solidFill>
                <a:srgbClr val="333333"/>
              </a:solidFill>
              <a:effectLst/>
              <a:uLnTx/>
              <a:uFillTx/>
              <a:latin typeface="Sofia Sans"/>
              <a:cs typeface="Epilogue"/>
              <a:sym typeface="Epilogue"/>
            </a:endParaRPr>
          </a:p>
        </p:txBody>
      </p:sp>
      <p:sp>
        <p:nvSpPr>
          <p:cNvPr id="15" name="Ellipse 14">
            <a:extLst>
              <a:ext uri="{FF2B5EF4-FFF2-40B4-BE49-F238E27FC236}">
                <a16:creationId xmlns:a16="http://schemas.microsoft.com/office/drawing/2014/main" id="{0FA14AA8-5024-AE3C-5B45-596941F37C23}"/>
              </a:ext>
            </a:extLst>
          </p:cNvPr>
          <p:cNvSpPr>
            <a:spLocks noChangeAspect="1"/>
          </p:cNvSpPr>
          <p:nvPr/>
        </p:nvSpPr>
        <p:spPr>
          <a:xfrm>
            <a:off x="625185" y="2874269"/>
            <a:ext cx="468000" cy="480127"/>
          </a:xfrm>
          <a:prstGeom prst="ellipse">
            <a:avLst/>
          </a:prstGeom>
          <a:solidFill>
            <a:srgbClr val="315544"/>
          </a:solidFill>
          <a:ln>
            <a:solidFill>
              <a:srgbClr val="254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1">
              <a:ln>
                <a:noFill/>
              </a:ln>
              <a:solidFill>
                <a:srgbClr val="63AA8A"/>
              </a:solidFill>
              <a:effectLst/>
              <a:uLnTx/>
              <a:uFillTx/>
              <a:latin typeface="Arial"/>
              <a:ea typeface="+mn-ea"/>
              <a:cs typeface="+mn-cs"/>
              <a:sym typeface="Arial"/>
            </a:endParaRPr>
          </a:p>
        </p:txBody>
      </p:sp>
      <p:pic>
        <p:nvPicPr>
          <p:cNvPr id="16" name="Grafik 15" descr="Skizze mit einfarbiger Füllung">
            <a:extLst>
              <a:ext uri="{FF2B5EF4-FFF2-40B4-BE49-F238E27FC236}">
                <a16:creationId xmlns:a16="http://schemas.microsoft.com/office/drawing/2014/main" id="{105B3086-A56E-461C-79C9-9109227A6C1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5616" y="2938398"/>
            <a:ext cx="386034" cy="379044"/>
          </a:xfrm>
          <a:prstGeom prst="rect">
            <a:avLst/>
          </a:prstGeom>
        </p:spPr>
      </p:pic>
      <p:sp>
        <p:nvSpPr>
          <p:cNvPr id="4" name="Google Shape;362;p27">
            <a:extLst>
              <a:ext uri="{FF2B5EF4-FFF2-40B4-BE49-F238E27FC236}">
                <a16:creationId xmlns:a16="http://schemas.microsoft.com/office/drawing/2014/main" id="{A5C73051-4FAC-0436-0896-9AACE981CF76}"/>
              </a:ext>
            </a:extLst>
          </p:cNvPr>
          <p:cNvSpPr txBox="1">
            <a:spLocks/>
          </p:cNvSpPr>
          <p:nvPr/>
        </p:nvSpPr>
        <p:spPr>
          <a:xfrm>
            <a:off x="1094181" y="1803465"/>
            <a:ext cx="4433245" cy="7110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pPr marL="0" marR="0" lvl="0" indent="0" algn="l" defTabSz="914400" rtl="0" eaLnBrk="1" fontAlgn="auto" latinLnBrk="0" hangingPunct="1">
              <a:lnSpc>
                <a:spcPct val="100000"/>
              </a:lnSpc>
              <a:spcBef>
                <a:spcPts val="0"/>
              </a:spcBef>
              <a:spcAft>
                <a:spcPts val="0"/>
              </a:spcAft>
              <a:buClr>
                <a:srgbClr val="333333"/>
              </a:buClr>
              <a:buSzPts val="2800"/>
              <a:buFont typeface="Epilogue"/>
              <a:buNone/>
              <a:tabLst/>
              <a:defRPr/>
            </a:pPr>
            <a:r>
              <a:rPr kumimoji="0" lang="en-US" sz="1400" b="0" i="0" u="none" strike="noStrike" kern="0" cap="none" spc="0" normalizeH="0" baseline="0" noProof="1">
                <a:ln>
                  <a:noFill/>
                </a:ln>
                <a:solidFill>
                  <a:srgbClr val="333333"/>
                </a:solidFill>
                <a:effectLst/>
                <a:uLnTx/>
                <a:uFillTx/>
                <a:latin typeface="Sofia Sans"/>
                <a:cs typeface="Epilogue"/>
                <a:sym typeface="Epilogue"/>
              </a:rPr>
              <a:t>We make airflow visible!</a:t>
            </a:r>
          </a:p>
          <a:p>
            <a:pPr marL="0" marR="0" lvl="0" indent="0" algn="l" defTabSz="914400" rtl="0" eaLnBrk="1" fontAlgn="auto" latinLnBrk="0" hangingPunct="1">
              <a:lnSpc>
                <a:spcPct val="100000"/>
              </a:lnSpc>
              <a:spcBef>
                <a:spcPts val="0"/>
              </a:spcBef>
              <a:spcAft>
                <a:spcPts val="0"/>
              </a:spcAft>
              <a:buClr>
                <a:srgbClr val="333333"/>
              </a:buClr>
              <a:buSzPts val="2800"/>
              <a:buFont typeface="Epilogue"/>
              <a:buNone/>
              <a:tabLst/>
              <a:defRPr/>
            </a:pPr>
            <a:r>
              <a:rPr kumimoji="0" lang="en-US" sz="1400" b="0" i="0" u="none" strike="noStrike" kern="0" cap="none" spc="0" normalizeH="0" baseline="0" noProof="1">
                <a:ln>
                  <a:noFill/>
                </a:ln>
                <a:solidFill>
                  <a:srgbClr val="333333"/>
                </a:solidFill>
                <a:effectLst/>
                <a:uLnTx/>
                <a:uFillTx/>
                <a:latin typeface="Sofia Sans"/>
                <a:cs typeface="Epilogue"/>
                <a:sym typeface="Epilogue"/>
              </a:rPr>
              <a:t>Open your workbook on page 40.</a:t>
            </a:r>
            <a:endParaRPr kumimoji="0" lang="de-DE" sz="1400" b="0" i="0" u="none" strike="noStrike" kern="0" cap="none" spc="0" normalizeH="0" baseline="0" noProof="1">
              <a:ln>
                <a:noFill/>
              </a:ln>
              <a:solidFill>
                <a:srgbClr val="333333"/>
              </a:solidFill>
              <a:effectLst/>
              <a:uLnTx/>
              <a:uFillTx/>
              <a:latin typeface="Sofia Sans" panose="020B0604020202020204" charset="0"/>
              <a:cs typeface="Epilogue"/>
              <a:sym typeface="Epilogue"/>
            </a:endParaRPr>
          </a:p>
        </p:txBody>
      </p:sp>
      <p:pic>
        <p:nvPicPr>
          <p:cNvPr id="7" name="Picture 6" descr="Ein Bild, das Person, Kleidung, Wand, Büroausstattung enthält.&#10;&#10;KI-generierte Inhalte können fehlerhaft sein.">
            <a:extLst>
              <a:ext uri="{FF2B5EF4-FFF2-40B4-BE49-F238E27FC236}">
                <a16:creationId xmlns:a16="http://schemas.microsoft.com/office/drawing/2014/main" id="{EF49B2A4-30F6-7D50-1C2A-758046C23E16}"/>
              </a:ext>
            </a:extLst>
          </p:cNvPr>
          <p:cNvPicPr>
            <a:picLocks noChangeAspect="1"/>
          </p:cNvPicPr>
          <p:nvPr/>
        </p:nvPicPr>
        <p:blipFill>
          <a:blip r:embed="rId10"/>
          <a:stretch>
            <a:fillRect/>
          </a:stretch>
        </p:blipFill>
        <p:spPr>
          <a:xfrm>
            <a:off x="5618903" y="1264085"/>
            <a:ext cx="2118072" cy="2858021"/>
          </a:xfrm>
          <a:prstGeom prst="rect">
            <a:avLst/>
          </a:prstGeom>
        </p:spPr>
      </p:pic>
      <p:sp>
        <p:nvSpPr>
          <p:cNvPr id="3" name="Google Shape;362;p27">
            <a:extLst>
              <a:ext uri="{FF2B5EF4-FFF2-40B4-BE49-F238E27FC236}">
                <a16:creationId xmlns:a16="http://schemas.microsoft.com/office/drawing/2014/main" id="{D2CADF28-EB35-B19F-412F-769188C09164}"/>
              </a:ext>
            </a:extLst>
          </p:cNvPr>
          <p:cNvSpPr txBox="1">
            <a:spLocks/>
          </p:cNvSpPr>
          <p:nvPr/>
        </p:nvSpPr>
        <p:spPr>
          <a:xfrm>
            <a:off x="476329" y="4423182"/>
            <a:ext cx="4433245" cy="7110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pPr marL="0" marR="0" lvl="0" indent="0" algn="l" defTabSz="914400" rtl="0" eaLnBrk="1" fontAlgn="auto" latinLnBrk="0" hangingPunct="1">
              <a:lnSpc>
                <a:spcPct val="100000"/>
              </a:lnSpc>
              <a:spcBef>
                <a:spcPts val="0"/>
              </a:spcBef>
              <a:spcAft>
                <a:spcPts val="0"/>
              </a:spcAft>
              <a:buClr>
                <a:srgbClr val="333333"/>
              </a:buClr>
              <a:buSzPts val="2800"/>
              <a:buFont typeface="Epilogue"/>
              <a:buNone/>
              <a:tabLst/>
              <a:defRPr/>
            </a:pPr>
            <a:r>
              <a:rPr kumimoji="0" lang="fr-FR" sz="1400" b="1" i="0" u="none" strike="noStrike" kern="0" cap="none" spc="0" normalizeH="0" baseline="0" noProof="1">
                <a:ln>
                  <a:noFill/>
                </a:ln>
                <a:solidFill>
                  <a:srgbClr val="2F5745"/>
                </a:solidFill>
                <a:effectLst/>
                <a:uLnTx/>
                <a:uFillTx/>
                <a:latin typeface="Sofia Sans"/>
                <a:cs typeface="Epilogue"/>
                <a:sym typeface="Epilogue"/>
              </a:rPr>
              <a:t>Reflective question: Airfoils on page 42</a:t>
            </a:r>
            <a:endParaRPr kumimoji="0" lang="de-DE" sz="1400" b="1" i="0" u="none" strike="noStrike" kern="0" cap="none" spc="0" normalizeH="0" baseline="0" noProof="1">
              <a:ln>
                <a:noFill/>
              </a:ln>
              <a:solidFill>
                <a:srgbClr val="2F5745"/>
              </a:solidFill>
              <a:effectLst/>
              <a:uLnTx/>
              <a:uFillTx/>
              <a:latin typeface="Sofia Sans" panose="020B0604020202020204" charset="0"/>
              <a:cs typeface="Epilogue"/>
              <a:sym typeface="Epilogue"/>
            </a:endParaRPr>
          </a:p>
        </p:txBody>
      </p:sp>
    </p:spTree>
    <p:extLst>
      <p:ext uri="{BB962C8B-B14F-4D97-AF65-F5344CB8AC3E}">
        <p14:creationId xmlns:p14="http://schemas.microsoft.com/office/powerpoint/2010/main" val="1647568211"/>
      </p:ext>
    </p:extLst>
  </p:cSld>
  <p:clrMapOvr>
    <a:masterClrMapping/>
  </p:clrMapOvr>
  <p:extLst>
    <p:ext uri="{6950BFC3-D8DA-4A85-94F7-54DA5524770B}">
      <p188:commentRel xmlns:p188="http://schemas.microsoft.com/office/powerpoint/2018/8/main" r:id="rId3"/>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Ellipse 23">
            <a:extLst>
              <a:ext uri="{FF2B5EF4-FFF2-40B4-BE49-F238E27FC236}">
                <a16:creationId xmlns:a16="http://schemas.microsoft.com/office/drawing/2014/main" id="{156FB7AD-81E8-0374-2AEA-FAF0D65AF49E}"/>
              </a:ext>
            </a:extLst>
          </p:cNvPr>
          <p:cNvSpPr/>
          <p:nvPr/>
        </p:nvSpPr>
        <p:spPr>
          <a:xfrm>
            <a:off x="3872953" y="2433600"/>
            <a:ext cx="1398094" cy="62612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a:extLst>
              <a:ext uri="{FF2B5EF4-FFF2-40B4-BE49-F238E27FC236}">
                <a16:creationId xmlns:a16="http://schemas.microsoft.com/office/drawing/2014/main" id="{71D7839C-83BD-2181-CE85-FD0A06094290}"/>
              </a:ext>
            </a:extLst>
          </p:cNvPr>
          <p:cNvSpPr txBox="1"/>
          <p:nvPr/>
        </p:nvSpPr>
        <p:spPr>
          <a:xfrm>
            <a:off x="291784" y="2521854"/>
            <a:ext cx="339285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noProof="0">
                <a:solidFill>
                  <a:srgbClr val="333333"/>
                </a:solidFill>
                <a:latin typeface="Sofia Sans"/>
                <a:cs typeface="Segoe UI"/>
              </a:rPr>
              <a:t>Machine parts</a:t>
            </a:r>
          </a:p>
          <a:p>
            <a:pPr algn="ctr"/>
            <a:r>
              <a:rPr lang="en-GB" noProof="0">
                <a:solidFill>
                  <a:srgbClr val="333333"/>
                </a:solidFill>
                <a:latin typeface="Sofia Sans"/>
                <a:cs typeface="Segoe UI"/>
              </a:rPr>
              <a:t> clean, well-working parts make more </a:t>
            </a:r>
            <a:r>
              <a:rPr lang="en-GB" noProof="0" err="1">
                <a:solidFill>
                  <a:srgbClr val="333333"/>
                </a:solidFill>
                <a:latin typeface="Sofia Sans"/>
                <a:cs typeface="Segoe UI"/>
              </a:rPr>
              <a:t>powe</a:t>
            </a:r>
            <a:r>
              <a:rPr lang="en-GB">
                <a:solidFill>
                  <a:srgbClr val="333333"/>
                </a:solidFill>
                <a:latin typeface="Sofia Sans"/>
                <a:cs typeface="Segoe UI"/>
              </a:rPr>
              <a:t>r</a:t>
            </a:r>
            <a:endParaRPr lang="en-GB" sz="1100" noProof="0">
              <a:solidFill>
                <a:srgbClr val="FF0000"/>
              </a:solidFill>
              <a:latin typeface="Sofia Sans"/>
              <a:cs typeface="Segoe UI"/>
            </a:endParaRPr>
          </a:p>
        </p:txBody>
      </p:sp>
      <p:pic>
        <p:nvPicPr>
          <p:cNvPr id="4" name="Graphic 3" descr="Erneuerbare Energien Silhouette">
            <a:extLst>
              <a:ext uri="{FF2B5EF4-FFF2-40B4-BE49-F238E27FC236}">
                <a16:creationId xmlns:a16="http://schemas.microsoft.com/office/drawing/2014/main" id="{F8C2F2CA-84AB-28DD-9D3B-9E0E334888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07267" y="352534"/>
            <a:ext cx="914400" cy="914400"/>
          </a:xfrm>
          <a:prstGeom prst="rect">
            <a:avLst/>
          </a:prstGeom>
        </p:spPr>
      </p:pic>
      <p:pic>
        <p:nvPicPr>
          <p:cNvPr id="5" name="Graphic 4" descr="Windkraftanlagen Silhouette">
            <a:extLst>
              <a:ext uri="{FF2B5EF4-FFF2-40B4-BE49-F238E27FC236}">
                <a16:creationId xmlns:a16="http://schemas.microsoft.com/office/drawing/2014/main" id="{2DF2D369-26C1-74B3-B6EA-CDB6C2ECFFF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27838" y="1166849"/>
            <a:ext cx="914400" cy="914400"/>
          </a:xfrm>
          <a:prstGeom prst="rect">
            <a:avLst/>
          </a:prstGeom>
        </p:spPr>
      </p:pic>
      <p:pic>
        <p:nvPicPr>
          <p:cNvPr id="7" name="Graphic 6" descr="Windig Silhouette">
            <a:extLst>
              <a:ext uri="{FF2B5EF4-FFF2-40B4-BE49-F238E27FC236}">
                <a16:creationId xmlns:a16="http://schemas.microsoft.com/office/drawing/2014/main" id="{407EC232-09C3-C90A-F790-62DCC7EAE90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78852" y="4038405"/>
            <a:ext cx="914400" cy="914400"/>
          </a:xfrm>
          <a:prstGeom prst="rect">
            <a:avLst/>
          </a:prstGeom>
        </p:spPr>
      </p:pic>
      <p:sp>
        <p:nvSpPr>
          <p:cNvPr id="6" name="Untertitel 5">
            <a:extLst>
              <a:ext uri="{FF2B5EF4-FFF2-40B4-BE49-F238E27FC236}">
                <a16:creationId xmlns:a16="http://schemas.microsoft.com/office/drawing/2014/main" id="{3ACC34DE-6228-79D3-4328-3025013366AB}"/>
              </a:ext>
            </a:extLst>
          </p:cNvPr>
          <p:cNvSpPr txBox="1">
            <a:spLocks/>
          </p:cNvSpPr>
          <p:nvPr/>
        </p:nvSpPr>
        <p:spPr>
          <a:xfrm>
            <a:off x="881254" y="530954"/>
            <a:ext cx="6979069" cy="45980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2000">
                <a:latin typeface="Sofia Sans" panose="020B0604020202020204" charset="0"/>
              </a:rPr>
              <a:t>Task 4: Identifying key influences on turbine performance</a:t>
            </a:r>
            <a:endParaRPr lang="en-GB" sz="2000" noProof="0">
              <a:latin typeface="Sofia Sans" panose="020B0604020202020204" charset="0"/>
            </a:endParaRPr>
          </a:p>
        </p:txBody>
      </p:sp>
      <p:sp>
        <p:nvSpPr>
          <p:cNvPr id="8" name="Ellipse 7">
            <a:extLst>
              <a:ext uri="{FF2B5EF4-FFF2-40B4-BE49-F238E27FC236}">
                <a16:creationId xmlns:a16="http://schemas.microsoft.com/office/drawing/2014/main" id="{E2C28785-8F0B-EC58-9D0C-DC7BFA579D02}"/>
              </a:ext>
            </a:extLst>
          </p:cNvPr>
          <p:cNvSpPr>
            <a:spLocks noChangeAspect="1"/>
          </p:cNvSpPr>
          <p:nvPr/>
        </p:nvSpPr>
        <p:spPr>
          <a:xfrm>
            <a:off x="506564" y="510032"/>
            <a:ext cx="468000" cy="480127"/>
          </a:xfrm>
          <a:prstGeom prst="ellipse">
            <a:avLst/>
          </a:prstGeom>
          <a:solidFill>
            <a:srgbClr val="315544"/>
          </a:solidFill>
          <a:ln>
            <a:solidFill>
              <a:srgbClr val="254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9" name="Grafik 8" descr="Skizze mit einfarbiger Füllung">
            <a:extLst>
              <a:ext uri="{FF2B5EF4-FFF2-40B4-BE49-F238E27FC236}">
                <a16:creationId xmlns:a16="http://schemas.microsoft.com/office/drawing/2014/main" id="{95B58B93-7B46-08D9-180E-EFD23A8ED3B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6995" y="580564"/>
            <a:ext cx="386034" cy="379044"/>
          </a:xfrm>
          <a:prstGeom prst="rect">
            <a:avLst/>
          </a:prstGeom>
        </p:spPr>
      </p:pic>
      <p:sp>
        <p:nvSpPr>
          <p:cNvPr id="10" name="Untertitel 5">
            <a:extLst>
              <a:ext uri="{FF2B5EF4-FFF2-40B4-BE49-F238E27FC236}">
                <a16:creationId xmlns:a16="http://schemas.microsoft.com/office/drawing/2014/main" id="{2B003632-A2EE-399C-544A-3312CF0C5B23}"/>
              </a:ext>
            </a:extLst>
          </p:cNvPr>
          <p:cNvSpPr txBox="1">
            <a:spLocks/>
          </p:cNvSpPr>
          <p:nvPr/>
        </p:nvSpPr>
        <p:spPr>
          <a:xfrm>
            <a:off x="556995" y="1266934"/>
            <a:ext cx="3229446" cy="62612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algn="ctr"/>
            <a:r>
              <a:rPr lang="en-GB" sz="1400">
                <a:latin typeface="Sofia Sans" panose="020B0604020202020204" charset="0"/>
              </a:rPr>
              <a:t>Wind speed</a:t>
            </a:r>
          </a:p>
          <a:p>
            <a:pPr algn="ctr"/>
            <a:r>
              <a:rPr lang="en-GB" sz="1400" b="0">
                <a:latin typeface="Sofia Sans" panose="020B0604020202020204" charset="0"/>
              </a:rPr>
              <a:t>f</a:t>
            </a:r>
            <a:r>
              <a:rPr lang="en-GB" sz="1400" b="0" noProof="0">
                <a:latin typeface="Sofia Sans" panose="020B0604020202020204" charset="0"/>
              </a:rPr>
              <a:t>aster wind means more power</a:t>
            </a:r>
          </a:p>
        </p:txBody>
      </p:sp>
      <p:sp>
        <p:nvSpPr>
          <p:cNvPr id="12" name="Textfeld 11">
            <a:extLst>
              <a:ext uri="{FF2B5EF4-FFF2-40B4-BE49-F238E27FC236}">
                <a16:creationId xmlns:a16="http://schemas.microsoft.com/office/drawing/2014/main" id="{FC69CA2A-D177-CCA6-FE0D-3CA9575E5466}"/>
              </a:ext>
            </a:extLst>
          </p:cNvPr>
          <p:cNvSpPr txBox="1"/>
          <p:nvPr/>
        </p:nvSpPr>
        <p:spPr>
          <a:xfrm>
            <a:off x="6083535" y="2470280"/>
            <a:ext cx="2742542" cy="523220"/>
          </a:xfrm>
          <a:prstGeom prst="rect">
            <a:avLst/>
          </a:prstGeom>
          <a:noFill/>
        </p:spPr>
        <p:txBody>
          <a:bodyPr wrap="square">
            <a:spAutoFit/>
          </a:bodyPr>
          <a:lstStyle/>
          <a:p>
            <a:pPr algn="ctr"/>
            <a:r>
              <a:rPr lang="en-GB" b="1" noProof="0">
                <a:solidFill>
                  <a:srgbClr val="333333"/>
                </a:solidFill>
                <a:latin typeface="Sofia Sans"/>
                <a:cs typeface="Segoe UI"/>
              </a:rPr>
              <a:t>Blade size</a:t>
            </a:r>
            <a:endParaRPr lang="en-GB" noProof="0">
              <a:solidFill>
                <a:srgbClr val="333333"/>
              </a:solidFill>
              <a:latin typeface="Sofia Sans"/>
              <a:cs typeface="Segoe UI"/>
            </a:endParaRPr>
          </a:p>
          <a:p>
            <a:pPr algn="ctr"/>
            <a:r>
              <a:rPr lang="en-GB">
                <a:solidFill>
                  <a:srgbClr val="333333"/>
                </a:solidFill>
                <a:latin typeface="Sofia Sans"/>
                <a:cs typeface="Segoe UI"/>
              </a:rPr>
              <a:t>l</a:t>
            </a:r>
            <a:r>
              <a:rPr lang="en-GB" noProof="0" err="1">
                <a:solidFill>
                  <a:srgbClr val="333333"/>
                </a:solidFill>
                <a:latin typeface="Sofia Sans"/>
                <a:cs typeface="Segoe UI"/>
              </a:rPr>
              <a:t>onger</a:t>
            </a:r>
            <a:r>
              <a:rPr lang="en-GB" noProof="0">
                <a:solidFill>
                  <a:srgbClr val="333333"/>
                </a:solidFill>
                <a:latin typeface="Sofia Sans"/>
                <a:cs typeface="Segoe UI"/>
              </a:rPr>
              <a:t> blades catch more wind</a:t>
            </a:r>
          </a:p>
        </p:txBody>
      </p:sp>
      <p:sp>
        <p:nvSpPr>
          <p:cNvPr id="14" name="Textfeld 13">
            <a:extLst>
              <a:ext uri="{FF2B5EF4-FFF2-40B4-BE49-F238E27FC236}">
                <a16:creationId xmlns:a16="http://schemas.microsoft.com/office/drawing/2014/main" id="{E88EA7D5-9C7B-A4AA-E703-A1E813D88634}"/>
              </a:ext>
            </a:extLst>
          </p:cNvPr>
          <p:cNvSpPr txBox="1"/>
          <p:nvPr/>
        </p:nvSpPr>
        <p:spPr>
          <a:xfrm>
            <a:off x="5595407" y="1266934"/>
            <a:ext cx="2147778" cy="738664"/>
          </a:xfrm>
          <a:prstGeom prst="rect">
            <a:avLst/>
          </a:prstGeom>
          <a:noFill/>
        </p:spPr>
        <p:txBody>
          <a:bodyPr wrap="square">
            <a:spAutoFit/>
          </a:bodyPr>
          <a:lstStyle/>
          <a:p>
            <a:pPr algn="ctr"/>
            <a:r>
              <a:rPr lang="en-GB" b="1" noProof="0">
                <a:solidFill>
                  <a:srgbClr val="333333"/>
                </a:solidFill>
                <a:latin typeface="Sofia Sans"/>
                <a:cs typeface="Segoe UI"/>
              </a:rPr>
              <a:t>Blade shape</a:t>
            </a:r>
            <a:endParaRPr lang="en-GB" b="1">
              <a:solidFill>
                <a:srgbClr val="333333"/>
              </a:solidFill>
              <a:latin typeface="Sofia Sans"/>
              <a:cs typeface="Segoe UI"/>
            </a:endParaRPr>
          </a:p>
          <a:p>
            <a:pPr algn="ctr"/>
            <a:r>
              <a:rPr lang="en-GB">
                <a:solidFill>
                  <a:srgbClr val="333333"/>
                </a:solidFill>
                <a:latin typeface="Sofia Sans"/>
                <a:cs typeface="Segoe UI"/>
              </a:rPr>
              <a:t>c</a:t>
            </a:r>
            <a:r>
              <a:rPr lang="en-GB" noProof="0" err="1">
                <a:solidFill>
                  <a:srgbClr val="333333"/>
                </a:solidFill>
                <a:latin typeface="Sofia Sans"/>
                <a:cs typeface="Segoe UI"/>
              </a:rPr>
              <a:t>urved</a:t>
            </a:r>
            <a:r>
              <a:rPr lang="en-GB" noProof="0">
                <a:solidFill>
                  <a:srgbClr val="333333"/>
                </a:solidFill>
                <a:latin typeface="Sofia Sans"/>
                <a:cs typeface="Segoe UI"/>
              </a:rPr>
              <a:t> blades, like airplane wings, work best</a:t>
            </a:r>
          </a:p>
        </p:txBody>
      </p:sp>
      <p:sp>
        <p:nvSpPr>
          <p:cNvPr id="16" name="Textfeld 15">
            <a:extLst>
              <a:ext uri="{FF2B5EF4-FFF2-40B4-BE49-F238E27FC236}">
                <a16:creationId xmlns:a16="http://schemas.microsoft.com/office/drawing/2014/main" id="{948BDDF8-C3F9-6124-BF49-24F96094C6B5}"/>
              </a:ext>
            </a:extLst>
          </p:cNvPr>
          <p:cNvSpPr txBox="1"/>
          <p:nvPr/>
        </p:nvSpPr>
        <p:spPr>
          <a:xfrm>
            <a:off x="4820022" y="3433671"/>
            <a:ext cx="3040301" cy="523220"/>
          </a:xfrm>
          <a:prstGeom prst="rect">
            <a:avLst/>
          </a:prstGeom>
          <a:noFill/>
        </p:spPr>
        <p:txBody>
          <a:bodyPr wrap="square">
            <a:spAutoFit/>
          </a:bodyPr>
          <a:lstStyle/>
          <a:p>
            <a:pPr algn="ctr"/>
            <a:r>
              <a:rPr lang="en-GB" b="1" noProof="0">
                <a:solidFill>
                  <a:srgbClr val="333333"/>
                </a:solidFill>
                <a:latin typeface="Sofia Sans"/>
                <a:cs typeface="Segoe UI"/>
              </a:rPr>
              <a:t>Height</a:t>
            </a:r>
            <a:endParaRPr lang="en-GB" b="1">
              <a:solidFill>
                <a:srgbClr val="333333"/>
              </a:solidFill>
              <a:latin typeface="Sofia Sans"/>
              <a:cs typeface="Segoe UI"/>
            </a:endParaRPr>
          </a:p>
          <a:p>
            <a:pPr algn="ctr"/>
            <a:r>
              <a:rPr lang="en-GB">
                <a:solidFill>
                  <a:srgbClr val="333333"/>
                </a:solidFill>
                <a:latin typeface="Sofia Sans"/>
                <a:cs typeface="Segoe UI"/>
              </a:rPr>
              <a:t>t</a:t>
            </a:r>
            <a:r>
              <a:rPr lang="en-GB" noProof="0" err="1">
                <a:solidFill>
                  <a:srgbClr val="333333"/>
                </a:solidFill>
                <a:latin typeface="Sofia Sans"/>
                <a:cs typeface="Segoe UI"/>
              </a:rPr>
              <a:t>aller</a:t>
            </a:r>
            <a:r>
              <a:rPr lang="en-GB" noProof="0">
                <a:solidFill>
                  <a:srgbClr val="333333"/>
                </a:solidFill>
                <a:latin typeface="Sofia Sans"/>
                <a:cs typeface="Segoe UI"/>
              </a:rPr>
              <a:t> turbines reach stronger winds</a:t>
            </a:r>
          </a:p>
        </p:txBody>
      </p:sp>
      <p:sp>
        <p:nvSpPr>
          <p:cNvPr id="18" name="Textfeld 17">
            <a:extLst>
              <a:ext uri="{FF2B5EF4-FFF2-40B4-BE49-F238E27FC236}">
                <a16:creationId xmlns:a16="http://schemas.microsoft.com/office/drawing/2014/main" id="{BCC96C5A-86AC-74E4-3923-3B8F8193DF7E}"/>
              </a:ext>
            </a:extLst>
          </p:cNvPr>
          <p:cNvSpPr txBox="1"/>
          <p:nvPr/>
        </p:nvSpPr>
        <p:spPr>
          <a:xfrm>
            <a:off x="737932" y="3620708"/>
            <a:ext cx="3489906" cy="523220"/>
          </a:xfrm>
          <a:prstGeom prst="rect">
            <a:avLst/>
          </a:prstGeom>
          <a:noFill/>
        </p:spPr>
        <p:txBody>
          <a:bodyPr wrap="square">
            <a:spAutoFit/>
          </a:bodyPr>
          <a:lstStyle/>
          <a:p>
            <a:pPr algn="ctr"/>
            <a:r>
              <a:rPr lang="en-GB" b="1" noProof="0">
                <a:solidFill>
                  <a:srgbClr val="333333"/>
                </a:solidFill>
                <a:latin typeface="Sofia Sans"/>
                <a:cs typeface="Segoe UI"/>
              </a:rPr>
              <a:t>Wind consistency</a:t>
            </a:r>
            <a:endParaRPr lang="en-GB" b="1">
              <a:solidFill>
                <a:srgbClr val="333333"/>
              </a:solidFill>
              <a:latin typeface="Sofia Sans"/>
              <a:cs typeface="Segoe UI"/>
            </a:endParaRPr>
          </a:p>
          <a:p>
            <a:pPr algn="ctr"/>
            <a:r>
              <a:rPr lang="en-GB">
                <a:solidFill>
                  <a:srgbClr val="333333"/>
                </a:solidFill>
                <a:latin typeface="Sofia Sans"/>
                <a:cs typeface="Segoe UI"/>
              </a:rPr>
              <a:t>s</a:t>
            </a:r>
            <a:r>
              <a:rPr lang="en-GB" noProof="0" err="1">
                <a:solidFill>
                  <a:srgbClr val="333333"/>
                </a:solidFill>
                <a:latin typeface="Sofia Sans"/>
                <a:cs typeface="Segoe UI"/>
              </a:rPr>
              <a:t>teady</a:t>
            </a:r>
            <a:r>
              <a:rPr lang="en-GB" noProof="0">
                <a:solidFill>
                  <a:srgbClr val="333333"/>
                </a:solidFill>
                <a:latin typeface="Sofia Sans"/>
                <a:cs typeface="Segoe UI"/>
              </a:rPr>
              <a:t> winds are better than gusty ones</a:t>
            </a:r>
            <a:endParaRPr lang="de-DE"/>
          </a:p>
        </p:txBody>
      </p:sp>
      <p:sp>
        <p:nvSpPr>
          <p:cNvPr id="19" name="Untertitel 5">
            <a:extLst>
              <a:ext uri="{FF2B5EF4-FFF2-40B4-BE49-F238E27FC236}">
                <a16:creationId xmlns:a16="http://schemas.microsoft.com/office/drawing/2014/main" id="{A23B0C35-255F-5397-3868-BE39846E9903}"/>
              </a:ext>
            </a:extLst>
          </p:cNvPr>
          <p:cNvSpPr txBox="1">
            <a:spLocks/>
          </p:cNvSpPr>
          <p:nvPr/>
        </p:nvSpPr>
        <p:spPr>
          <a:xfrm>
            <a:off x="3872951" y="2418829"/>
            <a:ext cx="1398095" cy="62612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algn="ctr"/>
            <a:r>
              <a:rPr lang="en-GB" sz="2000">
                <a:solidFill>
                  <a:srgbClr val="FFFFFF"/>
                </a:solidFill>
                <a:latin typeface="Sofia Sans" panose="020B0604020202020204" charset="0"/>
              </a:rPr>
              <a:t>Factors</a:t>
            </a:r>
            <a:endParaRPr lang="en-GB" sz="2000" b="0" noProof="0">
              <a:solidFill>
                <a:srgbClr val="FFFFFF"/>
              </a:solidFill>
              <a:latin typeface="Sofia Sans" panose="020B0604020202020204" charset="0"/>
            </a:endParaRPr>
          </a:p>
        </p:txBody>
      </p:sp>
      <p:cxnSp>
        <p:nvCxnSpPr>
          <p:cNvPr id="26" name="Gerader Verbinder 25">
            <a:extLst>
              <a:ext uri="{FF2B5EF4-FFF2-40B4-BE49-F238E27FC236}">
                <a16:creationId xmlns:a16="http://schemas.microsoft.com/office/drawing/2014/main" id="{C17CE071-F874-5A6A-AB5E-520CC724F9A0}"/>
              </a:ext>
            </a:extLst>
          </p:cNvPr>
          <p:cNvCxnSpPr>
            <a:cxnSpLocks/>
          </p:cNvCxnSpPr>
          <p:nvPr/>
        </p:nvCxnSpPr>
        <p:spPr>
          <a:xfrm flipH="1">
            <a:off x="3345366" y="3030008"/>
            <a:ext cx="882472" cy="761407"/>
          </a:xfrm>
          <a:prstGeom prst="line">
            <a:avLst/>
          </a:prstGeom>
          <a:ln w="19050">
            <a:solidFill>
              <a:srgbClr val="0E2018"/>
            </a:solidFill>
          </a:ln>
        </p:spPr>
        <p:style>
          <a:lnRef idx="1">
            <a:schemeClr val="dk1"/>
          </a:lnRef>
          <a:fillRef idx="0">
            <a:schemeClr val="dk1"/>
          </a:fillRef>
          <a:effectRef idx="0">
            <a:schemeClr val="dk1"/>
          </a:effectRef>
          <a:fontRef idx="minor">
            <a:schemeClr val="tx1"/>
          </a:fontRef>
        </p:style>
      </p:cxnSp>
      <p:cxnSp>
        <p:nvCxnSpPr>
          <p:cNvPr id="27" name="Gerader Verbinder 26">
            <a:extLst>
              <a:ext uri="{FF2B5EF4-FFF2-40B4-BE49-F238E27FC236}">
                <a16:creationId xmlns:a16="http://schemas.microsoft.com/office/drawing/2014/main" id="{DBBAD979-C0D8-EE7F-4565-772CEA1FE154}"/>
              </a:ext>
            </a:extLst>
          </p:cNvPr>
          <p:cNvCxnSpPr>
            <a:cxnSpLocks/>
          </p:cNvCxnSpPr>
          <p:nvPr/>
        </p:nvCxnSpPr>
        <p:spPr>
          <a:xfrm flipH="1">
            <a:off x="5016513" y="1672365"/>
            <a:ext cx="685981" cy="822729"/>
          </a:xfrm>
          <a:prstGeom prst="line">
            <a:avLst/>
          </a:prstGeom>
          <a:ln w="19050">
            <a:solidFill>
              <a:srgbClr val="0E2018"/>
            </a:solidFill>
          </a:ln>
        </p:spPr>
        <p:style>
          <a:lnRef idx="1">
            <a:schemeClr val="dk1"/>
          </a:lnRef>
          <a:fillRef idx="0">
            <a:schemeClr val="dk1"/>
          </a:fillRef>
          <a:effectRef idx="0">
            <a:schemeClr val="dk1"/>
          </a:effectRef>
          <a:fontRef idx="minor">
            <a:schemeClr val="tx1"/>
          </a:fontRef>
        </p:style>
      </p:cxnSp>
      <p:cxnSp>
        <p:nvCxnSpPr>
          <p:cNvPr id="28" name="Gerader Verbinder 27">
            <a:extLst>
              <a:ext uri="{FF2B5EF4-FFF2-40B4-BE49-F238E27FC236}">
                <a16:creationId xmlns:a16="http://schemas.microsoft.com/office/drawing/2014/main" id="{83A2280C-54AB-D496-EBF6-2490C510EAE5}"/>
              </a:ext>
            </a:extLst>
          </p:cNvPr>
          <p:cNvCxnSpPr>
            <a:cxnSpLocks/>
          </p:cNvCxnSpPr>
          <p:nvPr/>
        </p:nvCxnSpPr>
        <p:spPr>
          <a:xfrm>
            <a:off x="5018567" y="2993500"/>
            <a:ext cx="844664" cy="577224"/>
          </a:xfrm>
          <a:prstGeom prst="line">
            <a:avLst/>
          </a:prstGeom>
          <a:ln w="19050">
            <a:solidFill>
              <a:srgbClr val="0E2018"/>
            </a:solidFill>
          </a:ln>
        </p:spPr>
        <p:style>
          <a:lnRef idx="1">
            <a:schemeClr val="dk1"/>
          </a:lnRef>
          <a:fillRef idx="0">
            <a:schemeClr val="dk1"/>
          </a:fillRef>
          <a:effectRef idx="0">
            <a:schemeClr val="dk1"/>
          </a:effectRef>
          <a:fontRef idx="minor">
            <a:schemeClr val="tx1"/>
          </a:fontRef>
        </p:style>
      </p:cxnSp>
      <p:cxnSp>
        <p:nvCxnSpPr>
          <p:cNvPr id="30" name="Gerader Verbinder 29">
            <a:extLst>
              <a:ext uri="{FF2B5EF4-FFF2-40B4-BE49-F238E27FC236}">
                <a16:creationId xmlns:a16="http://schemas.microsoft.com/office/drawing/2014/main" id="{06FE23EC-8F19-F23B-EABC-4C8F5987E9C0}"/>
              </a:ext>
            </a:extLst>
          </p:cNvPr>
          <p:cNvCxnSpPr>
            <a:cxnSpLocks/>
            <a:stCxn id="12" idx="1"/>
            <a:endCxn id="19" idx="3"/>
          </p:cNvCxnSpPr>
          <p:nvPr/>
        </p:nvCxnSpPr>
        <p:spPr>
          <a:xfrm flipH="1">
            <a:off x="5271046" y="2731890"/>
            <a:ext cx="812489" cy="0"/>
          </a:xfrm>
          <a:prstGeom prst="line">
            <a:avLst/>
          </a:prstGeom>
          <a:ln w="19050">
            <a:solidFill>
              <a:srgbClr val="0E2018"/>
            </a:solidFill>
          </a:ln>
        </p:spPr>
        <p:style>
          <a:lnRef idx="1">
            <a:schemeClr val="dk1"/>
          </a:lnRef>
          <a:fillRef idx="0">
            <a:schemeClr val="dk1"/>
          </a:fillRef>
          <a:effectRef idx="0">
            <a:schemeClr val="dk1"/>
          </a:effectRef>
          <a:fontRef idx="minor">
            <a:schemeClr val="tx1"/>
          </a:fontRef>
        </p:style>
      </p:cxnSp>
      <p:cxnSp>
        <p:nvCxnSpPr>
          <p:cNvPr id="41" name="Gerader Verbinder 40">
            <a:extLst>
              <a:ext uri="{FF2B5EF4-FFF2-40B4-BE49-F238E27FC236}">
                <a16:creationId xmlns:a16="http://schemas.microsoft.com/office/drawing/2014/main" id="{7B7374C3-64F1-625B-73F8-58136489DE8A}"/>
              </a:ext>
            </a:extLst>
          </p:cNvPr>
          <p:cNvCxnSpPr>
            <a:cxnSpLocks/>
            <a:stCxn id="24" idx="2"/>
          </p:cNvCxnSpPr>
          <p:nvPr/>
        </p:nvCxnSpPr>
        <p:spPr>
          <a:xfrm flipH="1">
            <a:off x="3459122" y="2746661"/>
            <a:ext cx="413831" cy="0"/>
          </a:xfrm>
          <a:prstGeom prst="line">
            <a:avLst/>
          </a:prstGeom>
          <a:ln w="19050">
            <a:solidFill>
              <a:srgbClr val="0E2018"/>
            </a:solidFill>
          </a:ln>
        </p:spPr>
        <p:style>
          <a:lnRef idx="1">
            <a:schemeClr val="dk1"/>
          </a:lnRef>
          <a:fillRef idx="0">
            <a:schemeClr val="dk1"/>
          </a:fillRef>
          <a:effectRef idx="0">
            <a:schemeClr val="dk1"/>
          </a:effectRef>
          <a:fontRef idx="minor">
            <a:schemeClr val="tx1"/>
          </a:fontRef>
        </p:style>
      </p:cxnSp>
      <p:cxnSp>
        <p:nvCxnSpPr>
          <p:cNvPr id="43" name="Gerader Verbinder 42">
            <a:extLst>
              <a:ext uri="{FF2B5EF4-FFF2-40B4-BE49-F238E27FC236}">
                <a16:creationId xmlns:a16="http://schemas.microsoft.com/office/drawing/2014/main" id="{9D1F29DD-46A6-3E58-ED0F-79A752B37A06}"/>
              </a:ext>
            </a:extLst>
          </p:cNvPr>
          <p:cNvCxnSpPr>
            <a:cxnSpLocks/>
          </p:cNvCxnSpPr>
          <p:nvPr/>
        </p:nvCxnSpPr>
        <p:spPr>
          <a:xfrm flipH="1" flipV="1">
            <a:off x="3459122" y="1807703"/>
            <a:ext cx="658403" cy="696532"/>
          </a:xfrm>
          <a:prstGeom prst="line">
            <a:avLst/>
          </a:prstGeom>
          <a:ln w="19050">
            <a:solidFill>
              <a:srgbClr val="0E2018"/>
            </a:solidFill>
          </a:ln>
        </p:spPr>
        <p:style>
          <a:lnRef idx="1">
            <a:schemeClr val="dk1"/>
          </a:lnRef>
          <a:fillRef idx="0">
            <a:schemeClr val="dk1"/>
          </a:fillRef>
          <a:effectRef idx="0">
            <a:schemeClr val="dk1"/>
          </a:effectRef>
          <a:fontRef idx="minor">
            <a:schemeClr val="tx1"/>
          </a:fontRef>
        </p:style>
      </p:cxnSp>
      <p:grpSp>
        <p:nvGrpSpPr>
          <p:cNvPr id="2" name="Gruppieren 1">
            <a:extLst>
              <a:ext uri="{FF2B5EF4-FFF2-40B4-BE49-F238E27FC236}">
                <a16:creationId xmlns:a16="http://schemas.microsoft.com/office/drawing/2014/main" id="{F2EA45BF-5894-2039-F261-BC9E897AB9D0}"/>
              </a:ext>
            </a:extLst>
          </p:cNvPr>
          <p:cNvGrpSpPr/>
          <p:nvPr/>
        </p:nvGrpSpPr>
        <p:grpSpPr>
          <a:xfrm>
            <a:off x="8971221" y="0"/>
            <a:ext cx="982865" cy="655243"/>
            <a:chOff x="8971221" y="0"/>
            <a:chExt cx="982865" cy="655243"/>
          </a:xfrm>
        </p:grpSpPr>
        <p:sp>
          <p:nvSpPr>
            <p:cNvPr id="11" name="Rechteck 10">
              <a:extLst>
                <a:ext uri="{FF2B5EF4-FFF2-40B4-BE49-F238E27FC236}">
                  <a16:creationId xmlns:a16="http://schemas.microsoft.com/office/drawing/2014/main" id="{FE1EC4F8-97BA-AD83-7241-9D33A9C9EEC2}"/>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3" name="Grafik 12" descr="Ein Bild, das Grafiken, Schrift, Logo, Kreis enthält.&#10;&#10;KI-generierte Inhalte können fehlerhaft sein.">
              <a:extLst>
                <a:ext uri="{FF2B5EF4-FFF2-40B4-BE49-F238E27FC236}">
                  <a16:creationId xmlns:a16="http://schemas.microsoft.com/office/drawing/2014/main" id="{DF4F4F61-E84D-CDD7-E828-DB4E66DFDF04}"/>
                </a:ext>
              </a:extLst>
            </p:cNvPr>
            <p:cNvPicPr>
              <a:picLocks noChangeAspect="1"/>
            </p:cNvPicPr>
            <p:nvPr/>
          </p:nvPicPr>
          <p:blipFill>
            <a:blip r:embed="rId12"/>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1734971410"/>
      </p:ext>
    </p:extLst>
  </p:cSld>
  <p:clrMapOvr>
    <a:masterClrMapping/>
  </p:clrMapOvr>
  <p:extLst>
    <p:ext uri="{6950BFC3-D8DA-4A85-94F7-54DA5524770B}">
      <p188:commentRel xmlns:p188="http://schemas.microsoft.com/office/powerpoint/2018/8/main" r:id="rId3"/>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44FA33-28F7-BD26-5DA9-43D478B0822F}"/>
              </a:ext>
            </a:extLst>
          </p:cNvPr>
          <p:cNvSpPr>
            <a:spLocks noGrp="1"/>
          </p:cNvSpPr>
          <p:nvPr>
            <p:ph type="title"/>
          </p:nvPr>
        </p:nvSpPr>
        <p:spPr/>
        <p:txBody>
          <a:bodyPr/>
          <a:lstStyle/>
          <a:p>
            <a:r>
              <a:rPr lang="en-GB" noProof="0"/>
              <a:t>The magic behind an airfoil</a:t>
            </a:r>
          </a:p>
        </p:txBody>
      </p:sp>
      <p:sp>
        <p:nvSpPr>
          <p:cNvPr id="3" name="Textfeld 2">
            <a:extLst>
              <a:ext uri="{FF2B5EF4-FFF2-40B4-BE49-F238E27FC236}">
                <a16:creationId xmlns:a16="http://schemas.microsoft.com/office/drawing/2014/main" id="{71D7839C-83BD-2181-CE85-FD0A06094290}"/>
              </a:ext>
            </a:extLst>
          </p:cNvPr>
          <p:cNvSpPr txBox="1"/>
          <p:nvPr/>
        </p:nvSpPr>
        <p:spPr>
          <a:xfrm>
            <a:off x="720969" y="1534258"/>
            <a:ext cx="5090746" cy="49244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noProof="0">
                <a:solidFill>
                  <a:schemeClr val="tx1"/>
                </a:solidFill>
                <a:latin typeface="Sofia Sans"/>
                <a:cs typeface="Segoe UI"/>
              </a:rPr>
              <a:t>The airfoil lifts, when you blow on top of it!</a:t>
            </a:r>
          </a:p>
          <a:p>
            <a:endParaRPr lang="en-GB" sz="1100" noProof="0">
              <a:solidFill>
                <a:srgbClr val="FF0000"/>
              </a:solidFill>
              <a:latin typeface="Sofia Sans"/>
              <a:cs typeface="Segoe UI"/>
            </a:endParaRPr>
          </a:p>
        </p:txBody>
      </p:sp>
      <p:pic>
        <p:nvPicPr>
          <p:cNvPr id="5" name="Grafik 4" descr="Ein Bild, das Text, Screenshot, Design enthält.&#10;&#10;Beschreibung automatisch generiert.">
            <a:extLst>
              <a:ext uri="{FF2B5EF4-FFF2-40B4-BE49-F238E27FC236}">
                <a16:creationId xmlns:a16="http://schemas.microsoft.com/office/drawing/2014/main" id="{8AEF277C-5B15-4880-5B87-8F39FD795318}"/>
              </a:ext>
            </a:extLst>
          </p:cNvPr>
          <p:cNvPicPr>
            <a:picLocks noChangeAspect="1"/>
          </p:cNvPicPr>
          <p:nvPr/>
        </p:nvPicPr>
        <p:blipFill>
          <a:blip r:embed="rId4"/>
          <a:stretch>
            <a:fillRect/>
          </a:stretch>
        </p:blipFill>
        <p:spPr>
          <a:xfrm>
            <a:off x="472247" y="1859583"/>
            <a:ext cx="4099753" cy="1684716"/>
          </a:xfrm>
          <a:prstGeom prst="rect">
            <a:avLst/>
          </a:prstGeom>
        </p:spPr>
      </p:pic>
      <p:sp>
        <p:nvSpPr>
          <p:cNvPr id="8" name="Textfeld 7">
            <a:extLst>
              <a:ext uri="{FF2B5EF4-FFF2-40B4-BE49-F238E27FC236}">
                <a16:creationId xmlns:a16="http://schemas.microsoft.com/office/drawing/2014/main" id="{80B17E1F-FEA2-80EB-C9F8-0F1A70EB021E}"/>
              </a:ext>
            </a:extLst>
          </p:cNvPr>
          <p:cNvSpPr txBox="1"/>
          <p:nvPr/>
        </p:nvSpPr>
        <p:spPr>
          <a:xfrm>
            <a:off x="4596713" y="1663809"/>
            <a:ext cx="4391169"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noProof="0">
                <a:solidFill>
                  <a:srgbClr val="333333"/>
                </a:solidFill>
                <a:latin typeface="Sofia Sans"/>
              </a:rPr>
              <a:t>The </a:t>
            </a:r>
            <a:r>
              <a:rPr lang="en-GB" b="1" noProof="0" err="1">
                <a:solidFill>
                  <a:srgbClr val="333333"/>
                </a:solidFill>
                <a:latin typeface="Sofia Sans"/>
              </a:rPr>
              <a:t>airfoil</a:t>
            </a:r>
            <a:r>
              <a:rPr lang="en-GB" b="1" noProof="0">
                <a:solidFill>
                  <a:srgbClr val="333333"/>
                </a:solidFill>
                <a:latin typeface="Sofia Sans"/>
              </a:rPr>
              <a:t> lifts because of the pressure difference(Bernoulli Principle):</a:t>
            </a:r>
            <a:endParaRPr lang="en-GB" b="1" noProof="0">
              <a:solidFill>
                <a:srgbClr val="333333"/>
              </a:solidFill>
            </a:endParaRPr>
          </a:p>
          <a:p>
            <a:pPr marL="342900" indent="-342900">
              <a:buFont typeface="+mj-lt"/>
              <a:buAutoNum type="arabicPeriod"/>
            </a:pPr>
            <a:endParaRPr lang="en-GB" noProof="0">
              <a:solidFill>
                <a:srgbClr val="333333"/>
              </a:solidFill>
              <a:latin typeface="Sofia Sans" panose="020B0604020202020204" charset="0"/>
            </a:endParaRPr>
          </a:p>
          <a:p>
            <a:pPr marL="342900" indent="-342900">
              <a:buFont typeface="Arial" panose="020B0604020202020204" pitchFamily="34" charset="0"/>
              <a:buChar char="•"/>
            </a:pPr>
            <a:r>
              <a:rPr lang="en-US">
                <a:latin typeface="Sofia Sans" panose="020B0604020202020204" charset="0"/>
              </a:rPr>
              <a:t>air flows over them, the pressure on top is lower than at the bottom, creating lift</a:t>
            </a:r>
          </a:p>
          <a:p>
            <a:pPr marL="342900" indent="-342900">
              <a:buFont typeface="Arial" panose="020B0604020202020204" pitchFamily="34" charset="0"/>
              <a:buChar char="•"/>
            </a:pPr>
            <a:endParaRPr lang="en-US">
              <a:latin typeface="Sofia Sans" panose="020B0604020202020204" charset="0"/>
            </a:endParaRPr>
          </a:p>
          <a:p>
            <a:pPr marL="342900" indent="-342900">
              <a:buFont typeface="Arial" panose="020B0604020202020204" pitchFamily="34" charset="0"/>
              <a:buChar char="•"/>
            </a:pPr>
            <a:r>
              <a:rPr lang="en-US">
                <a:latin typeface="Sofia Sans" panose="020B0604020202020204" charset="0"/>
              </a:rPr>
              <a:t>lift causes the blades to rotate </a:t>
            </a:r>
          </a:p>
          <a:p>
            <a:r>
              <a:rPr lang="en-US" b="1">
                <a:latin typeface="Sofia Sans" panose="020B0604020202020204" charset="0"/>
              </a:rPr>
              <a:t>	wind energy </a:t>
            </a:r>
            <a:r>
              <a:rPr lang="en-GB" b="1">
                <a:latin typeface="Sofia Sans" panose="020B0604020202020204" charset="0"/>
                <a:sym typeface="Wingdings" panose="05000000000000000000" pitchFamily="2" charset="2"/>
              </a:rPr>
              <a:t></a:t>
            </a:r>
            <a:r>
              <a:rPr lang="en-US" b="1">
                <a:latin typeface="Sofia Sans" panose="020B0604020202020204" charset="0"/>
              </a:rPr>
              <a:t> mechanical energy</a:t>
            </a:r>
          </a:p>
          <a:p>
            <a:endParaRPr lang="en-US" b="1">
              <a:latin typeface="Sofia Sans" panose="020B0604020202020204" charset="0"/>
            </a:endParaRPr>
          </a:p>
          <a:p>
            <a:pPr marL="342900" indent="-342900">
              <a:buFont typeface="Arial" panose="020B0604020202020204" pitchFamily="34" charset="0"/>
              <a:buChar char="•"/>
            </a:pPr>
            <a:r>
              <a:rPr lang="en-US">
                <a:latin typeface="Sofia Sans" panose="020B0604020202020204" charset="0"/>
              </a:rPr>
              <a:t>essential to produce energy in a generator</a:t>
            </a:r>
          </a:p>
          <a:p>
            <a:pPr marL="342900" indent="-342900">
              <a:buFont typeface="Arial" panose="020B0604020202020204" pitchFamily="34" charset="0"/>
              <a:buChar char="•"/>
            </a:pPr>
            <a:endParaRPr lang="en-US">
              <a:latin typeface="Sofia Sans" panose="020B0604020202020204" charset="0"/>
            </a:endParaRPr>
          </a:p>
          <a:p>
            <a:pPr marL="342900" indent="-342900">
              <a:buFont typeface="Arial" panose="020B0604020202020204" pitchFamily="34" charset="0"/>
              <a:buChar char="•"/>
            </a:pPr>
            <a:r>
              <a:rPr lang="en-US">
                <a:latin typeface="Sofia Sans" panose="020B0604020202020204" charset="0"/>
              </a:rPr>
              <a:t>Bernoulli Principle helps to capture more wind thereby, maximizes efficiency of wind turbines</a:t>
            </a:r>
          </a:p>
          <a:p>
            <a:pPr marL="171450" indent="-171450">
              <a:buFont typeface="Calibri"/>
              <a:buChar char="-"/>
            </a:pPr>
            <a:endParaRPr lang="en-GB" noProof="0">
              <a:solidFill>
                <a:srgbClr val="333333"/>
              </a:solidFill>
              <a:latin typeface="Sofia Sans"/>
            </a:endParaRPr>
          </a:p>
        </p:txBody>
      </p:sp>
      <p:sp>
        <p:nvSpPr>
          <p:cNvPr id="9" name="Denkblase: wolkenförmig 10">
            <a:extLst>
              <a:ext uri="{FF2B5EF4-FFF2-40B4-BE49-F238E27FC236}">
                <a16:creationId xmlns:a16="http://schemas.microsoft.com/office/drawing/2014/main" id="{7B537C59-F6FA-0BC4-B70A-757829B820DE}"/>
              </a:ext>
            </a:extLst>
          </p:cNvPr>
          <p:cNvSpPr/>
          <p:nvPr/>
        </p:nvSpPr>
        <p:spPr>
          <a:xfrm>
            <a:off x="6728949" y="96621"/>
            <a:ext cx="2263366" cy="1185577"/>
          </a:xfrm>
          <a:prstGeom prst="cloudCallou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GB" noProof="0">
                <a:solidFill>
                  <a:schemeClr val="tx1"/>
                </a:solidFill>
                <a:cs typeface="Arial"/>
              </a:rPr>
              <a:t>Did you know? This is also the principle of an airplane!</a:t>
            </a:r>
            <a:endParaRPr lang="en-GB" noProof="0">
              <a:solidFill>
                <a:schemeClr val="tx1"/>
              </a:solidFill>
            </a:endParaRPr>
          </a:p>
        </p:txBody>
      </p:sp>
      <p:sp>
        <p:nvSpPr>
          <p:cNvPr id="10" name="Rechteck: eine Ecke abgeschnitten 9">
            <a:extLst>
              <a:ext uri="{FF2B5EF4-FFF2-40B4-BE49-F238E27FC236}">
                <a16:creationId xmlns:a16="http://schemas.microsoft.com/office/drawing/2014/main" id="{1B9E1A16-924F-55F8-F507-DF601E99A88C}"/>
              </a:ext>
            </a:extLst>
          </p:cNvPr>
          <p:cNvSpPr/>
          <p:nvPr/>
        </p:nvSpPr>
        <p:spPr>
          <a:xfrm>
            <a:off x="720000" y="3626225"/>
            <a:ext cx="3728278" cy="740779"/>
          </a:xfrm>
          <a:prstGeom prst="snip1Rect">
            <a:avLst/>
          </a:prstGeom>
          <a:solidFill>
            <a:srgbClr val="F2F3F3"/>
          </a:solidFill>
          <a:ln>
            <a:solidFill>
              <a:srgbClr val="C7CDC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GB">
                <a:solidFill>
                  <a:schemeClr val="tx1"/>
                </a:solidFill>
                <a:latin typeface="Sofia Sans" panose="020B0604020202020204" charset="0"/>
                <a:cs typeface="Arial"/>
                <a:sym typeface="Wingdings" panose="05000000000000000000" pitchFamily="2" charset="2"/>
              </a:rPr>
              <a:t></a:t>
            </a:r>
            <a:r>
              <a:rPr lang="en-GB">
                <a:solidFill>
                  <a:schemeClr val="tx1"/>
                </a:solidFill>
                <a:latin typeface="Sofia Sans" panose="020B0604020202020204" charset="0"/>
                <a:cs typeface="Arial"/>
              </a:rPr>
              <a:t> The blade of a wind turbine should have this specific shape</a:t>
            </a:r>
          </a:p>
        </p:txBody>
      </p:sp>
      <p:grpSp>
        <p:nvGrpSpPr>
          <p:cNvPr id="4" name="Gruppieren 3">
            <a:extLst>
              <a:ext uri="{FF2B5EF4-FFF2-40B4-BE49-F238E27FC236}">
                <a16:creationId xmlns:a16="http://schemas.microsoft.com/office/drawing/2014/main" id="{4FDA8574-5254-D7B0-613B-B28C15EEA99A}"/>
              </a:ext>
            </a:extLst>
          </p:cNvPr>
          <p:cNvGrpSpPr/>
          <p:nvPr/>
        </p:nvGrpSpPr>
        <p:grpSpPr>
          <a:xfrm>
            <a:off x="8971221" y="0"/>
            <a:ext cx="982865" cy="655243"/>
            <a:chOff x="8971221" y="0"/>
            <a:chExt cx="982865" cy="655243"/>
          </a:xfrm>
        </p:grpSpPr>
        <p:sp>
          <p:nvSpPr>
            <p:cNvPr id="6" name="Rechteck 5">
              <a:extLst>
                <a:ext uri="{FF2B5EF4-FFF2-40B4-BE49-F238E27FC236}">
                  <a16:creationId xmlns:a16="http://schemas.microsoft.com/office/drawing/2014/main" id="{550E9AA2-560B-5E5B-E34F-6B659360CEA3}"/>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7" name="Grafik 6" descr="Ein Bild, das Grafiken, Schrift, Logo, Kreis enthält.&#10;&#10;KI-generierte Inhalte können fehlerhaft sein.">
              <a:extLst>
                <a:ext uri="{FF2B5EF4-FFF2-40B4-BE49-F238E27FC236}">
                  <a16:creationId xmlns:a16="http://schemas.microsoft.com/office/drawing/2014/main" id="{8BA57CA0-3605-FA4F-1A57-CDEA168E66C9}"/>
                </a:ext>
              </a:extLst>
            </p:cNvPr>
            <p:cNvPicPr>
              <a:picLocks noChangeAspect="1"/>
            </p:cNvPicPr>
            <p:nvPr/>
          </p:nvPicPr>
          <p:blipFill>
            <a:blip r:embed="rId5"/>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817820870"/>
      </p:ext>
    </p:extLst>
  </p:cSld>
  <p:clrMapOvr>
    <a:masterClrMapping/>
  </p:clrMapOvr>
  <p:extLst>
    <p:ext uri="{6950BFC3-D8DA-4A85-94F7-54DA5524770B}">
      <p188:commentRel xmlns:p188="http://schemas.microsoft.com/office/powerpoint/2018/8/main" r:id="rId3"/>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28"/>
          <p:cNvSpPr/>
          <p:nvPr/>
        </p:nvSpPr>
        <p:spPr>
          <a:xfrm flipH="1">
            <a:off x="294629" y="284100"/>
            <a:ext cx="7188871" cy="4132031"/>
          </a:xfrm>
          <a:custGeom>
            <a:avLst/>
            <a:gdLst/>
            <a:ahLst/>
            <a:cxnLst/>
            <a:rect l="l" t="t" r="r" b="b"/>
            <a:pathLst>
              <a:path w="22609" h="10401" fill="none" extrusionOk="0">
                <a:moveTo>
                  <a:pt x="19388" y="10401"/>
                </a:moveTo>
                <a:lnTo>
                  <a:pt x="19388" y="10401"/>
                </a:lnTo>
                <a:cubicBezTo>
                  <a:pt x="21897" y="10401"/>
                  <a:pt x="21897" y="10401"/>
                  <a:pt x="21897" y="10401"/>
                </a:cubicBezTo>
                <a:cubicBezTo>
                  <a:pt x="22292" y="10401"/>
                  <a:pt x="22609" y="10084"/>
                  <a:pt x="22609" y="9693"/>
                </a:cubicBezTo>
                <a:cubicBezTo>
                  <a:pt x="22609" y="478"/>
                  <a:pt x="22609" y="478"/>
                  <a:pt x="22609" y="478"/>
                </a:cubicBezTo>
                <a:cubicBezTo>
                  <a:pt x="22609" y="215"/>
                  <a:pt x="22394" y="0"/>
                  <a:pt x="22131" y="0"/>
                </a:cubicBezTo>
                <a:cubicBezTo>
                  <a:pt x="478" y="0"/>
                  <a:pt x="478" y="0"/>
                  <a:pt x="478" y="0"/>
                </a:cubicBezTo>
                <a:cubicBezTo>
                  <a:pt x="215" y="0"/>
                  <a:pt x="0" y="215"/>
                  <a:pt x="0" y="478"/>
                </a:cubicBezTo>
                <a:cubicBezTo>
                  <a:pt x="0" y="4670"/>
                  <a:pt x="0" y="4670"/>
                  <a:pt x="0" y="4670"/>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lang="en-GB" sz="1800" b="0" strike="noStrike" noProof="0">
              <a:solidFill>
                <a:srgbClr val="000000"/>
              </a:solidFill>
              <a:latin typeface="Arial"/>
              <a:ea typeface="Arial"/>
              <a:cs typeface="Arial"/>
              <a:sym typeface="Arial"/>
            </a:endParaRPr>
          </a:p>
        </p:txBody>
      </p:sp>
      <p:sp>
        <p:nvSpPr>
          <p:cNvPr id="370" name="Google Shape;370;p28"/>
          <p:cNvSpPr txBox="1">
            <a:spLocks noGrp="1"/>
          </p:cNvSpPr>
          <p:nvPr>
            <p:ph type="title"/>
          </p:nvPr>
        </p:nvSpPr>
        <p:spPr>
          <a:xfrm>
            <a:off x="713225" y="2518401"/>
            <a:ext cx="5443800" cy="1674000"/>
          </a:xfrm>
          <a:prstGeom prst="rect">
            <a:avLst/>
          </a:prstGeom>
        </p:spPr>
        <p:txBody>
          <a:bodyPr spcFirstLastPara="1" wrap="square" lIns="91425" tIns="91425" rIns="91425" bIns="91425" anchor="b" anchorCtr="0">
            <a:noAutofit/>
          </a:bodyPr>
          <a:lstStyle/>
          <a:p>
            <a:r>
              <a:rPr lang="en-GB" noProof="0"/>
              <a:t>Experiments with a wind turbine</a:t>
            </a:r>
          </a:p>
        </p:txBody>
      </p:sp>
      <p:sp>
        <p:nvSpPr>
          <p:cNvPr id="371" name="Google Shape;371;p28"/>
          <p:cNvSpPr txBox="1">
            <a:spLocks noGrp="1"/>
          </p:cNvSpPr>
          <p:nvPr>
            <p:ph type="title" idx="2"/>
          </p:nvPr>
        </p:nvSpPr>
        <p:spPr>
          <a:xfrm>
            <a:off x="4974125" y="1282692"/>
            <a:ext cx="1182900" cy="123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noProof="0"/>
              <a:t>04</a:t>
            </a:r>
          </a:p>
        </p:txBody>
      </p:sp>
      <p:sp>
        <p:nvSpPr>
          <p:cNvPr id="372" name="Google Shape;372;p28"/>
          <p:cNvSpPr txBox="1">
            <a:spLocks noGrp="1"/>
          </p:cNvSpPr>
          <p:nvPr>
            <p:ph type="subTitle" idx="1"/>
          </p:nvPr>
        </p:nvSpPr>
        <p:spPr>
          <a:xfrm>
            <a:off x="448148" y="4109566"/>
            <a:ext cx="5815357" cy="618665"/>
          </a:xfrm>
          <a:prstGeom prst="rect">
            <a:avLst/>
          </a:prstGeom>
        </p:spPr>
        <p:txBody>
          <a:bodyPr spcFirstLastPara="1" wrap="square" lIns="91425" tIns="91425" rIns="91425" bIns="91425" anchor="ctr" anchorCtr="0">
            <a:noAutofit/>
          </a:bodyPr>
          <a:lstStyle/>
          <a:p>
            <a:pPr marL="0" indent="0">
              <a:lnSpc>
                <a:spcPct val="114999"/>
              </a:lnSpc>
            </a:pPr>
            <a:endParaRPr lang="en-GB" sz="1400" noProof="0"/>
          </a:p>
          <a:p>
            <a:pPr marL="0" indent="0">
              <a:lnSpc>
                <a:spcPct val="114999"/>
              </a:lnSpc>
            </a:pPr>
            <a:r>
              <a:rPr lang="en-US" sz="1400"/>
              <a:t>Learn about how wind and blade design affect wind turbine performance</a:t>
            </a:r>
            <a:r>
              <a:rPr lang="en-US" sz="1400" noProof="0"/>
              <a:t>.</a:t>
            </a:r>
          </a:p>
          <a:p>
            <a:pPr marL="0" indent="0">
              <a:lnSpc>
                <a:spcPct val="114999"/>
              </a:lnSpc>
            </a:pPr>
            <a:r>
              <a:rPr lang="en-US" sz="1400" noProof="0"/>
              <a:t> </a:t>
            </a:r>
          </a:p>
          <a:p>
            <a:pPr marL="0" indent="0">
              <a:lnSpc>
                <a:spcPct val="114999"/>
              </a:lnSpc>
            </a:pPr>
            <a:endParaRPr lang="en-GB" sz="1400" noProof="0"/>
          </a:p>
        </p:txBody>
      </p:sp>
      <p:grpSp>
        <p:nvGrpSpPr>
          <p:cNvPr id="2" name="Google Shape;10726;p60">
            <a:extLst>
              <a:ext uri="{FF2B5EF4-FFF2-40B4-BE49-F238E27FC236}">
                <a16:creationId xmlns:a16="http://schemas.microsoft.com/office/drawing/2014/main" id="{F7237C0B-035D-A46F-A6CF-8C2BB3F41D2C}"/>
              </a:ext>
            </a:extLst>
          </p:cNvPr>
          <p:cNvGrpSpPr/>
          <p:nvPr/>
        </p:nvGrpSpPr>
        <p:grpSpPr>
          <a:xfrm>
            <a:off x="6688269" y="2267871"/>
            <a:ext cx="1590480" cy="1973663"/>
            <a:chOff x="2665165" y="3360146"/>
            <a:chExt cx="281794" cy="349685"/>
          </a:xfrm>
        </p:grpSpPr>
        <p:sp>
          <p:nvSpPr>
            <p:cNvPr id="3" name="Google Shape;10727;p60">
              <a:extLst>
                <a:ext uri="{FF2B5EF4-FFF2-40B4-BE49-F238E27FC236}">
                  <a16:creationId xmlns:a16="http://schemas.microsoft.com/office/drawing/2014/main" id="{0DD58FB4-2EC2-0A8E-1FE6-2156E4012461}"/>
                </a:ext>
              </a:extLst>
            </p:cNvPr>
            <p:cNvSpPr/>
            <p:nvPr/>
          </p:nvSpPr>
          <p:spPr>
            <a:xfrm>
              <a:off x="2665165" y="3495547"/>
              <a:ext cx="136572" cy="214284"/>
            </a:xfrm>
            <a:custGeom>
              <a:avLst/>
              <a:gdLst/>
              <a:ahLst/>
              <a:cxnLst/>
              <a:rect l="l" t="t" r="r" b="b"/>
              <a:pathLst>
                <a:path w="4311" h="6764" extrusionOk="0">
                  <a:moveTo>
                    <a:pt x="3977" y="4453"/>
                  </a:moveTo>
                  <a:lnTo>
                    <a:pt x="3977" y="5049"/>
                  </a:lnTo>
                  <a:lnTo>
                    <a:pt x="2441" y="5049"/>
                  </a:lnTo>
                  <a:lnTo>
                    <a:pt x="2441" y="4453"/>
                  </a:lnTo>
                  <a:close/>
                  <a:moveTo>
                    <a:pt x="167" y="0"/>
                  </a:moveTo>
                  <a:cubicBezTo>
                    <a:pt x="84" y="0"/>
                    <a:pt x="0" y="72"/>
                    <a:pt x="0" y="167"/>
                  </a:cubicBezTo>
                  <a:lnTo>
                    <a:pt x="0" y="1727"/>
                  </a:lnTo>
                  <a:cubicBezTo>
                    <a:pt x="0" y="1858"/>
                    <a:pt x="84" y="2001"/>
                    <a:pt x="179" y="2072"/>
                  </a:cubicBezTo>
                  <a:lnTo>
                    <a:pt x="1167" y="2751"/>
                  </a:lnTo>
                  <a:cubicBezTo>
                    <a:pt x="1196" y="2770"/>
                    <a:pt x="1230" y="2779"/>
                    <a:pt x="1264" y="2779"/>
                  </a:cubicBezTo>
                  <a:cubicBezTo>
                    <a:pt x="1315" y="2779"/>
                    <a:pt x="1365" y="2758"/>
                    <a:pt x="1393" y="2715"/>
                  </a:cubicBezTo>
                  <a:cubicBezTo>
                    <a:pt x="1429" y="2632"/>
                    <a:pt x="1417" y="2536"/>
                    <a:pt x="1346" y="2489"/>
                  </a:cubicBezTo>
                  <a:lnTo>
                    <a:pt x="357" y="1798"/>
                  </a:lnTo>
                  <a:cubicBezTo>
                    <a:pt x="334" y="1786"/>
                    <a:pt x="322" y="1763"/>
                    <a:pt x="322" y="1727"/>
                  </a:cubicBezTo>
                  <a:lnTo>
                    <a:pt x="322" y="334"/>
                  </a:lnTo>
                  <a:lnTo>
                    <a:pt x="655" y="334"/>
                  </a:lnTo>
                  <a:cubicBezTo>
                    <a:pt x="679" y="334"/>
                    <a:pt x="679" y="346"/>
                    <a:pt x="679" y="346"/>
                  </a:cubicBezTo>
                  <a:lnTo>
                    <a:pt x="679" y="1251"/>
                  </a:lnTo>
                  <a:cubicBezTo>
                    <a:pt x="679" y="1382"/>
                    <a:pt x="750" y="1524"/>
                    <a:pt x="857" y="1596"/>
                  </a:cubicBezTo>
                  <a:lnTo>
                    <a:pt x="2286" y="2560"/>
                  </a:lnTo>
                  <a:cubicBezTo>
                    <a:pt x="2405" y="2656"/>
                    <a:pt x="2548" y="2691"/>
                    <a:pt x="2703" y="2691"/>
                  </a:cubicBezTo>
                  <a:lnTo>
                    <a:pt x="2822" y="2691"/>
                  </a:lnTo>
                  <a:cubicBezTo>
                    <a:pt x="2941" y="2691"/>
                    <a:pt x="3060" y="2656"/>
                    <a:pt x="3143" y="2560"/>
                  </a:cubicBezTo>
                  <a:lnTo>
                    <a:pt x="3191" y="2513"/>
                  </a:lnTo>
                  <a:cubicBezTo>
                    <a:pt x="3251" y="2453"/>
                    <a:pt x="3274" y="2382"/>
                    <a:pt x="3274" y="2298"/>
                  </a:cubicBezTo>
                  <a:cubicBezTo>
                    <a:pt x="3274" y="2203"/>
                    <a:pt x="3239" y="2132"/>
                    <a:pt x="3179" y="2072"/>
                  </a:cubicBezTo>
                  <a:lnTo>
                    <a:pt x="2524" y="1477"/>
                  </a:lnTo>
                  <a:lnTo>
                    <a:pt x="2524" y="1465"/>
                  </a:lnTo>
                  <a:lnTo>
                    <a:pt x="2727" y="1251"/>
                  </a:lnTo>
                  <a:lnTo>
                    <a:pt x="3905" y="2179"/>
                  </a:lnTo>
                  <a:cubicBezTo>
                    <a:pt x="3929" y="2191"/>
                    <a:pt x="3929" y="2215"/>
                    <a:pt x="3929" y="2251"/>
                  </a:cubicBezTo>
                  <a:lnTo>
                    <a:pt x="3929" y="4156"/>
                  </a:lnTo>
                  <a:lnTo>
                    <a:pt x="2643" y="4156"/>
                  </a:lnTo>
                  <a:lnTo>
                    <a:pt x="2643" y="3620"/>
                  </a:lnTo>
                  <a:cubicBezTo>
                    <a:pt x="2643" y="3465"/>
                    <a:pt x="2560" y="3346"/>
                    <a:pt x="2465" y="3263"/>
                  </a:cubicBezTo>
                  <a:lnTo>
                    <a:pt x="1869" y="2846"/>
                  </a:lnTo>
                  <a:cubicBezTo>
                    <a:pt x="1837" y="2828"/>
                    <a:pt x="1804" y="2818"/>
                    <a:pt x="1771" y="2818"/>
                  </a:cubicBezTo>
                  <a:cubicBezTo>
                    <a:pt x="1720" y="2818"/>
                    <a:pt x="1673" y="2842"/>
                    <a:pt x="1643" y="2894"/>
                  </a:cubicBezTo>
                  <a:cubicBezTo>
                    <a:pt x="1596" y="2965"/>
                    <a:pt x="1608" y="3072"/>
                    <a:pt x="1691" y="3108"/>
                  </a:cubicBezTo>
                  <a:lnTo>
                    <a:pt x="2286" y="3525"/>
                  </a:lnTo>
                  <a:cubicBezTo>
                    <a:pt x="2310" y="3548"/>
                    <a:pt x="2322" y="3584"/>
                    <a:pt x="2322" y="3620"/>
                  </a:cubicBezTo>
                  <a:lnTo>
                    <a:pt x="2322" y="4156"/>
                  </a:lnTo>
                  <a:lnTo>
                    <a:pt x="2286" y="4156"/>
                  </a:lnTo>
                  <a:cubicBezTo>
                    <a:pt x="2191" y="4156"/>
                    <a:pt x="2120" y="4227"/>
                    <a:pt x="2120" y="4322"/>
                  </a:cubicBezTo>
                  <a:lnTo>
                    <a:pt x="2120" y="5584"/>
                  </a:lnTo>
                  <a:lnTo>
                    <a:pt x="2120" y="6596"/>
                  </a:lnTo>
                  <a:cubicBezTo>
                    <a:pt x="2120" y="6680"/>
                    <a:pt x="2191" y="6763"/>
                    <a:pt x="2286" y="6763"/>
                  </a:cubicBezTo>
                  <a:lnTo>
                    <a:pt x="2834" y="6763"/>
                  </a:lnTo>
                  <a:cubicBezTo>
                    <a:pt x="2917" y="6763"/>
                    <a:pt x="3001" y="6680"/>
                    <a:pt x="3001" y="6596"/>
                  </a:cubicBezTo>
                  <a:cubicBezTo>
                    <a:pt x="3001" y="6501"/>
                    <a:pt x="2917" y="6430"/>
                    <a:pt x="2834" y="6430"/>
                  </a:cubicBezTo>
                  <a:lnTo>
                    <a:pt x="2429" y="6430"/>
                  </a:lnTo>
                  <a:lnTo>
                    <a:pt x="2429" y="5406"/>
                  </a:lnTo>
                  <a:lnTo>
                    <a:pt x="3965" y="5406"/>
                  </a:lnTo>
                  <a:lnTo>
                    <a:pt x="3965" y="5584"/>
                  </a:lnTo>
                  <a:lnTo>
                    <a:pt x="3965" y="6430"/>
                  </a:lnTo>
                  <a:lnTo>
                    <a:pt x="3477" y="6430"/>
                  </a:lnTo>
                  <a:cubicBezTo>
                    <a:pt x="3382" y="6430"/>
                    <a:pt x="3310" y="6501"/>
                    <a:pt x="3310" y="6596"/>
                  </a:cubicBezTo>
                  <a:cubicBezTo>
                    <a:pt x="3310" y="6680"/>
                    <a:pt x="3382" y="6763"/>
                    <a:pt x="3477" y="6763"/>
                  </a:cubicBezTo>
                  <a:lnTo>
                    <a:pt x="4144" y="6763"/>
                  </a:lnTo>
                  <a:cubicBezTo>
                    <a:pt x="4227" y="6763"/>
                    <a:pt x="4310" y="6680"/>
                    <a:pt x="4310" y="6596"/>
                  </a:cubicBezTo>
                  <a:lnTo>
                    <a:pt x="4310" y="5251"/>
                  </a:lnTo>
                  <a:lnTo>
                    <a:pt x="4286" y="4287"/>
                  </a:lnTo>
                  <a:lnTo>
                    <a:pt x="4286" y="2215"/>
                  </a:lnTo>
                  <a:cubicBezTo>
                    <a:pt x="4286" y="2084"/>
                    <a:pt x="4227" y="1965"/>
                    <a:pt x="4132" y="1894"/>
                  </a:cubicBezTo>
                  <a:lnTo>
                    <a:pt x="2846" y="881"/>
                  </a:lnTo>
                  <a:cubicBezTo>
                    <a:pt x="2818" y="859"/>
                    <a:pt x="2782" y="847"/>
                    <a:pt x="2746" y="847"/>
                  </a:cubicBezTo>
                  <a:cubicBezTo>
                    <a:pt x="2707" y="847"/>
                    <a:pt x="2669" y="862"/>
                    <a:pt x="2643" y="893"/>
                  </a:cubicBezTo>
                  <a:lnTo>
                    <a:pt x="2322" y="1203"/>
                  </a:lnTo>
                  <a:cubicBezTo>
                    <a:pt x="2262" y="1262"/>
                    <a:pt x="2215" y="1358"/>
                    <a:pt x="2215" y="1441"/>
                  </a:cubicBezTo>
                  <a:cubicBezTo>
                    <a:pt x="2215" y="1536"/>
                    <a:pt x="2262" y="1620"/>
                    <a:pt x="2322" y="1679"/>
                  </a:cubicBezTo>
                  <a:lnTo>
                    <a:pt x="2977" y="2275"/>
                  </a:lnTo>
                  <a:lnTo>
                    <a:pt x="2941" y="2322"/>
                  </a:lnTo>
                  <a:cubicBezTo>
                    <a:pt x="2905" y="2358"/>
                    <a:pt x="2882" y="2370"/>
                    <a:pt x="2846" y="2370"/>
                  </a:cubicBezTo>
                  <a:lnTo>
                    <a:pt x="2727" y="2370"/>
                  </a:lnTo>
                  <a:cubicBezTo>
                    <a:pt x="2643" y="2370"/>
                    <a:pt x="2560" y="2334"/>
                    <a:pt x="2489" y="2298"/>
                  </a:cubicBezTo>
                  <a:lnTo>
                    <a:pt x="1060" y="1322"/>
                  </a:lnTo>
                  <a:cubicBezTo>
                    <a:pt x="1024" y="1310"/>
                    <a:pt x="1012" y="1286"/>
                    <a:pt x="1012" y="1251"/>
                  </a:cubicBezTo>
                  <a:lnTo>
                    <a:pt x="1012" y="346"/>
                  </a:lnTo>
                  <a:cubicBezTo>
                    <a:pt x="1012" y="155"/>
                    <a:pt x="869"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a:p>
          </p:txBody>
        </p:sp>
        <p:sp>
          <p:nvSpPr>
            <p:cNvPr id="4" name="Google Shape;10728;p60">
              <a:extLst>
                <a:ext uri="{FF2B5EF4-FFF2-40B4-BE49-F238E27FC236}">
                  <a16:creationId xmlns:a16="http://schemas.microsoft.com/office/drawing/2014/main" id="{217461D9-4B71-70D4-4A84-7471FF81D649}"/>
                </a:ext>
              </a:extLst>
            </p:cNvPr>
            <p:cNvSpPr/>
            <p:nvPr/>
          </p:nvSpPr>
          <p:spPr>
            <a:xfrm>
              <a:off x="2811495" y="3494786"/>
              <a:ext cx="135464" cy="212003"/>
            </a:xfrm>
            <a:custGeom>
              <a:avLst/>
              <a:gdLst/>
              <a:ahLst/>
              <a:cxnLst/>
              <a:rect l="l" t="t" r="r" b="b"/>
              <a:pathLst>
                <a:path w="4276" h="6692" extrusionOk="0">
                  <a:moveTo>
                    <a:pt x="3942" y="322"/>
                  </a:moveTo>
                  <a:lnTo>
                    <a:pt x="3942" y="1727"/>
                  </a:lnTo>
                  <a:lnTo>
                    <a:pt x="3954" y="1727"/>
                  </a:lnTo>
                  <a:cubicBezTo>
                    <a:pt x="3954" y="1751"/>
                    <a:pt x="3942" y="1787"/>
                    <a:pt x="3918" y="1798"/>
                  </a:cubicBezTo>
                  <a:lnTo>
                    <a:pt x="1811" y="3251"/>
                  </a:lnTo>
                  <a:cubicBezTo>
                    <a:pt x="1692" y="3334"/>
                    <a:pt x="1632" y="3465"/>
                    <a:pt x="1632" y="3608"/>
                  </a:cubicBezTo>
                  <a:lnTo>
                    <a:pt x="1632" y="4144"/>
                  </a:lnTo>
                  <a:lnTo>
                    <a:pt x="334" y="4144"/>
                  </a:lnTo>
                  <a:lnTo>
                    <a:pt x="334" y="2239"/>
                  </a:lnTo>
                  <a:cubicBezTo>
                    <a:pt x="334" y="2215"/>
                    <a:pt x="358" y="2179"/>
                    <a:pt x="370" y="2168"/>
                  </a:cubicBezTo>
                  <a:lnTo>
                    <a:pt x="632" y="1965"/>
                  </a:lnTo>
                  <a:lnTo>
                    <a:pt x="1525" y="1251"/>
                  </a:lnTo>
                  <a:lnTo>
                    <a:pt x="1739" y="1453"/>
                  </a:lnTo>
                  <a:lnTo>
                    <a:pt x="1739" y="1465"/>
                  </a:lnTo>
                  <a:lnTo>
                    <a:pt x="1084" y="2060"/>
                  </a:lnTo>
                  <a:cubicBezTo>
                    <a:pt x="1025" y="2120"/>
                    <a:pt x="977" y="2203"/>
                    <a:pt x="977" y="2287"/>
                  </a:cubicBezTo>
                  <a:cubicBezTo>
                    <a:pt x="977" y="2382"/>
                    <a:pt x="1013" y="2453"/>
                    <a:pt x="1072" y="2513"/>
                  </a:cubicBezTo>
                  <a:lnTo>
                    <a:pt x="1108" y="2560"/>
                  </a:lnTo>
                  <a:cubicBezTo>
                    <a:pt x="1203" y="2644"/>
                    <a:pt x="1322" y="2691"/>
                    <a:pt x="1441" y="2691"/>
                  </a:cubicBezTo>
                  <a:lnTo>
                    <a:pt x="1561" y="2691"/>
                  </a:lnTo>
                  <a:cubicBezTo>
                    <a:pt x="1703" y="2691"/>
                    <a:pt x="1858" y="2644"/>
                    <a:pt x="1977" y="2560"/>
                  </a:cubicBezTo>
                  <a:lnTo>
                    <a:pt x="3406" y="1584"/>
                  </a:lnTo>
                  <a:cubicBezTo>
                    <a:pt x="3525" y="1513"/>
                    <a:pt x="3585" y="1382"/>
                    <a:pt x="3585" y="1251"/>
                  </a:cubicBezTo>
                  <a:lnTo>
                    <a:pt x="3585" y="334"/>
                  </a:lnTo>
                  <a:cubicBezTo>
                    <a:pt x="3585" y="322"/>
                    <a:pt x="3597" y="322"/>
                    <a:pt x="3597" y="322"/>
                  </a:cubicBezTo>
                  <a:close/>
                  <a:moveTo>
                    <a:pt x="1858" y="4477"/>
                  </a:moveTo>
                  <a:lnTo>
                    <a:pt x="1858" y="5073"/>
                  </a:lnTo>
                  <a:lnTo>
                    <a:pt x="322" y="5073"/>
                  </a:lnTo>
                  <a:lnTo>
                    <a:pt x="322" y="4477"/>
                  </a:lnTo>
                  <a:close/>
                  <a:moveTo>
                    <a:pt x="1858" y="5382"/>
                  </a:moveTo>
                  <a:lnTo>
                    <a:pt x="1858" y="6406"/>
                  </a:lnTo>
                  <a:lnTo>
                    <a:pt x="322" y="6406"/>
                  </a:lnTo>
                  <a:lnTo>
                    <a:pt x="322" y="5561"/>
                  </a:lnTo>
                  <a:lnTo>
                    <a:pt x="322" y="5382"/>
                  </a:lnTo>
                  <a:close/>
                  <a:moveTo>
                    <a:pt x="3620" y="1"/>
                  </a:moveTo>
                  <a:cubicBezTo>
                    <a:pt x="3418" y="1"/>
                    <a:pt x="3275" y="143"/>
                    <a:pt x="3275" y="334"/>
                  </a:cubicBezTo>
                  <a:lnTo>
                    <a:pt x="3275" y="1251"/>
                  </a:lnTo>
                  <a:cubicBezTo>
                    <a:pt x="3275" y="1275"/>
                    <a:pt x="3263" y="1310"/>
                    <a:pt x="3227" y="1322"/>
                  </a:cubicBezTo>
                  <a:lnTo>
                    <a:pt x="1799" y="2287"/>
                  </a:lnTo>
                  <a:cubicBezTo>
                    <a:pt x="1727" y="2334"/>
                    <a:pt x="1656" y="2358"/>
                    <a:pt x="1561" y="2358"/>
                  </a:cubicBezTo>
                  <a:lnTo>
                    <a:pt x="1441" y="2358"/>
                  </a:lnTo>
                  <a:cubicBezTo>
                    <a:pt x="1418" y="2358"/>
                    <a:pt x="1370" y="2346"/>
                    <a:pt x="1358" y="2322"/>
                  </a:cubicBezTo>
                  <a:lnTo>
                    <a:pt x="1311" y="2275"/>
                  </a:lnTo>
                  <a:lnTo>
                    <a:pt x="1965" y="1679"/>
                  </a:lnTo>
                  <a:cubicBezTo>
                    <a:pt x="2037" y="1620"/>
                    <a:pt x="2073" y="1525"/>
                    <a:pt x="2073" y="1441"/>
                  </a:cubicBezTo>
                  <a:cubicBezTo>
                    <a:pt x="2073" y="1346"/>
                    <a:pt x="2037" y="1263"/>
                    <a:pt x="1965" y="1203"/>
                  </a:cubicBezTo>
                  <a:lnTo>
                    <a:pt x="1656" y="894"/>
                  </a:lnTo>
                  <a:cubicBezTo>
                    <a:pt x="1622" y="860"/>
                    <a:pt x="1577" y="845"/>
                    <a:pt x="1534" y="845"/>
                  </a:cubicBezTo>
                  <a:cubicBezTo>
                    <a:pt x="1500" y="845"/>
                    <a:pt x="1467" y="854"/>
                    <a:pt x="1441" y="870"/>
                  </a:cubicBezTo>
                  <a:lnTo>
                    <a:pt x="429" y="1667"/>
                  </a:lnTo>
                  <a:lnTo>
                    <a:pt x="168" y="1870"/>
                  </a:lnTo>
                  <a:cubicBezTo>
                    <a:pt x="60" y="1941"/>
                    <a:pt x="1" y="2060"/>
                    <a:pt x="1" y="2203"/>
                  </a:cubicBezTo>
                  <a:lnTo>
                    <a:pt x="1" y="4263"/>
                  </a:lnTo>
                  <a:lnTo>
                    <a:pt x="1" y="5192"/>
                  </a:lnTo>
                  <a:lnTo>
                    <a:pt x="1" y="6525"/>
                  </a:lnTo>
                  <a:cubicBezTo>
                    <a:pt x="1" y="6620"/>
                    <a:pt x="72" y="6692"/>
                    <a:pt x="168" y="6692"/>
                  </a:cubicBezTo>
                  <a:lnTo>
                    <a:pt x="2025" y="6692"/>
                  </a:lnTo>
                  <a:cubicBezTo>
                    <a:pt x="2108" y="6692"/>
                    <a:pt x="2192" y="6620"/>
                    <a:pt x="2192" y="6525"/>
                  </a:cubicBezTo>
                  <a:lnTo>
                    <a:pt x="2192" y="5513"/>
                  </a:lnTo>
                  <a:lnTo>
                    <a:pt x="2192" y="4251"/>
                  </a:lnTo>
                  <a:cubicBezTo>
                    <a:pt x="2192" y="4168"/>
                    <a:pt x="2108" y="4084"/>
                    <a:pt x="2025" y="4084"/>
                  </a:cubicBezTo>
                  <a:lnTo>
                    <a:pt x="1953" y="4084"/>
                  </a:lnTo>
                  <a:lnTo>
                    <a:pt x="1953" y="3549"/>
                  </a:lnTo>
                  <a:cubicBezTo>
                    <a:pt x="1953" y="3525"/>
                    <a:pt x="1965" y="3477"/>
                    <a:pt x="1989" y="3465"/>
                  </a:cubicBezTo>
                  <a:lnTo>
                    <a:pt x="4097" y="2001"/>
                  </a:lnTo>
                  <a:cubicBezTo>
                    <a:pt x="4216" y="1929"/>
                    <a:pt x="4275" y="1798"/>
                    <a:pt x="4275" y="1667"/>
                  </a:cubicBezTo>
                  <a:lnTo>
                    <a:pt x="4275" y="96"/>
                  </a:lnTo>
                  <a:cubicBezTo>
                    <a:pt x="4275" y="72"/>
                    <a:pt x="4216" y="1"/>
                    <a:pt x="412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a:p>
          </p:txBody>
        </p:sp>
        <p:sp>
          <p:nvSpPr>
            <p:cNvPr id="5" name="Google Shape;10729;p60">
              <a:extLst>
                <a:ext uri="{FF2B5EF4-FFF2-40B4-BE49-F238E27FC236}">
                  <a16:creationId xmlns:a16="http://schemas.microsoft.com/office/drawing/2014/main" id="{0406FD35-4156-22A9-A8A2-7DEEE4B269E1}"/>
                </a:ext>
              </a:extLst>
            </p:cNvPr>
            <p:cNvSpPr/>
            <p:nvPr/>
          </p:nvSpPr>
          <p:spPr>
            <a:xfrm>
              <a:off x="2731915" y="3360146"/>
              <a:ext cx="149403" cy="181812"/>
            </a:xfrm>
            <a:custGeom>
              <a:avLst/>
              <a:gdLst/>
              <a:ahLst/>
              <a:cxnLst/>
              <a:rect l="l" t="t" r="r" b="b"/>
              <a:pathLst>
                <a:path w="4716" h="5739" extrusionOk="0">
                  <a:moveTo>
                    <a:pt x="2358" y="0"/>
                  </a:moveTo>
                  <a:cubicBezTo>
                    <a:pt x="1156" y="0"/>
                    <a:pt x="155" y="893"/>
                    <a:pt x="13" y="2084"/>
                  </a:cubicBezTo>
                  <a:cubicBezTo>
                    <a:pt x="1" y="2179"/>
                    <a:pt x="72" y="2250"/>
                    <a:pt x="143" y="2262"/>
                  </a:cubicBezTo>
                  <a:cubicBezTo>
                    <a:pt x="155" y="2265"/>
                    <a:pt x="166" y="2266"/>
                    <a:pt x="176" y="2266"/>
                  </a:cubicBezTo>
                  <a:cubicBezTo>
                    <a:pt x="255" y="2266"/>
                    <a:pt x="312" y="2194"/>
                    <a:pt x="322" y="2131"/>
                  </a:cubicBezTo>
                  <a:cubicBezTo>
                    <a:pt x="441" y="1107"/>
                    <a:pt x="1322" y="333"/>
                    <a:pt x="2346" y="333"/>
                  </a:cubicBezTo>
                  <a:cubicBezTo>
                    <a:pt x="3477" y="333"/>
                    <a:pt x="4382" y="1250"/>
                    <a:pt x="4382" y="2369"/>
                  </a:cubicBezTo>
                  <a:cubicBezTo>
                    <a:pt x="4382" y="3262"/>
                    <a:pt x="3823" y="4036"/>
                    <a:pt x="2977" y="4322"/>
                  </a:cubicBezTo>
                  <a:cubicBezTo>
                    <a:pt x="2941" y="4334"/>
                    <a:pt x="2894" y="4346"/>
                    <a:pt x="2882" y="4393"/>
                  </a:cubicBezTo>
                  <a:lnTo>
                    <a:pt x="2346" y="5286"/>
                  </a:lnTo>
                  <a:lnTo>
                    <a:pt x="1810" y="4393"/>
                  </a:lnTo>
                  <a:cubicBezTo>
                    <a:pt x="1798" y="4370"/>
                    <a:pt x="1763" y="4334"/>
                    <a:pt x="1727" y="4322"/>
                  </a:cubicBezTo>
                  <a:cubicBezTo>
                    <a:pt x="989" y="4084"/>
                    <a:pt x="477" y="3477"/>
                    <a:pt x="334" y="2727"/>
                  </a:cubicBezTo>
                  <a:cubicBezTo>
                    <a:pt x="323" y="2650"/>
                    <a:pt x="252" y="2594"/>
                    <a:pt x="177" y="2594"/>
                  </a:cubicBezTo>
                  <a:cubicBezTo>
                    <a:pt x="170" y="2594"/>
                    <a:pt x="163" y="2595"/>
                    <a:pt x="155" y="2596"/>
                  </a:cubicBezTo>
                  <a:cubicBezTo>
                    <a:pt x="72" y="2608"/>
                    <a:pt x="13" y="2703"/>
                    <a:pt x="24" y="2774"/>
                  </a:cubicBezTo>
                  <a:cubicBezTo>
                    <a:pt x="179" y="3620"/>
                    <a:pt x="775" y="4322"/>
                    <a:pt x="1572" y="4608"/>
                  </a:cubicBezTo>
                  <a:lnTo>
                    <a:pt x="2215" y="5656"/>
                  </a:lnTo>
                  <a:cubicBezTo>
                    <a:pt x="2239" y="5703"/>
                    <a:pt x="2287" y="5739"/>
                    <a:pt x="2346" y="5739"/>
                  </a:cubicBezTo>
                  <a:cubicBezTo>
                    <a:pt x="2406" y="5739"/>
                    <a:pt x="2453" y="5703"/>
                    <a:pt x="2477" y="5656"/>
                  </a:cubicBezTo>
                  <a:lnTo>
                    <a:pt x="3120" y="4608"/>
                  </a:lnTo>
                  <a:cubicBezTo>
                    <a:pt x="4073" y="4274"/>
                    <a:pt x="4704" y="3381"/>
                    <a:pt x="4704" y="2369"/>
                  </a:cubicBezTo>
                  <a:cubicBezTo>
                    <a:pt x="4715" y="1060"/>
                    <a:pt x="3656" y="0"/>
                    <a:pt x="235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a:p>
          </p:txBody>
        </p:sp>
        <p:sp>
          <p:nvSpPr>
            <p:cNvPr id="6" name="Google Shape;10730;p60">
              <a:extLst>
                <a:ext uri="{FF2B5EF4-FFF2-40B4-BE49-F238E27FC236}">
                  <a16:creationId xmlns:a16="http://schemas.microsoft.com/office/drawing/2014/main" id="{BB97ADA9-D49D-051E-7E74-F1EB30F1B728}"/>
                </a:ext>
              </a:extLst>
            </p:cNvPr>
            <p:cNvSpPr/>
            <p:nvPr/>
          </p:nvSpPr>
          <p:spPr>
            <a:xfrm>
              <a:off x="2760585" y="3389545"/>
              <a:ext cx="92442" cy="91333"/>
            </a:xfrm>
            <a:custGeom>
              <a:avLst/>
              <a:gdLst/>
              <a:ahLst/>
              <a:cxnLst/>
              <a:rect l="l" t="t" r="r" b="b"/>
              <a:pathLst>
                <a:path w="2918" h="2883" extrusionOk="0">
                  <a:moveTo>
                    <a:pt x="1453" y="679"/>
                  </a:moveTo>
                  <a:cubicBezTo>
                    <a:pt x="1858" y="679"/>
                    <a:pt x="2203" y="1025"/>
                    <a:pt x="2203" y="1430"/>
                  </a:cubicBezTo>
                  <a:cubicBezTo>
                    <a:pt x="2203" y="1846"/>
                    <a:pt x="1870" y="2168"/>
                    <a:pt x="1453" y="2168"/>
                  </a:cubicBezTo>
                  <a:cubicBezTo>
                    <a:pt x="1036" y="2168"/>
                    <a:pt x="715" y="1846"/>
                    <a:pt x="715" y="1430"/>
                  </a:cubicBezTo>
                  <a:cubicBezTo>
                    <a:pt x="715" y="1013"/>
                    <a:pt x="1036" y="679"/>
                    <a:pt x="1453" y="679"/>
                  </a:cubicBezTo>
                  <a:close/>
                  <a:moveTo>
                    <a:pt x="1453" y="1"/>
                  </a:moveTo>
                  <a:cubicBezTo>
                    <a:pt x="1370" y="1"/>
                    <a:pt x="1286" y="72"/>
                    <a:pt x="1286" y="167"/>
                  </a:cubicBezTo>
                  <a:lnTo>
                    <a:pt x="1286" y="382"/>
                  </a:lnTo>
                  <a:cubicBezTo>
                    <a:pt x="1108" y="417"/>
                    <a:pt x="953" y="477"/>
                    <a:pt x="810" y="572"/>
                  </a:cubicBezTo>
                  <a:lnTo>
                    <a:pt x="655" y="417"/>
                  </a:lnTo>
                  <a:cubicBezTo>
                    <a:pt x="626" y="388"/>
                    <a:pt x="584" y="373"/>
                    <a:pt x="542" y="373"/>
                  </a:cubicBezTo>
                  <a:cubicBezTo>
                    <a:pt x="501" y="373"/>
                    <a:pt x="459" y="388"/>
                    <a:pt x="429" y="417"/>
                  </a:cubicBezTo>
                  <a:cubicBezTo>
                    <a:pt x="370" y="477"/>
                    <a:pt x="370" y="572"/>
                    <a:pt x="429" y="632"/>
                  </a:cubicBezTo>
                  <a:lnTo>
                    <a:pt x="596" y="798"/>
                  </a:lnTo>
                  <a:cubicBezTo>
                    <a:pt x="489" y="929"/>
                    <a:pt x="429" y="1096"/>
                    <a:pt x="393" y="1275"/>
                  </a:cubicBezTo>
                  <a:lnTo>
                    <a:pt x="167" y="1275"/>
                  </a:lnTo>
                  <a:cubicBezTo>
                    <a:pt x="72" y="1275"/>
                    <a:pt x="0" y="1358"/>
                    <a:pt x="0" y="1441"/>
                  </a:cubicBezTo>
                  <a:cubicBezTo>
                    <a:pt x="0" y="1537"/>
                    <a:pt x="72" y="1608"/>
                    <a:pt x="167" y="1608"/>
                  </a:cubicBezTo>
                  <a:lnTo>
                    <a:pt x="381" y="1608"/>
                  </a:lnTo>
                  <a:cubicBezTo>
                    <a:pt x="417" y="1787"/>
                    <a:pt x="477" y="1953"/>
                    <a:pt x="572" y="2084"/>
                  </a:cubicBezTo>
                  <a:lnTo>
                    <a:pt x="417" y="2251"/>
                  </a:lnTo>
                  <a:cubicBezTo>
                    <a:pt x="358" y="2311"/>
                    <a:pt x="358" y="2406"/>
                    <a:pt x="417" y="2465"/>
                  </a:cubicBezTo>
                  <a:cubicBezTo>
                    <a:pt x="441" y="2501"/>
                    <a:pt x="489" y="2513"/>
                    <a:pt x="536" y="2513"/>
                  </a:cubicBezTo>
                  <a:cubicBezTo>
                    <a:pt x="572" y="2513"/>
                    <a:pt x="620" y="2501"/>
                    <a:pt x="655" y="2465"/>
                  </a:cubicBezTo>
                  <a:lnTo>
                    <a:pt x="810" y="2311"/>
                  </a:lnTo>
                  <a:cubicBezTo>
                    <a:pt x="953" y="2406"/>
                    <a:pt x="1108" y="2465"/>
                    <a:pt x="1286" y="2501"/>
                  </a:cubicBezTo>
                  <a:lnTo>
                    <a:pt x="1286" y="2727"/>
                  </a:lnTo>
                  <a:cubicBezTo>
                    <a:pt x="1286" y="2811"/>
                    <a:pt x="1370" y="2882"/>
                    <a:pt x="1453" y="2882"/>
                  </a:cubicBezTo>
                  <a:cubicBezTo>
                    <a:pt x="1548" y="2882"/>
                    <a:pt x="1620" y="2811"/>
                    <a:pt x="1620" y="2727"/>
                  </a:cubicBezTo>
                  <a:lnTo>
                    <a:pt x="1620" y="2501"/>
                  </a:lnTo>
                  <a:cubicBezTo>
                    <a:pt x="1798" y="2465"/>
                    <a:pt x="1965" y="2406"/>
                    <a:pt x="2096" y="2311"/>
                  </a:cubicBezTo>
                  <a:lnTo>
                    <a:pt x="2263" y="2465"/>
                  </a:lnTo>
                  <a:cubicBezTo>
                    <a:pt x="2286" y="2501"/>
                    <a:pt x="2334" y="2513"/>
                    <a:pt x="2382" y="2513"/>
                  </a:cubicBezTo>
                  <a:cubicBezTo>
                    <a:pt x="2417" y="2513"/>
                    <a:pt x="2465" y="2501"/>
                    <a:pt x="2501" y="2465"/>
                  </a:cubicBezTo>
                  <a:cubicBezTo>
                    <a:pt x="2560" y="2406"/>
                    <a:pt x="2560" y="2311"/>
                    <a:pt x="2501" y="2251"/>
                  </a:cubicBezTo>
                  <a:lnTo>
                    <a:pt x="2334" y="2084"/>
                  </a:lnTo>
                  <a:cubicBezTo>
                    <a:pt x="2441" y="1953"/>
                    <a:pt x="2501" y="1787"/>
                    <a:pt x="2525" y="1608"/>
                  </a:cubicBezTo>
                  <a:lnTo>
                    <a:pt x="2751" y="1608"/>
                  </a:lnTo>
                  <a:cubicBezTo>
                    <a:pt x="2834" y="1608"/>
                    <a:pt x="2918" y="1537"/>
                    <a:pt x="2918" y="1441"/>
                  </a:cubicBezTo>
                  <a:cubicBezTo>
                    <a:pt x="2882" y="1358"/>
                    <a:pt x="2822" y="1275"/>
                    <a:pt x="2739" y="1275"/>
                  </a:cubicBezTo>
                  <a:lnTo>
                    <a:pt x="2513" y="1275"/>
                  </a:lnTo>
                  <a:cubicBezTo>
                    <a:pt x="2477" y="1096"/>
                    <a:pt x="2417" y="941"/>
                    <a:pt x="2322" y="798"/>
                  </a:cubicBezTo>
                  <a:lnTo>
                    <a:pt x="2489" y="632"/>
                  </a:lnTo>
                  <a:cubicBezTo>
                    <a:pt x="2548" y="572"/>
                    <a:pt x="2548" y="477"/>
                    <a:pt x="2489" y="417"/>
                  </a:cubicBezTo>
                  <a:cubicBezTo>
                    <a:pt x="2459" y="388"/>
                    <a:pt x="2417" y="373"/>
                    <a:pt x="2376" y="373"/>
                  </a:cubicBezTo>
                  <a:cubicBezTo>
                    <a:pt x="2334" y="373"/>
                    <a:pt x="2292" y="388"/>
                    <a:pt x="2263" y="417"/>
                  </a:cubicBezTo>
                  <a:lnTo>
                    <a:pt x="2096" y="572"/>
                  </a:lnTo>
                  <a:cubicBezTo>
                    <a:pt x="1965" y="477"/>
                    <a:pt x="1798" y="417"/>
                    <a:pt x="1620" y="382"/>
                  </a:cubicBezTo>
                  <a:lnTo>
                    <a:pt x="1620" y="167"/>
                  </a:lnTo>
                  <a:cubicBezTo>
                    <a:pt x="1620" y="72"/>
                    <a:pt x="1548" y="1"/>
                    <a:pt x="145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a:p>
          </p:txBody>
        </p:sp>
        <p:sp>
          <p:nvSpPr>
            <p:cNvPr id="7" name="Google Shape;10731;p60">
              <a:extLst>
                <a:ext uri="{FF2B5EF4-FFF2-40B4-BE49-F238E27FC236}">
                  <a16:creationId xmlns:a16="http://schemas.microsoft.com/office/drawing/2014/main" id="{E16A3F66-421B-0DBF-3BDA-94F92F22331B}"/>
                </a:ext>
              </a:extLst>
            </p:cNvPr>
            <p:cNvSpPr/>
            <p:nvPr/>
          </p:nvSpPr>
          <p:spPr>
            <a:xfrm>
              <a:off x="2789636" y="3417836"/>
              <a:ext cx="33961" cy="33993"/>
            </a:xfrm>
            <a:custGeom>
              <a:avLst/>
              <a:gdLst/>
              <a:ahLst/>
              <a:cxnLst/>
              <a:rect l="l" t="t" r="r" b="b"/>
              <a:pathLst>
                <a:path w="1072" h="1073" extrusionOk="0">
                  <a:moveTo>
                    <a:pt x="536" y="346"/>
                  </a:moveTo>
                  <a:cubicBezTo>
                    <a:pt x="655" y="346"/>
                    <a:pt x="750" y="429"/>
                    <a:pt x="750" y="548"/>
                  </a:cubicBezTo>
                  <a:cubicBezTo>
                    <a:pt x="750" y="656"/>
                    <a:pt x="643" y="763"/>
                    <a:pt x="536" y="763"/>
                  </a:cubicBezTo>
                  <a:cubicBezTo>
                    <a:pt x="417" y="763"/>
                    <a:pt x="334" y="667"/>
                    <a:pt x="334" y="548"/>
                  </a:cubicBezTo>
                  <a:cubicBezTo>
                    <a:pt x="334" y="429"/>
                    <a:pt x="417" y="346"/>
                    <a:pt x="536" y="346"/>
                  </a:cubicBezTo>
                  <a:close/>
                  <a:moveTo>
                    <a:pt x="536" y="1"/>
                  </a:moveTo>
                  <a:cubicBezTo>
                    <a:pt x="238" y="1"/>
                    <a:pt x="0" y="239"/>
                    <a:pt x="0" y="537"/>
                  </a:cubicBezTo>
                  <a:cubicBezTo>
                    <a:pt x="0" y="834"/>
                    <a:pt x="238" y="1072"/>
                    <a:pt x="536" y="1072"/>
                  </a:cubicBezTo>
                  <a:cubicBezTo>
                    <a:pt x="834" y="1072"/>
                    <a:pt x="1072" y="834"/>
                    <a:pt x="1072" y="537"/>
                  </a:cubicBezTo>
                  <a:cubicBezTo>
                    <a:pt x="1072" y="251"/>
                    <a:pt x="822" y="1"/>
                    <a:pt x="53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a:p>
          </p:txBody>
        </p:sp>
      </p:grpSp>
      <p:pic>
        <p:nvPicPr>
          <p:cNvPr id="8" name="Picture 7" descr="A cartoon of a child holding a notebook and pencil&#10;&#10;AI-generated content may be incorrect.">
            <a:extLst>
              <a:ext uri="{FF2B5EF4-FFF2-40B4-BE49-F238E27FC236}">
                <a16:creationId xmlns:a16="http://schemas.microsoft.com/office/drawing/2014/main" id="{8ED513CA-0D6A-DB4E-1BDE-6D571E04670E}"/>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6543" b="92969" l="9753" r="90247">
                        <a14:foregroundMark x1="45415" y1="9961" x2="31878" y2="12695"/>
                        <a14:foregroundMark x1="31878" y1="12695" x2="46434" y2="12988"/>
                        <a14:foregroundMark x1="46434" y1="12988" x2="46434" y2="11133"/>
                        <a14:foregroundMark x1="31441" y1="7227" x2="38719" y2="6543"/>
                        <a14:foregroundMark x1="36536" y1="89258" x2="41776" y2="92969"/>
                        <a14:foregroundMark x1="90247" y1="44434" x2="88501" y2="47559"/>
                      </a14:backgroundRemoval>
                    </a14:imgEffect>
                  </a14:imgLayer>
                </a14:imgProps>
              </a:ext>
              <a:ext uri="{28A0092B-C50C-407E-A947-70E740481C1C}">
                <a14:useLocalDpi xmlns:a14="http://schemas.microsoft.com/office/drawing/2010/main"/>
              </a:ext>
            </a:extLst>
          </a:blip>
          <a:stretch>
            <a:fillRect/>
          </a:stretch>
        </p:blipFill>
        <p:spPr>
          <a:xfrm>
            <a:off x="409690" y="1087113"/>
            <a:ext cx="1247662" cy="1862183"/>
          </a:xfrm>
          <a:prstGeom prst="rect">
            <a:avLst/>
          </a:prstGeom>
          <a:noFill/>
          <a:ln w="9525" cap="flat" cmpd="sng">
            <a:noFill/>
            <a:prstDash val="dash"/>
            <a:round/>
            <a:headEnd type="none" w="sm" len="sm"/>
            <a:tailEnd type="none" w="sm" len="sm"/>
          </a:ln>
        </p:spPr>
      </p:pic>
      <p:sp>
        <p:nvSpPr>
          <p:cNvPr id="9" name="Oval Callout 8">
            <a:extLst>
              <a:ext uri="{FF2B5EF4-FFF2-40B4-BE49-F238E27FC236}">
                <a16:creationId xmlns:a16="http://schemas.microsoft.com/office/drawing/2014/main" id="{F4CD3012-187A-65FC-779E-547FC2068BBC}"/>
              </a:ext>
            </a:extLst>
          </p:cNvPr>
          <p:cNvSpPr/>
          <p:nvPr/>
        </p:nvSpPr>
        <p:spPr>
          <a:xfrm>
            <a:off x="1888369" y="514068"/>
            <a:ext cx="2472813" cy="1780603"/>
          </a:xfrm>
          <a:prstGeom prst="wedgeEllipseCallout">
            <a:avLst>
              <a:gd name="adj1" fmla="val -72160"/>
              <a:gd name="adj2" fmla="val 1879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latin typeface="Sofia Sans" panose="020B0604020202020204" charset="0"/>
              </a:rPr>
              <a:t>Now I know more about wind turbine design, but I think we can still optimize it!</a:t>
            </a:r>
          </a:p>
        </p:txBody>
      </p:sp>
      <p:grpSp>
        <p:nvGrpSpPr>
          <p:cNvPr id="10" name="Gruppieren 9">
            <a:extLst>
              <a:ext uri="{FF2B5EF4-FFF2-40B4-BE49-F238E27FC236}">
                <a16:creationId xmlns:a16="http://schemas.microsoft.com/office/drawing/2014/main" id="{7A627705-F241-8776-3F80-FF7AFD9FDCB5}"/>
              </a:ext>
            </a:extLst>
          </p:cNvPr>
          <p:cNvGrpSpPr/>
          <p:nvPr/>
        </p:nvGrpSpPr>
        <p:grpSpPr>
          <a:xfrm>
            <a:off x="8971221" y="0"/>
            <a:ext cx="982865" cy="655243"/>
            <a:chOff x="8971221" y="0"/>
            <a:chExt cx="982865" cy="655243"/>
          </a:xfrm>
        </p:grpSpPr>
        <p:sp>
          <p:nvSpPr>
            <p:cNvPr id="11" name="Rechteck 10">
              <a:extLst>
                <a:ext uri="{FF2B5EF4-FFF2-40B4-BE49-F238E27FC236}">
                  <a16:creationId xmlns:a16="http://schemas.microsoft.com/office/drawing/2014/main" id="{A63823CE-5F1C-DD5B-CF23-856C48483014}"/>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2" name="Grafik 11" descr="Ein Bild, das Grafiken, Schrift, Logo, Kreis enthält.&#10;&#10;KI-generierte Inhalte können fehlerhaft sein.">
              <a:extLst>
                <a:ext uri="{FF2B5EF4-FFF2-40B4-BE49-F238E27FC236}">
                  <a16:creationId xmlns:a16="http://schemas.microsoft.com/office/drawing/2014/main" id="{3DEA1DC1-1A72-F3A1-11B1-1ACB518BC68E}"/>
                </a:ext>
              </a:extLst>
            </p:cNvPr>
            <p:cNvPicPr>
              <a:picLocks noChangeAspect="1"/>
            </p:cNvPicPr>
            <p:nvPr/>
          </p:nvPicPr>
          <p:blipFill>
            <a:blip r:embed="rId6"/>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2142852525"/>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6"/>
          <p:cNvSpPr txBox="1">
            <a:spLocks noGrp="1"/>
          </p:cNvSpPr>
          <p:nvPr>
            <p:ph type="subTitle" idx="13"/>
          </p:nvPr>
        </p:nvSpPr>
        <p:spPr>
          <a:xfrm>
            <a:off x="1595250" y="3139450"/>
            <a:ext cx="2931900" cy="86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noProof="0"/>
              <a:t>Airfoils</a:t>
            </a:r>
          </a:p>
        </p:txBody>
      </p:sp>
      <p:sp>
        <p:nvSpPr>
          <p:cNvPr id="342" name="Google Shape;342;p26"/>
          <p:cNvSpPr txBox="1">
            <a:spLocks noGrp="1"/>
          </p:cNvSpPr>
          <p:nvPr>
            <p:ph type="title" idx="5"/>
          </p:nvPr>
        </p:nvSpPr>
        <p:spPr>
          <a:xfrm>
            <a:off x="721400" y="1467798"/>
            <a:ext cx="657000" cy="86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noProof="0"/>
              <a:t>01</a:t>
            </a:r>
          </a:p>
        </p:txBody>
      </p:sp>
      <p:sp>
        <p:nvSpPr>
          <p:cNvPr id="343" name="Google Shape;343;p26"/>
          <p:cNvSpPr txBox="1">
            <a:spLocks noGrp="1"/>
          </p:cNvSpPr>
          <p:nvPr>
            <p:ph type="subTitle" idx="9"/>
          </p:nvPr>
        </p:nvSpPr>
        <p:spPr>
          <a:xfrm>
            <a:off x="1595305" y="1467798"/>
            <a:ext cx="2931900" cy="872700"/>
          </a:xfrm>
          <a:prstGeom prst="rect">
            <a:avLst/>
          </a:prstGeom>
        </p:spPr>
        <p:txBody>
          <a:bodyPr spcFirstLastPara="1" wrap="square" lIns="91425" tIns="91425" rIns="91425" bIns="91425" anchor="ctr" anchorCtr="0">
            <a:noAutofit/>
          </a:bodyPr>
          <a:lstStyle/>
          <a:p>
            <a:pPr marL="0" indent="0">
              <a:lnSpc>
                <a:spcPct val="114999"/>
              </a:lnSpc>
            </a:pPr>
            <a:r>
              <a:rPr lang="en-GB"/>
              <a:t>Wind basics</a:t>
            </a:r>
            <a:endParaRPr lang="en-GB" noProof="0"/>
          </a:p>
        </p:txBody>
      </p:sp>
      <p:sp>
        <p:nvSpPr>
          <p:cNvPr id="344" name="Google Shape;344;p26"/>
          <p:cNvSpPr txBox="1">
            <a:spLocks noGrp="1"/>
          </p:cNvSpPr>
          <p:nvPr>
            <p:ph type="subTitle" idx="15"/>
          </p:nvPr>
        </p:nvSpPr>
        <p:spPr>
          <a:xfrm>
            <a:off x="5498777" y="3139450"/>
            <a:ext cx="2931900" cy="867600"/>
          </a:xfrm>
          <a:prstGeom prst="rect">
            <a:avLst/>
          </a:prstGeom>
        </p:spPr>
        <p:txBody>
          <a:bodyPr spcFirstLastPara="1" wrap="square" lIns="91425" tIns="91425" rIns="91425" bIns="91425" anchor="ctr" anchorCtr="0">
            <a:noAutofit/>
          </a:bodyPr>
          <a:lstStyle/>
          <a:p>
            <a:pPr marL="0" indent="0">
              <a:lnSpc>
                <a:spcPct val="114999"/>
              </a:lnSpc>
            </a:pPr>
            <a:r>
              <a:rPr lang="en-GB" noProof="0"/>
              <a:t>Experiments with a wind turbine</a:t>
            </a:r>
          </a:p>
        </p:txBody>
      </p:sp>
      <p:sp>
        <p:nvSpPr>
          <p:cNvPr id="345" name="Google Shape;345;p26"/>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noProof="0"/>
              <a:t>Our session’s agenda</a:t>
            </a:r>
          </a:p>
        </p:txBody>
      </p:sp>
      <p:sp>
        <p:nvSpPr>
          <p:cNvPr id="346" name="Google Shape;346;p26"/>
          <p:cNvSpPr txBox="1">
            <a:spLocks noGrp="1"/>
          </p:cNvSpPr>
          <p:nvPr>
            <p:ph type="subTitle" idx="3"/>
          </p:nvPr>
        </p:nvSpPr>
        <p:spPr>
          <a:xfrm>
            <a:off x="5498752" y="2225052"/>
            <a:ext cx="3066603" cy="576000"/>
          </a:xfrm>
          <a:prstGeom prst="rect">
            <a:avLst/>
          </a:prstGeom>
        </p:spPr>
        <p:txBody>
          <a:bodyPr spcFirstLastPara="1" wrap="square" lIns="91425" tIns="91425" rIns="91425" bIns="91425" anchor="t" anchorCtr="0">
            <a:noAutofit/>
          </a:bodyPr>
          <a:lstStyle/>
          <a:p>
            <a:pPr marL="0" indent="0"/>
            <a:r>
              <a:rPr lang="en-GB" noProof="0"/>
              <a:t>Learn how to measure wind and understand how it can work. </a:t>
            </a:r>
          </a:p>
        </p:txBody>
      </p:sp>
      <p:sp>
        <p:nvSpPr>
          <p:cNvPr id="347" name="Google Shape;347;p26"/>
          <p:cNvSpPr txBox="1">
            <a:spLocks noGrp="1"/>
          </p:cNvSpPr>
          <p:nvPr>
            <p:ph type="subTitle" idx="1"/>
          </p:nvPr>
        </p:nvSpPr>
        <p:spPr>
          <a:xfrm>
            <a:off x="1595305" y="2225052"/>
            <a:ext cx="2931900" cy="576000"/>
          </a:xfrm>
          <a:prstGeom prst="rect">
            <a:avLst/>
          </a:prstGeom>
        </p:spPr>
        <p:txBody>
          <a:bodyPr spcFirstLastPara="1" wrap="square" lIns="91425" tIns="91425" rIns="91425" bIns="91425" anchor="t" anchorCtr="0">
            <a:noAutofit/>
          </a:bodyPr>
          <a:lstStyle/>
          <a:p>
            <a:pPr marL="0" indent="0">
              <a:lnSpc>
                <a:spcPct val="114999"/>
              </a:lnSpc>
            </a:pPr>
            <a:r>
              <a:rPr lang="en-GB" noProof="0"/>
              <a:t>Learn about energy, wind energy and the wind atlas. </a:t>
            </a:r>
          </a:p>
        </p:txBody>
      </p:sp>
      <p:sp>
        <p:nvSpPr>
          <p:cNvPr id="348" name="Google Shape;348;p26"/>
          <p:cNvSpPr txBox="1">
            <a:spLocks noGrp="1"/>
          </p:cNvSpPr>
          <p:nvPr>
            <p:ph type="subTitle" idx="2"/>
          </p:nvPr>
        </p:nvSpPr>
        <p:spPr>
          <a:xfrm>
            <a:off x="1615252" y="3789461"/>
            <a:ext cx="2956748" cy="1056391"/>
          </a:xfrm>
          <a:prstGeom prst="rect">
            <a:avLst/>
          </a:prstGeom>
        </p:spPr>
        <p:txBody>
          <a:bodyPr spcFirstLastPara="1" wrap="square" lIns="91425" tIns="91425" rIns="91425" bIns="91425" anchor="t" anchorCtr="0">
            <a:noAutofit/>
          </a:bodyPr>
          <a:lstStyle/>
          <a:p>
            <a:pPr marL="0" indent="0">
              <a:lnSpc>
                <a:spcPct val="114999"/>
              </a:lnSpc>
            </a:pPr>
            <a:r>
              <a:rPr lang="en-GB" noProof="0"/>
              <a:t>Learn about airfoils, their shape, and how this helps explain wind blade movement.</a:t>
            </a:r>
          </a:p>
        </p:txBody>
      </p:sp>
      <p:sp>
        <p:nvSpPr>
          <p:cNvPr id="349" name="Google Shape;349;p26"/>
          <p:cNvSpPr txBox="1">
            <a:spLocks noGrp="1"/>
          </p:cNvSpPr>
          <p:nvPr>
            <p:ph type="subTitle" idx="4"/>
          </p:nvPr>
        </p:nvSpPr>
        <p:spPr>
          <a:xfrm>
            <a:off x="5498777" y="3900489"/>
            <a:ext cx="2927098" cy="926584"/>
          </a:xfrm>
          <a:prstGeom prst="rect">
            <a:avLst/>
          </a:prstGeom>
        </p:spPr>
        <p:txBody>
          <a:bodyPr spcFirstLastPara="1" wrap="square" lIns="91425" tIns="91425" rIns="91425" bIns="91425" anchor="t" anchorCtr="0">
            <a:noAutofit/>
          </a:bodyPr>
          <a:lstStyle/>
          <a:p>
            <a:pPr marL="0" indent="0">
              <a:lnSpc>
                <a:spcPct val="114999"/>
              </a:lnSpc>
            </a:pPr>
            <a:r>
              <a:rPr lang="en-GB" noProof="0"/>
              <a:t>Familiarize yourself with the wind turbine kit and try out different configurations. </a:t>
            </a:r>
          </a:p>
        </p:txBody>
      </p:sp>
      <p:sp>
        <p:nvSpPr>
          <p:cNvPr id="350" name="Google Shape;350;p26"/>
          <p:cNvSpPr txBox="1">
            <a:spLocks noGrp="1"/>
          </p:cNvSpPr>
          <p:nvPr>
            <p:ph type="title" idx="6"/>
          </p:nvPr>
        </p:nvSpPr>
        <p:spPr>
          <a:xfrm>
            <a:off x="4624925" y="1467798"/>
            <a:ext cx="657000" cy="86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noProof="0"/>
              <a:t>02</a:t>
            </a:r>
          </a:p>
        </p:txBody>
      </p:sp>
      <p:sp>
        <p:nvSpPr>
          <p:cNvPr id="351" name="Google Shape;351;p26"/>
          <p:cNvSpPr txBox="1">
            <a:spLocks noGrp="1"/>
          </p:cNvSpPr>
          <p:nvPr>
            <p:ph type="title" idx="7"/>
          </p:nvPr>
        </p:nvSpPr>
        <p:spPr>
          <a:xfrm>
            <a:off x="721400" y="3139450"/>
            <a:ext cx="657000" cy="8676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r>
              <a:rPr lang="en-GB" noProof="0"/>
              <a:t>03</a:t>
            </a:r>
          </a:p>
        </p:txBody>
      </p:sp>
      <p:sp>
        <p:nvSpPr>
          <p:cNvPr id="352" name="Google Shape;352;p26"/>
          <p:cNvSpPr txBox="1">
            <a:spLocks noGrp="1"/>
          </p:cNvSpPr>
          <p:nvPr>
            <p:ph type="title" idx="8"/>
          </p:nvPr>
        </p:nvSpPr>
        <p:spPr>
          <a:xfrm>
            <a:off x="4624925" y="3139450"/>
            <a:ext cx="657000" cy="86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noProof="0"/>
              <a:t>04</a:t>
            </a:r>
          </a:p>
        </p:txBody>
      </p:sp>
      <p:sp>
        <p:nvSpPr>
          <p:cNvPr id="353" name="Google Shape;353;p26"/>
          <p:cNvSpPr txBox="1">
            <a:spLocks noGrp="1"/>
          </p:cNvSpPr>
          <p:nvPr>
            <p:ph type="subTitle" idx="14"/>
          </p:nvPr>
        </p:nvSpPr>
        <p:spPr>
          <a:xfrm>
            <a:off x="5498750" y="1467798"/>
            <a:ext cx="2931900" cy="867600"/>
          </a:xfrm>
          <a:prstGeom prst="rect">
            <a:avLst/>
          </a:prstGeom>
        </p:spPr>
        <p:txBody>
          <a:bodyPr spcFirstLastPara="1" wrap="square" lIns="91425" tIns="91425" rIns="91425" bIns="91425" anchor="ctr" anchorCtr="0">
            <a:noAutofit/>
          </a:bodyPr>
          <a:lstStyle/>
          <a:p>
            <a:pPr marL="0" indent="0">
              <a:lnSpc>
                <a:spcPct val="114999"/>
              </a:lnSpc>
            </a:pPr>
            <a:r>
              <a:rPr lang="en-GB" noProof="0"/>
              <a:t>Measuring and working with wind</a:t>
            </a:r>
          </a:p>
        </p:txBody>
      </p:sp>
      <p:cxnSp>
        <p:nvCxnSpPr>
          <p:cNvPr id="354" name="Google Shape;354;p26"/>
          <p:cNvCxnSpPr>
            <a:stCxn id="342" idx="3"/>
            <a:endCxn id="343" idx="1"/>
          </p:cNvCxnSpPr>
          <p:nvPr/>
        </p:nvCxnSpPr>
        <p:spPr>
          <a:xfrm>
            <a:off x="1378400" y="1901598"/>
            <a:ext cx="216900" cy="2700"/>
          </a:xfrm>
          <a:prstGeom prst="straightConnector1">
            <a:avLst/>
          </a:prstGeom>
          <a:noFill/>
          <a:ln w="9525" cap="flat" cmpd="sng">
            <a:solidFill>
              <a:schemeClr val="dk1"/>
            </a:solidFill>
            <a:prstDash val="solid"/>
            <a:round/>
            <a:headEnd type="none" w="med" len="med"/>
            <a:tailEnd type="none" w="med" len="med"/>
          </a:ln>
        </p:spPr>
      </p:cxnSp>
      <p:cxnSp>
        <p:nvCxnSpPr>
          <p:cNvPr id="355" name="Google Shape;355;p26"/>
          <p:cNvCxnSpPr>
            <a:stCxn id="351" idx="3"/>
            <a:endCxn id="341" idx="1"/>
          </p:cNvCxnSpPr>
          <p:nvPr/>
        </p:nvCxnSpPr>
        <p:spPr>
          <a:xfrm>
            <a:off x="1378400" y="3573250"/>
            <a:ext cx="216900" cy="0"/>
          </a:xfrm>
          <a:prstGeom prst="straightConnector1">
            <a:avLst/>
          </a:prstGeom>
          <a:noFill/>
          <a:ln w="9525" cap="flat" cmpd="sng">
            <a:solidFill>
              <a:schemeClr val="dk1"/>
            </a:solidFill>
            <a:prstDash val="solid"/>
            <a:round/>
            <a:headEnd type="none" w="med" len="med"/>
            <a:tailEnd type="none" w="med" len="med"/>
          </a:ln>
        </p:spPr>
      </p:cxnSp>
      <p:cxnSp>
        <p:nvCxnSpPr>
          <p:cNvPr id="356" name="Google Shape;356;p26"/>
          <p:cNvCxnSpPr>
            <a:stCxn id="350" idx="3"/>
            <a:endCxn id="353" idx="1"/>
          </p:cNvCxnSpPr>
          <p:nvPr/>
        </p:nvCxnSpPr>
        <p:spPr>
          <a:xfrm>
            <a:off x="5281925" y="1901598"/>
            <a:ext cx="216900" cy="0"/>
          </a:xfrm>
          <a:prstGeom prst="straightConnector1">
            <a:avLst/>
          </a:prstGeom>
          <a:noFill/>
          <a:ln w="9525" cap="flat" cmpd="sng">
            <a:solidFill>
              <a:schemeClr val="dk1"/>
            </a:solidFill>
            <a:prstDash val="solid"/>
            <a:round/>
            <a:headEnd type="none" w="med" len="med"/>
            <a:tailEnd type="none" w="med" len="med"/>
          </a:ln>
        </p:spPr>
      </p:cxnSp>
      <p:cxnSp>
        <p:nvCxnSpPr>
          <p:cNvPr id="357" name="Google Shape;357;p26"/>
          <p:cNvCxnSpPr>
            <a:stCxn id="352" idx="3"/>
            <a:endCxn id="344" idx="1"/>
          </p:cNvCxnSpPr>
          <p:nvPr/>
        </p:nvCxnSpPr>
        <p:spPr>
          <a:xfrm>
            <a:off x="5281925" y="3573250"/>
            <a:ext cx="2169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534114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62;p27">
            <a:extLst>
              <a:ext uri="{FF2B5EF4-FFF2-40B4-BE49-F238E27FC236}">
                <a16:creationId xmlns:a16="http://schemas.microsoft.com/office/drawing/2014/main" id="{72C9F6A6-A520-1851-F229-7C9C5DAA1C36}"/>
              </a:ext>
            </a:extLst>
          </p:cNvPr>
          <p:cNvSpPr txBox="1">
            <a:spLocks noGrp="1"/>
          </p:cNvSpPr>
          <p:nvPr>
            <p:ph type="title"/>
          </p:nvPr>
        </p:nvSpPr>
        <p:spPr>
          <a:xfrm>
            <a:off x="719137" y="581098"/>
            <a:ext cx="7808461" cy="1258159"/>
          </a:xfrm>
          <a:prstGeom prst="rect">
            <a:avLst/>
          </a:prstGeom>
        </p:spPr>
        <p:txBody>
          <a:bodyPr spcFirstLastPara="1" wrap="square" lIns="91425" tIns="91425" rIns="91425" bIns="91425" anchor="t" anchorCtr="0">
            <a:noAutofit/>
          </a:bodyPr>
          <a:lstStyle/>
          <a:p>
            <a:r>
              <a:rPr lang="en-GB" noProof="0">
                <a:solidFill>
                  <a:schemeClr val="tx1"/>
                </a:solidFill>
              </a:rPr>
              <a:t>Direction of wind</a:t>
            </a:r>
          </a:p>
        </p:txBody>
      </p:sp>
      <p:sp>
        <p:nvSpPr>
          <p:cNvPr id="3" name="Google Shape;363;p27">
            <a:extLst>
              <a:ext uri="{FF2B5EF4-FFF2-40B4-BE49-F238E27FC236}">
                <a16:creationId xmlns:a16="http://schemas.microsoft.com/office/drawing/2014/main" id="{A68BB057-B8C6-3C0B-23E1-6E6A0F06BDF0}"/>
              </a:ext>
            </a:extLst>
          </p:cNvPr>
          <p:cNvSpPr txBox="1">
            <a:spLocks/>
          </p:cNvSpPr>
          <p:nvPr/>
        </p:nvSpPr>
        <p:spPr>
          <a:xfrm>
            <a:off x="660363" y="1655180"/>
            <a:ext cx="4391160" cy="133705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0" indent="0">
              <a:lnSpc>
                <a:spcPct val="114999"/>
              </a:lnSpc>
              <a:buNone/>
            </a:pPr>
            <a:r>
              <a:rPr lang="en-GB" b="1" noProof="0">
                <a:solidFill>
                  <a:schemeClr val="tx1"/>
                </a:solidFill>
              </a:rPr>
              <a:t>Wind direction tells us where the wind is coming from:</a:t>
            </a:r>
          </a:p>
          <a:p>
            <a:pPr marL="285750" indent="-285750">
              <a:lnSpc>
                <a:spcPct val="114999"/>
              </a:lnSpc>
              <a:buClrTx/>
              <a:buFont typeface="Arial" panose="020B0604020202020204" pitchFamily="34" charset="0"/>
              <a:buChar char="•"/>
            </a:pPr>
            <a:r>
              <a:rPr lang="en-GB">
                <a:solidFill>
                  <a:schemeClr val="tx1"/>
                </a:solidFill>
              </a:rPr>
              <a:t>f</a:t>
            </a:r>
            <a:r>
              <a:rPr lang="en-GB" noProof="0">
                <a:solidFill>
                  <a:schemeClr val="tx1"/>
                </a:solidFill>
              </a:rPr>
              <a:t>lows from one to another direction (like a river)</a:t>
            </a:r>
          </a:p>
          <a:p>
            <a:pPr marL="285750" indent="-285750">
              <a:lnSpc>
                <a:spcPct val="114999"/>
              </a:lnSpc>
              <a:buClrTx/>
              <a:buFont typeface="Arial" panose="020B0604020202020204" pitchFamily="34" charset="0"/>
              <a:buChar char="•"/>
            </a:pPr>
            <a:endParaRPr lang="en-GB" noProof="0">
              <a:solidFill>
                <a:schemeClr val="tx1"/>
              </a:solidFill>
            </a:endParaRPr>
          </a:p>
          <a:p>
            <a:pPr marL="0" indent="0">
              <a:lnSpc>
                <a:spcPct val="114999"/>
              </a:lnSpc>
              <a:buNone/>
            </a:pPr>
            <a:endParaRPr lang="en-GB" noProof="0">
              <a:solidFill>
                <a:schemeClr val="tx1"/>
              </a:solidFill>
            </a:endParaRPr>
          </a:p>
          <a:p>
            <a:pPr marL="0" indent="0">
              <a:lnSpc>
                <a:spcPct val="114999"/>
              </a:lnSpc>
              <a:buNone/>
            </a:pPr>
            <a:endParaRPr lang="en-GB" noProof="0">
              <a:solidFill>
                <a:schemeClr val="tx1"/>
              </a:solidFill>
            </a:endParaRPr>
          </a:p>
          <a:p>
            <a:pPr marL="0" indent="0">
              <a:lnSpc>
                <a:spcPct val="114999"/>
              </a:lnSpc>
              <a:buNone/>
            </a:pPr>
            <a:endParaRPr lang="en-GB" noProof="0">
              <a:solidFill>
                <a:schemeClr val="tx1"/>
              </a:solidFill>
            </a:endParaRPr>
          </a:p>
          <a:p>
            <a:pPr marL="0" indent="0">
              <a:lnSpc>
                <a:spcPct val="114999"/>
              </a:lnSpc>
              <a:buNone/>
            </a:pPr>
            <a:endParaRPr lang="en-GB" sz="1800" noProof="0">
              <a:solidFill>
                <a:schemeClr val="tx1"/>
              </a:solidFill>
            </a:endParaRPr>
          </a:p>
          <a:p>
            <a:pPr marL="0" indent="0">
              <a:lnSpc>
                <a:spcPct val="114999"/>
              </a:lnSpc>
              <a:buNone/>
            </a:pPr>
            <a:endParaRPr lang="en-GB" sz="1800" noProof="0">
              <a:solidFill>
                <a:schemeClr val="tx1"/>
              </a:solidFill>
            </a:endParaRPr>
          </a:p>
          <a:p>
            <a:pPr marL="0" indent="0">
              <a:lnSpc>
                <a:spcPct val="114999"/>
              </a:lnSpc>
              <a:buNone/>
            </a:pPr>
            <a:endParaRPr lang="en-GB" sz="1200" b="1" noProof="0">
              <a:solidFill>
                <a:schemeClr val="tx1"/>
              </a:solidFill>
            </a:endParaRPr>
          </a:p>
          <a:p>
            <a:pPr marL="0" indent="0">
              <a:lnSpc>
                <a:spcPct val="114999"/>
              </a:lnSpc>
              <a:buNone/>
            </a:pPr>
            <a:endParaRPr lang="en-GB" sz="1200" b="1" noProof="0">
              <a:solidFill>
                <a:schemeClr val="tx1"/>
              </a:solidFill>
            </a:endParaRPr>
          </a:p>
          <a:p>
            <a:pPr marL="0" indent="0">
              <a:lnSpc>
                <a:spcPct val="114999"/>
              </a:lnSpc>
              <a:buNone/>
            </a:pPr>
            <a:endParaRPr lang="en-GB" sz="1200" noProof="0">
              <a:solidFill>
                <a:schemeClr val="tx1"/>
              </a:solidFill>
            </a:endParaRPr>
          </a:p>
        </p:txBody>
      </p:sp>
      <p:pic>
        <p:nvPicPr>
          <p:cNvPr id="4" name="Grafik 3" descr="Würfel Silhouette">
            <a:extLst>
              <a:ext uri="{FF2B5EF4-FFF2-40B4-BE49-F238E27FC236}">
                <a16:creationId xmlns:a16="http://schemas.microsoft.com/office/drawing/2014/main" id="{81C02923-F50E-5E6D-C971-48B62F1481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72540" y="1783108"/>
            <a:ext cx="914400" cy="914400"/>
          </a:xfrm>
          <a:prstGeom prst="rect">
            <a:avLst/>
          </a:prstGeom>
        </p:spPr>
      </p:pic>
      <p:pic>
        <p:nvPicPr>
          <p:cNvPr id="5" name="Grafik 4" descr="All You Want to Know about Kite Surfing - SportyciouS">
            <a:extLst>
              <a:ext uri="{FF2B5EF4-FFF2-40B4-BE49-F238E27FC236}">
                <a16:creationId xmlns:a16="http://schemas.microsoft.com/office/drawing/2014/main" id="{C8DC64E1-3764-B986-0DFF-E872DD6C7A3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08341" y="3052929"/>
            <a:ext cx="2743199" cy="1823012"/>
          </a:xfrm>
          <a:prstGeom prst="rect">
            <a:avLst/>
          </a:prstGeom>
        </p:spPr>
      </p:pic>
      <p:sp>
        <p:nvSpPr>
          <p:cNvPr id="2" name="Rechteck: eine Ecke abgeschnitten 1">
            <a:extLst>
              <a:ext uri="{FF2B5EF4-FFF2-40B4-BE49-F238E27FC236}">
                <a16:creationId xmlns:a16="http://schemas.microsoft.com/office/drawing/2014/main" id="{16A42130-DAF0-8E6B-9B40-53A9570296BF}"/>
              </a:ext>
            </a:extLst>
          </p:cNvPr>
          <p:cNvSpPr/>
          <p:nvPr/>
        </p:nvSpPr>
        <p:spPr>
          <a:xfrm>
            <a:off x="4074875" y="502952"/>
            <a:ext cx="4349988" cy="1152228"/>
          </a:xfrm>
          <a:prstGeom prst="snip1Rect">
            <a:avLst/>
          </a:prstGeom>
          <a:solidFill>
            <a:srgbClr val="F2F3F3"/>
          </a:solidFill>
          <a:ln>
            <a:solidFill>
              <a:srgbClr val="C7CDC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GB" b="1" dirty="0">
                <a:solidFill>
                  <a:schemeClr val="tx1"/>
                </a:solidFill>
                <a:latin typeface="Sofia Sans" panose="020B0604020202020204" charset="0"/>
                <a:cs typeface="Arial"/>
                <a:sym typeface="Wingdings" panose="05000000000000000000" pitchFamily="2" charset="2"/>
              </a:rPr>
              <a:t>Short Excursus to measure power of wind turbines: </a:t>
            </a:r>
          </a:p>
          <a:p>
            <a:pPr marL="285750" indent="-285750">
              <a:buFont typeface="Arial" panose="020B0604020202020204" pitchFamily="34" charset="0"/>
              <a:buChar char="•"/>
            </a:pPr>
            <a:r>
              <a:rPr lang="en-GB" dirty="0">
                <a:solidFill>
                  <a:schemeClr val="tx1"/>
                </a:solidFill>
                <a:latin typeface="Sofia Sans" panose="020B0604020202020204" charset="0"/>
                <a:cs typeface="Arial"/>
                <a:sym typeface="Wingdings" panose="05000000000000000000" pitchFamily="2" charset="2"/>
              </a:rPr>
              <a:t>a </a:t>
            </a:r>
            <a:r>
              <a:rPr lang="en-GB" dirty="0" err="1">
                <a:solidFill>
                  <a:schemeClr val="tx1"/>
                </a:solidFill>
                <a:latin typeface="Sofia Sans" panose="020B0604020202020204" charset="0"/>
                <a:cs typeface="Arial"/>
                <a:sym typeface="Wingdings" panose="05000000000000000000" pitchFamily="2" charset="2"/>
              </a:rPr>
              <a:t>multimeter</a:t>
            </a:r>
            <a:r>
              <a:rPr lang="en-GB" dirty="0">
                <a:solidFill>
                  <a:schemeClr val="tx1"/>
                </a:solidFill>
                <a:latin typeface="Sofia Sans" panose="020B0604020202020204" charset="0"/>
                <a:cs typeface="Arial"/>
                <a:sym typeface="Wingdings" panose="05000000000000000000" pitchFamily="2" charset="2"/>
              </a:rPr>
              <a:t> is used to measure voltage</a:t>
            </a:r>
          </a:p>
          <a:p>
            <a:pPr marL="285750" indent="-285750">
              <a:buFont typeface="Arial" panose="020B0604020202020204" pitchFamily="34" charset="0"/>
              <a:buChar char="•"/>
            </a:pPr>
            <a:r>
              <a:rPr lang="en-GB" dirty="0">
                <a:solidFill>
                  <a:schemeClr val="tx1"/>
                </a:solidFill>
                <a:latin typeface="Sofia Sans" panose="020B0604020202020204" charset="0"/>
                <a:cs typeface="Arial"/>
                <a:sym typeface="Wingdings" panose="05000000000000000000" pitchFamily="2" charset="2"/>
              </a:rPr>
              <a:t>voltage directly reflects how much electrical energy is produced (pages 47-48)</a:t>
            </a:r>
            <a:endParaRPr lang="en-GB" dirty="0">
              <a:solidFill>
                <a:schemeClr val="tx1"/>
              </a:solidFill>
              <a:latin typeface="Sofia Sans" panose="020B0604020202020204" charset="0"/>
              <a:cs typeface="Arial"/>
            </a:endParaRPr>
          </a:p>
        </p:txBody>
      </p:sp>
      <p:sp>
        <p:nvSpPr>
          <p:cNvPr id="6" name="Untertitel 5">
            <a:extLst>
              <a:ext uri="{FF2B5EF4-FFF2-40B4-BE49-F238E27FC236}">
                <a16:creationId xmlns:a16="http://schemas.microsoft.com/office/drawing/2014/main" id="{680AC909-2219-9FFE-36E6-02CC56581959}"/>
              </a:ext>
            </a:extLst>
          </p:cNvPr>
          <p:cNvSpPr txBox="1">
            <a:spLocks/>
          </p:cNvSpPr>
          <p:nvPr/>
        </p:nvSpPr>
        <p:spPr>
          <a:xfrm>
            <a:off x="1093827" y="3304244"/>
            <a:ext cx="4268558" cy="7783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400" dirty="0">
                <a:latin typeface="Sofia Sans" panose="020B0604020202020204" charset="0"/>
              </a:rPr>
              <a:t>Task 1 : </a:t>
            </a:r>
            <a:r>
              <a:rPr lang="en-GB" sz="1400" b="0" dirty="0">
                <a:latin typeface="Sofia Sans" panose="020B0604020202020204" charset="0"/>
              </a:rPr>
              <a:t>Find the right wind direction! </a:t>
            </a:r>
          </a:p>
          <a:p>
            <a:r>
              <a:rPr lang="en-GB" sz="1400" b="0" dirty="0">
                <a:latin typeface="Sofia Sans" panose="020B0604020202020204" charset="0"/>
              </a:rPr>
              <a:t>	       Open your worksheet on page 49.</a:t>
            </a:r>
          </a:p>
        </p:txBody>
      </p:sp>
      <p:sp>
        <p:nvSpPr>
          <p:cNvPr id="7" name="Ellipse 6">
            <a:extLst>
              <a:ext uri="{FF2B5EF4-FFF2-40B4-BE49-F238E27FC236}">
                <a16:creationId xmlns:a16="http://schemas.microsoft.com/office/drawing/2014/main" id="{F53B76B4-42E5-9485-40E1-43248BB71236}"/>
              </a:ext>
            </a:extLst>
          </p:cNvPr>
          <p:cNvSpPr>
            <a:spLocks noChangeAspect="1"/>
          </p:cNvSpPr>
          <p:nvPr/>
        </p:nvSpPr>
        <p:spPr>
          <a:xfrm>
            <a:off x="719137" y="3194113"/>
            <a:ext cx="468000" cy="480127"/>
          </a:xfrm>
          <a:prstGeom prst="ellipse">
            <a:avLst/>
          </a:prstGeom>
          <a:solidFill>
            <a:srgbClr val="315544"/>
          </a:solidFill>
          <a:ln>
            <a:solidFill>
              <a:srgbClr val="254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8" name="Grafik 7" descr="Skizze mit einfarbiger Füllung">
            <a:extLst>
              <a:ext uri="{FF2B5EF4-FFF2-40B4-BE49-F238E27FC236}">
                <a16:creationId xmlns:a16="http://schemas.microsoft.com/office/drawing/2014/main" id="{221E9984-2265-6180-0BD9-0BBC01C4496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9568" y="3289557"/>
            <a:ext cx="386034" cy="379044"/>
          </a:xfrm>
          <a:prstGeom prst="rect">
            <a:avLst/>
          </a:prstGeom>
        </p:spPr>
      </p:pic>
      <p:grpSp>
        <p:nvGrpSpPr>
          <p:cNvPr id="9" name="Gruppieren 8">
            <a:extLst>
              <a:ext uri="{FF2B5EF4-FFF2-40B4-BE49-F238E27FC236}">
                <a16:creationId xmlns:a16="http://schemas.microsoft.com/office/drawing/2014/main" id="{65BD4493-4362-55C5-766A-A4B93CF5010D}"/>
              </a:ext>
            </a:extLst>
          </p:cNvPr>
          <p:cNvGrpSpPr/>
          <p:nvPr/>
        </p:nvGrpSpPr>
        <p:grpSpPr>
          <a:xfrm>
            <a:off x="8971221" y="0"/>
            <a:ext cx="982865" cy="655243"/>
            <a:chOff x="8971221" y="0"/>
            <a:chExt cx="982865" cy="655243"/>
          </a:xfrm>
        </p:grpSpPr>
        <p:sp>
          <p:nvSpPr>
            <p:cNvPr id="11" name="Rechteck 10">
              <a:extLst>
                <a:ext uri="{FF2B5EF4-FFF2-40B4-BE49-F238E27FC236}">
                  <a16:creationId xmlns:a16="http://schemas.microsoft.com/office/drawing/2014/main" id="{0C583B28-BC07-3128-C867-F8C7DDA3E2A1}"/>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2" name="Grafik 11" descr="Ein Bild, das Grafiken, Schrift, Logo, Kreis enthält.&#10;&#10;KI-generierte Inhalte können fehlerhaft sein.">
              <a:extLst>
                <a:ext uri="{FF2B5EF4-FFF2-40B4-BE49-F238E27FC236}">
                  <a16:creationId xmlns:a16="http://schemas.microsoft.com/office/drawing/2014/main" id="{83562610-BBDF-14A7-F7C7-8BDB5BAC30FA}"/>
                </a:ext>
              </a:extLst>
            </p:cNvPr>
            <p:cNvPicPr>
              <a:picLocks noChangeAspect="1"/>
            </p:cNvPicPr>
            <p:nvPr/>
          </p:nvPicPr>
          <p:blipFill>
            <a:blip r:embed="rId9"/>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3639066523"/>
      </p:ext>
    </p:extLst>
  </p:cSld>
  <p:clrMapOvr>
    <a:masterClrMapping/>
  </p:clrMapOvr>
  <p:extLst>
    <p:ext uri="{6950BFC3-D8DA-4A85-94F7-54DA5524770B}">
      <p188:commentRel xmlns:p188="http://schemas.microsoft.com/office/powerpoint/2018/8/main" r:id="rId3"/>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4CC17-6103-A762-DBC2-9BB563400AE6}"/>
            </a:ext>
          </a:extLst>
        </p:cNvPr>
        <p:cNvGrpSpPr/>
        <p:nvPr/>
      </p:nvGrpSpPr>
      <p:grpSpPr>
        <a:xfrm>
          <a:off x="0" y="0"/>
          <a:ext cx="0" cy="0"/>
          <a:chOff x="0" y="0"/>
          <a:chExt cx="0" cy="0"/>
        </a:xfrm>
      </p:grpSpPr>
      <p:pic>
        <p:nvPicPr>
          <p:cNvPr id="21" name="Grafik 20" descr="Flygande Drake - Presenttips, lek &amp; accessoarer - BARN">
            <a:extLst>
              <a:ext uri="{FF2B5EF4-FFF2-40B4-BE49-F238E27FC236}">
                <a16:creationId xmlns:a16="http://schemas.microsoft.com/office/drawing/2014/main" id="{E2B54D96-DAF5-E069-26C6-7C7910A6DF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00754" y="2072226"/>
            <a:ext cx="1958685" cy="1848045"/>
          </a:xfrm>
          <a:prstGeom prst="rect">
            <a:avLst/>
          </a:prstGeom>
        </p:spPr>
      </p:pic>
      <p:pic>
        <p:nvPicPr>
          <p:cNvPr id="20" name="Grafik 19" descr="70+ Fotos, Bilder und lizenzfreie Bilder zu Windsack Schlaff - iStock">
            <a:extLst>
              <a:ext uri="{FF2B5EF4-FFF2-40B4-BE49-F238E27FC236}">
                <a16:creationId xmlns:a16="http://schemas.microsoft.com/office/drawing/2014/main" id="{EB0BE659-449D-C88A-6799-EE4A72BA2770}"/>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644025" y="2054601"/>
            <a:ext cx="1958684" cy="1856065"/>
          </a:xfrm>
          <a:prstGeom prst="rect">
            <a:avLst/>
          </a:prstGeom>
        </p:spPr>
      </p:pic>
      <p:pic>
        <p:nvPicPr>
          <p:cNvPr id="19" name="Grafik 18" descr="All You Want to Know about Kite Surfing - SportyciouS">
            <a:extLst>
              <a:ext uri="{FF2B5EF4-FFF2-40B4-BE49-F238E27FC236}">
                <a16:creationId xmlns:a16="http://schemas.microsoft.com/office/drawing/2014/main" id="{677B3D55-BBED-5A61-4C7E-E367EEDC7B0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4859" y="2064206"/>
            <a:ext cx="2433925" cy="1856065"/>
          </a:xfrm>
          <a:prstGeom prst="rect">
            <a:avLst/>
          </a:prstGeom>
        </p:spPr>
      </p:pic>
      <p:sp>
        <p:nvSpPr>
          <p:cNvPr id="10" name="Google Shape;362;p27">
            <a:extLst>
              <a:ext uri="{FF2B5EF4-FFF2-40B4-BE49-F238E27FC236}">
                <a16:creationId xmlns:a16="http://schemas.microsoft.com/office/drawing/2014/main" id="{7CD24531-815E-674A-3171-F02B9D57144F}"/>
              </a:ext>
            </a:extLst>
          </p:cNvPr>
          <p:cNvSpPr txBox="1">
            <a:spLocks noGrp="1"/>
          </p:cNvSpPr>
          <p:nvPr>
            <p:ph type="title"/>
          </p:nvPr>
        </p:nvSpPr>
        <p:spPr>
          <a:xfrm>
            <a:off x="719137" y="581099"/>
            <a:ext cx="7808461" cy="684978"/>
          </a:xfrm>
          <a:prstGeom prst="rect">
            <a:avLst/>
          </a:prstGeom>
        </p:spPr>
        <p:txBody>
          <a:bodyPr spcFirstLastPara="1" wrap="square" lIns="91425" tIns="91425" rIns="91425" bIns="91425" anchor="t" anchorCtr="0">
            <a:noAutofit/>
          </a:bodyPr>
          <a:lstStyle/>
          <a:p>
            <a:r>
              <a:rPr lang="en-GB"/>
              <a:t>D</a:t>
            </a:r>
            <a:r>
              <a:rPr lang="en-GB" noProof="0" err="1"/>
              <a:t>irection</a:t>
            </a:r>
            <a:r>
              <a:rPr lang="en-GB" noProof="0"/>
              <a:t> of wind</a:t>
            </a:r>
          </a:p>
        </p:txBody>
      </p:sp>
      <p:pic>
        <p:nvPicPr>
          <p:cNvPr id="4" name="Grafik 3" descr="Würfel Silhouette">
            <a:extLst>
              <a:ext uri="{FF2B5EF4-FFF2-40B4-BE49-F238E27FC236}">
                <a16:creationId xmlns:a16="http://schemas.microsoft.com/office/drawing/2014/main" id="{563D7C76-71B0-285A-CBF9-8E60D70337A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74327" y="620453"/>
            <a:ext cx="914400" cy="914400"/>
          </a:xfrm>
          <a:prstGeom prst="rect">
            <a:avLst/>
          </a:prstGeom>
        </p:spPr>
      </p:pic>
      <p:cxnSp>
        <p:nvCxnSpPr>
          <p:cNvPr id="16" name="Gerade Verbindung mit Pfeil 15">
            <a:extLst>
              <a:ext uri="{FF2B5EF4-FFF2-40B4-BE49-F238E27FC236}">
                <a16:creationId xmlns:a16="http://schemas.microsoft.com/office/drawing/2014/main" id="{862C2511-4A8D-081C-8387-56DDA7072527}"/>
              </a:ext>
            </a:extLst>
          </p:cNvPr>
          <p:cNvCxnSpPr>
            <a:cxnSpLocks/>
          </p:cNvCxnSpPr>
          <p:nvPr/>
        </p:nvCxnSpPr>
        <p:spPr>
          <a:xfrm flipH="1" flipV="1">
            <a:off x="2209232" y="2566756"/>
            <a:ext cx="414191" cy="39510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Gerade Verbindung mit Pfeil 16">
            <a:extLst>
              <a:ext uri="{FF2B5EF4-FFF2-40B4-BE49-F238E27FC236}">
                <a16:creationId xmlns:a16="http://schemas.microsoft.com/office/drawing/2014/main" id="{CD35B23C-B838-D4E3-FB87-41FB9554B6FB}"/>
              </a:ext>
            </a:extLst>
          </p:cNvPr>
          <p:cNvCxnSpPr>
            <a:cxnSpLocks/>
          </p:cNvCxnSpPr>
          <p:nvPr/>
        </p:nvCxnSpPr>
        <p:spPr>
          <a:xfrm>
            <a:off x="3333830" y="2713621"/>
            <a:ext cx="696525" cy="1069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137146D4-6551-694F-12A3-7DBDC510B601}"/>
              </a:ext>
            </a:extLst>
          </p:cNvPr>
          <p:cNvCxnSpPr>
            <a:cxnSpLocks/>
          </p:cNvCxnSpPr>
          <p:nvPr/>
        </p:nvCxnSpPr>
        <p:spPr>
          <a:xfrm flipH="1" flipV="1">
            <a:off x="7080096" y="2853385"/>
            <a:ext cx="502862" cy="38711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uppieren 1">
            <a:extLst>
              <a:ext uri="{FF2B5EF4-FFF2-40B4-BE49-F238E27FC236}">
                <a16:creationId xmlns:a16="http://schemas.microsoft.com/office/drawing/2014/main" id="{351254D1-AB1F-68E7-925E-BAA4D57C8C04}"/>
              </a:ext>
            </a:extLst>
          </p:cNvPr>
          <p:cNvGrpSpPr/>
          <p:nvPr/>
        </p:nvGrpSpPr>
        <p:grpSpPr>
          <a:xfrm>
            <a:off x="8971221" y="0"/>
            <a:ext cx="982865" cy="655243"/>
            <a:chOff x="8971221" y="0"/>
            <a:chExt cx="982865" cy="655243"/>
          </a:xfrm>
        </p:grpSpPr>
        <p:sp>
          <p:nvSpPr>
            <p:cNvPr id="3" name="Rechteck 2">
              <a:extLst>
                <a:ext uri="{FF2B5EF4-FFF2-40B4-BE49-F238E27FC236}">
                  <a16:creationId xmlns:a16="http://schemas.microsoft.com/office/drawing/2014/main" id="{EC40CFAC-6052-BFE1-C240-FEF9CACA52D0}"/>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 name="Grafik 4" descr="Ein Bild, das Grafiken, Schrift, Logo, Kreis enthält.&#10;&#10;KI-generierte Inhalte können fehlerhaft sein.">
              <a:extLst>
                <a:ext uri="{FF2B5EF4-FFF2-40B4-BE49-F238E27FC236}">
                  <a16:creationId xmlns:a16="http://schemas.microsoft.com/office/drawing/2014/main" id="{9FC336A0-58E5-B1A3-8758-FA05207AC613}"/>
                </a:ext>
              </a:extLst>
            </p:cNvPr>
            <p:cNvPicPr>
              <a:picLocks noChangeAspect="1"/>
            </p:cNvPicPr>
            <p:nvPr/>
          </p:nvPicPr>
          <p:blipFill>
            <a:blip r:embed="rId9"/>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41382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62;p27">
            <a:extLst>
              <a:ext uri="{FF2B5EF4-FFF2-40B4-BE49-F238E27FC236}">
                <a16:creationId xmlns:a16="http://schemas.microsoft.com/office/drawing/2014/main" id="{72C9F6A6-A520-1851-F229-7C9C5DAA1C36}"/>
              </a:ext>
            </a:extLst>
          </p:cNvPr>
          <p:cNvSpPr txBox="1">
            <a:spLocks noGrp="1"/>
          </p:cNvSpPr>
          <p:nvPr>
            <p:ph type="title"/>
          </p:nvPr>
        </p:nvSpPr>
        <p:spPr>
          <a:xfrm>
            <a:off x="719137" y="581098"/>
            <a:ext cx="7808461" cy="1258159"/>
          </a:xfrm>
          <a:prstGeom prst="rect">
            <a:avLst/>
          </a:prstGeom>
        </p:spPr>
        <p:txBody>
          <a:bodyPr spcFirstLastPara="1" wrap="square" lIns="91425" tIns="91425" rIns="91425" bIns="91425" anchor="t" anchorCtr="0">
            <a:noAutofit/>
          </a:bodyPr>
          <a:lstStyle/>
          <a:p>
            <a:r>
              <a:rPr lang="en-GB" noProof="0"/>
              <a:t>Direction of wind</a:t>
            </a:r>
          </a:p>
        </p:txBody>
      </p:sp>
      <p:pic>
        <p:nvPicPr>
          <p:cNvPr id="19" name="Grafik 18" descr="Windkraftanlagen Silhouette">
            <a:extLst>
              <a:ext uri="{FF2B5EF4-FFF2-40B4-BE49-F238E27FC236}">
                <a16:creationId xmlns:a16="http://schemas.microsoft.com/office/drawing/2014/main" id="{07D92C56-89DA-4779-F42E-0575B27D41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67309" y="200301"/>
            <a:ext cx="591871" cy="591871"/>
          </a:xfrm>
          <a:prstGeom prst="rect">
            <a:avLst/>
          </a:prstGeom>
        </p:spPr>
      </p:pic>
      <p:pic>
        <p:nvPicPr>
          <p:cNvPr id="2" name="Grafik 1" descr="Windy Weather Clipart">
            <a:extLst>
              <a:ext uri="{FF2B5EF4-FFF2-40B4-BE49-F238E27FC236}">
                <a16:creationId xmlns:a16="http://schemas.microsoft.com/office/drawing/2014/main" id="{E5AFD6C8-8F80-70E4-8914-19236018873F}"/>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192211" y="1839257"/>
            <a:ext cx="2976245" cy="1845604"/>
          </a:xfrm>
          <a:prstGeom prst="rect">
            <a:avLst/>
          </a:prstGeom>
        </p:spPr>
      </p:pic>
      <p:pic>
        <p:nvPicPr>
          <p:cNvPr id="4" name="Grafik 3" descr="Würfel Silhouette">
            <a:extLst>
              <a:ext uri="{FF2B5EF4-FFF2-40B4-BE49-F238E27FC236}">
                <a16:creationId xmlns:a16="http://schemas.microsoft.com/office/drawing/2014/main" id="{ADBE8C5A-EA55-C3C9-A9A2-DA0F968D6C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16412" y="503151"/>
            <a:ext cx="733999" cy="733999"/>
          </a:xfrm>
          <a:prstGeom prst="rect">
            <a:avLst/>
          </a:prstGeom>
        </p:spPr>
      </p:pic>
      <p:sp>
        <p:nvSpPr>
          <p:cNvPr id="11" name="Textfeld 10">
            <a:extLst>
              <a:ext uri="{FF2B5EF4-FFF2-40B4-BE49-F238E27FC236}">
                <a16:creationId xmlns:a16="http://schemas.microsoft.com/office/drawing/2014/main" id="{8786BDDB-E30D-C080-3008-CE06064FD056}"/>
              </a:ext>
            </a:extLst>
          </p:cNvPr>
          <p:cNvSpPr txBox="1"/>
          <p:nvPr/>
        </p:nvSpPr>
        <p:spPr>
          <a:xfrm>
            <a:off x="1241708" y="1348588"/>
            <a:ext cx="4632592" cy="307777"/>
          </a:xfrm>
          <a:prstGeom prst="rect">
            <a:avLst/>
          </a:prstGeom>
          <a:noFill/>
        </p:spPr>
        <p:txBody>
          <a:bodyPr wrap="square">
            <a:spAutoFit/>
          </a:bodyPr>
          <a:lstStyle/>
          <a:p>
            <a:r>
              <a:rPr lang="en-GB" sz="1400" b="1" noProof="0">
                <a:latin typeface="Sofia Sans" panose="020B0604020202020204" charset="0"/>
              </a:rPr>
              <a:t>Task 2: </a:t>
            </a:r>
            <a:r>
              <a:rPr lang="en-GB" sz="1400" b="0" noProof="0">
                <a:latin typeface="Sofia Sans" panose="020B0604020202020204" charset="0"/>
              </a:rPr>
              <a:t>What do they all have in common?</a:t>
            </a:r>
            <a:endParaRPr lang="en-GB" sz="1400" noProof="0">
              <a:latin typeface="Sofia Sans" panose="020B0604020202020204" charset="0"/>
            </a:endParaRPr>
          </a:p>
        </p:txBody>
      </p:sp>
      <p:sp>
        <p:nvSpPr>
          <p:cNvPr id="5" name="Ellipse 4">
            <a:extLst>
              <a:ext uri="{FF2B5EF4-FFF2-40B4-BE49-F238E27FC236}">
                <a16:creationId xmlns:a16="http://schemas.microsoft.com/office/drawing/2014/main" id="{346ACFD0-C69A-78C3-4C22-0815746C65F5}"/>
              </a:ext>
            </a:extLst>
          </p:cNvPr>
          <p:cNvSpPr>
            <a:spLocks noChangeAspect="1"/>
          </p:cNvSpPr>
          <p:nvPr/>
        </p:nvSpPr>
        <p:spPr>
          <a:xfrm>
            <a:off x="742827" y="1253144"/>
            <a:ext cx="468000" cy="480127"/>
          </a:xfrm>
          <a:prstGeom prst="ellipse">
            <a:avLst/>
          </a:prstGeom>
          <a:solidFill>
            <a:srgbClr val="315544"/>
          </a:solidFill>
          <a:ln>
            <a:solidFill>
              <a:srgbClr val="254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6" name="Grafik 5" descr="Skizze mit einfarbiger Füllung">
            <a:extLst>
              <a:ext uri="{FF2B5EF4-FFF2-40B4-BE49-F238E27FC236}">
                <a16:creationId xmlns:a16="http://schemas.microsoft.com/office/drawing/2014/main" id="{8E2EC3B8-2936-DEA5-73D7-A36A59E3792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3258" y="1348588"/>
            <a:ext cx="386034" cy="379044"/>
          </a:xfrm>
          <a:prstGeom prst="rect">
            <a:avLst/>
          </a:prstGeom>
        </p:spPr>
      </p:pic>
      <p:sp>
        <p:nvSpPr>
          <p:cNvPr id="8" name="Textfeld 7">
            <a:extLst>
              <a:ext uri="{FF2B5EF4-FFF2-40B4-BE49-F238E27FC236}">
                <a16:creationId xmlns:a16="http://schemas.microsoft.com/office/drawing/2014/main" id="{C8141D40-652F-856E-1C34-76113C4D7A94}"/>
              </a:ext>
            </a:extLst>
          </p:cNvPr>
          <p:cNvSpPr txBox="1"/>
          <p:nvPr/>
        </p:nvSpPr>
        <p:spPr>
          <a:xfrm>
            <a:off x="1241708" y="1891139"/>
            <a:ext cx="4632158" cy="332014"/>
          </a:xfrm>
          <a:prstGeom prst="rect">
            <a:avLst/>
          </a:prstGeom>
          <a:noFill/>
        </p:spPr>
        <p:txBody>
          <a:bodyPr wrap="square">
            <a:spAutoFit/>
          </a:bodyPr>
          <a:lstStyle/>
          <a:p>
            <a:pPr marL="0" indent="0">
              <a:lnSpc>
                <a:spcPct val="114999"/>
              </a:lnSpc>
              <a:buNone/>
            </a:pPr>
            <a:r>
              <a:rPr lang="en-GB" noProof="0">
                <a:solidFill>
                  <a:schemeClr val="tx1"/>
                </a:solidFill>
                <a:latin typeface="Sofia Sans" panose="020B0604020202020204" charset="0"/>
              </a:rPr>
              <a:t>Finding: </a:t>
            </a:r>
            <a:r>
              <a:rPr lang="en-GB" b="1" noProof="0">
                <a:solidFill>
                  <a:schemeClr val="tx1"/>
                </a:solidFill>
                <a:latin typeface="Sofia Sans" panose="020B0604020202020204" charset="0"/>
              </a:rPr>
              <a:t>Direct wind has more power!</a:t>
            </a:r>
            <a:endParaRPr lang="en-GB" noProof="0">
              <a:solidFill>
                <a:schemeClr val="tx1"/>
              </a:solidFill>
              <a:latin typeface="Sofia Sans" panose="020B0604020202020204" charset="0"/>
            </a:endParaRPr>
          </a:p>
        </p:txBody>
      </p:sp>
      <p:sp>
        <p:nvSpPr>
          <p:cNvPr id="9" name="Textfeld 8">
            <a:extLst>
              <a:ext uri="{FF2B5EF4-FFF2-40B4-BE49-F238E27FC236}">
                <a16:creationId xmlns:a16="http://schemas.microsoft.com/office/drawing/2014/main" id="{7AA171B0-A44B-D4BF-DD59-671EDD13469D}"/>
              </a:ext>
            </a:extLst>
          </p:cNvPr>
          <p:cNvSpPr txBox="1"/>
          <p:nvPr/>
        </p:nvSpPr>
        <p:spPr>
          <a:xfrm>
            <a:off x="610354" y="2644782"/>
            <a:ext cx="393490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b="1" noProof="0" dirty="0">
              <a:latin typeface="Sofia Sans"/>
            </a:endParaRPr>
          </a:p>
          <a:p>
            <a:endParaRPr lang="en-GB" dirty="0">
              <a:latin typeface="Sofia Sans" panose="020B0604020202020204" charset="0"/>
            </a:endParaRPr>
          </a:p>
          <a:p>
            <a:r>
              <a:rPr lang="en-GB" dirty="0">
                <a:latin typeface="Sofia Sans" panose="020B0604020202020204" charset="0"/>
              </a:rPr>
              <a:t>Let’s measure the power of different angles! Open your worksheet on pages 51–52 .</a:t>
            </a:r>
            <a:endParaRPr lang="en-GB" sz="1800" b="1" noProof="0" dirty="0">
              <a:latin typeface="Sofia Sans"/>
            </a:endParaRPr>
          </a:p>
        </p:txBody>
      </p:sp>
      <p:sp>
        <p:nvSpPr>
          <p:cNvPr id="12" name="Ellipse 11">
            <a:extLst>
              <a:ext uri="{FF2B5EF4-FFF2-40B4-BE49-F238E27FC236}">
                <a16:creationId xmlns:a16="http://schemas.microsoft.com/office/drawing/2014/main" id="{AA535609-9C3E-E5BC-324E-B2462E0FF4DC}"/>
              </a:ext>
            </a:extLst>
          </p:cNvPr>
          <p:cNvSpPr>
            <a:spLocks noChangeAspect="1"/>
          </p:cNvSpPr>
          <p:nvPr/>
        </p:nvSpPr>
        <p:spPr>
          <a:xfrm>
            <a:off x="742827" y="2430465"/>
            <a:ext cx="468000" cy="468000"/>
          </a:xfrm>
          <a:prstGeom prst="ellipse">
            <a:avLst/>
          </a:prstGeom>
          <a:solidFill>
            <a:srgbClr val="315544"/>
          </a:solidFill>
          <a:ln w="25400" cap="flat" cmpd="sng" algn="ctr">
            <a:solidFill>
              <a:srgbClr val="315544">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15544"/>
              </a:solidFill>
              <a:effectLst/>
              <a:uLnTx/>
              <a:uFillTx/>
              <a:latin typeface="Arial"/>
              <a:ea typeface="+mn-ea"/>
              <a:cs typeface="+mn-cs"/>
            </a:endParaRPr>
          </a:p>
        </p:txBody>
      </p:sp>
      <p:pic>
        <p:nvPicPr>
          <p:cNvPr id="13" name="Grafik 12" descr="Lupe mit einfarbiger Füllung">
            <a:extLst>
              <a:ext uri="{FF2B5EF4-FFF2-40B4-BE49-F238E27FC236}">
                <a16:creationId xmlns:a16="http://schemas.microsoft.com/office/drawing/2014/main" id="{F182F65B-0D09-D4BD-C7C3-303471AD131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5053" y="2513065"/>
            <a:ext cx="324000" cy="324000"/>
          </a:xfrm>
          <a:prstGeom prst="rect">
            <a:avLst/>
          </a:prstGeom>
        </p:spPr>
      </p:pic>
      <p:sp>
        <p:nvSpPr>
          <p:cNvPr id="14" name="Untertitel 5">
            <a:extLst>
              <a:ext uri="{FF2B5EF4-FFF2-40B4-BE49-F238E27FC236}">
                <a16:creationId xmlns:a16="http://schemas.microsoft.com/office/drawing/2014/main" id="{DDACEBB0-E220-D939-85C4-5C764CB29010}"/>
              </a:ext>
            </a:extLst>
          </p:cNvPr>
          <p:cNvSpPr txBox="1">
            <a:spLocks/>
          </p:cNvSpPr>
          <p:nvPr/>
        </p:nvSpPr>
        <p:spPr>
          <a:xfrm>
            <a:off x="1093186" y="2465744"/>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450" noProof="0"/>
              <a:t>Experiment</a:t>
            </a:r>
          </a:p>
        </p:txBody>
      </p:sp>
      <p:sp>
        <p:nvSpPr>
          <p:cNvPr id="15" name="Untertitel 5">
            <a:extLst>
              <a:ext uri="{FF2B5EF4-FFF2-40B4-BE49-F238E27FC236}">
                <a16:creationId xmlns:a16="http://schemas.microsoft.com/office/drawing/2014/main" id="{D57499F8-5AEE-E51C-D81F-9BBB7D850793}"/>
              </a:ext>
            </a:extLst>
          </p:cNvPr>
          <p:cNvSpPr txBox="1">
            <a:spLocks/>
          </p:cNvSpPr>
          <p:nvPr/>
        </p:nvSpPr>
        <p:spPr>
          <a:xfrm>
            <a:off x="1087234" y="3964497"/>
            <a:ext cx="3934909"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400" dirty="0">
                <a:latin typeface="Sofia Sans" panose="020B0604020202020204" charset="0"/>
              </a:rPr>
              <a:t>Task 3-4:</a:t>
            </a:r>
            <a:r>
              <a:rPr lang="en-GB" sz="1400" b="0" dirty="0">
                <a:latin typeface="Sofia Sans" panose="020B0604020202020204" charset="0"/>
              </a:rPr>
              <a:t>Let’s write down your observations! 	Open your worksheet on page 53.</a:t>
            </a:r>
            <a:endParaRPr lang="en-GB" sz="1400" noProof="0" dirty="0">
              <a:latin typeface="Sofia Sans" panose="020B0604020202020204" charset="0"/>
            </a:endParaRPr>
          </a:p>
        </p:txBody>
      </p:sp>
      <p:sp>
        <p:nvSpPr>
          <p:cNvPr id="16" name="Ellipse 15">
            <a:extLst>
              <a:ext uri="{FF2B5EF4-FFF2-40B4-BE49-F238E27FC236}">
                <a16:creationId xmlns:a16="http://schemas.microsoft.com/office/drawing/2014/main" id="{9891D3F1-3308-E959-37F7-F5B8B5FDCEF5}"/>
              </a:ext>
            </a:extLst>
          </p:cNvPr>
          <p:cNvSpPr>
            <a:spLocks noChangeAspect="1"/>
          </p:cNvSpPr>
          <p:nvPr/>
        </p:nvSpPr>
        <p:spPr>
          <a:xfrm>
            <a:off x="712544" y="3813206"/>
            <a:ext cx="468000" cy="480127"/>
          </a:xfrm>
          <a:prstGeom prst="ellipse">
            <a:avLst/>
          </a:prstGeom>
          <a:solidFill>
            <a:srgbClr val="315544"/>
          </a:solidFill>
          <a:ln>
            <a:solidFill>
              <a:srgbClr val="254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7" name="Grafik 16" descr="Skizze mit einfarbiger Füllung">
            <a:extLst>
              <a:ext uri="{FF2B5EF4-FFF2-40B4-BE49-F238E27FC236}">
                <a16:creationId xmlns:a16="http://schemas.microsoft.com/office/drawing/2014/main" id="{051A5DA8-F0B0-3BE4-A197-6CD75ACC761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2975" y="3908650"/>
            <a:ext cx="386034" cy="379044"/>
          </a:xfrm>
          <a:prstGeom prst="rect">
            <a:avLst/>
          </a:prstGeom>
        </p:spPr>
      </p:pic>
      <p:grpSp>
        <p:nvGrpSpPr>
          <p:cNvPr id="3" name="Gruppieren 2">
            <a:extLst>
              <a:ext uri="{FF2B5EF4-FFF2-40B4-BE49-F238E27FC236}">
                <a16:creationId xmlns:a16="http://schemas.microsoft.com/office/drawing/2014/main" id="{79D6293D-1370-3582-C2AA-63760DAF4CF3}"/>
              </a:ext>
            </a:extLst>
          </p:cNvPr>
          <p:cNvGrpSpPr/>
          <p:nvPr/>
        </p:nvGrpSpPr>
        <p:grpSpPr>
          <a:xfrm>
            <a:off x="8971221" y="0"/>
            <a:ext cx="982865" cy="655243"/>
            <a:chOff x="8971221" y="0"/>
            <a:chExt cx="982865" cy="655243"/>
          </a:xfrm>
        </p:grpSpPr>
        <p:sp>
          <p:nvSpPr>
            <p:cNvPr id="7" name="Rechteck 6">
              <a:extLst>
                <a:ext uri="{FF2B5EF4-FFF2-40B4-BE49-F238E27FC236}">
                  <a16:creationId xmlns:a16="http://schemas.microsoft.com/office/drawing/2014/main" id="{7AAB1E37-941C-31F2-4E15-9802B368C775}"/>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8" name="Grafik 17" descr="Ein Bild, das Grafiken, Schrift, Logo, Kreis enthält.&#10;&#10;KI-generierte Inhalte können fehlerhaft sein.">
              <a:extLst>
                <a:ext uri="{FF2B5EF4-FFF2-40B4-BE49-F238E27FC236}">
                  <a16:creationId xmlns:a16="http://schemas.microsoft.com/office/drawing/2014/main" id="{17B9DD77-4EE2-AE36-3EFF-D02984E51745}"/>
                </a:ext>
              </a:extLst>
            </p:cNvPr>
            <p:cNvPicPr>
              <a:picLocks noChangeAspect="1"/>
            </p:cNvPicPr>
            <p:nvPr/>
          </p:nvPicPr>
          <p:blipFill>
            <a:blip r:embed="rId13"/>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49750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animBg="1"/>
      <p:bldP spid="8" grpId="0"/>
      <p:bldP spid="9" grpId="0"/>
      <p:bldP spid="12" grpId="0" animBg="1"/>
      <p:bldP spid="14" grpId="0"/>
      <p:bldP spid="15" grpId="0"/>
      <p:bldP spid="16" grpId="0" animBg="1"/>
    </p:bldLst>
  </p:timing>
  <p:extLst>
    <p:ext uri="{6950BFC3-D8DA-4A85-94F7-54DA5524770B}">
      <p188:commentRel xmlns:p188="http://schemas.microsoft.com/office/powerpoint/2018/8/main" r:id="rId3"/>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62;p27">
            <a:extLst>
              <a:ext uri="{FF2B5EF4-FFF2-40B4-BE49-F238E27FC236}">
                <a16:creationId xmlns:a16="http://schemas.microsoft.com/office/drawing/2014/main" id="{72C9F6A6-A520-1851-F229-7C9C5DAA1C36}"/>
              </a:ext>
            </a:extLst>
          </p:cNvPr>
          <p:cNvSpPr txBox="1">
            <a:spLocks noGrp="1"/>
          </p:cNvSpPr>
          <p:nvPr>
            <p:ph type="title"/>
          </p:nvPr>
        </p:nvSpPr>
        <p:spPr>
          <a:xfrm>
            <a:off x="719137" y="581098"/>
            <a:ext cx="7808461" cy="1258159"/>
          </a:xfrm>
          <a:prstGeom prst="rect">
            <a:avLst/>
          </a:prstGeom>
        </p:spPr>
        <p:txBody>
          <a:bodyPr spcFirstLastPara="1" wrap="square" lIns="91425" tIns="91425" rIns="91425" bIns="91425" anchor="t" anchorCtr="0">
            <a:noAutofit/>
          </a:bodyPr>
          <a:lstStyle/>
          <a:p>
            <a:r>
              <a:rPr lang="en-GB" noProof="0"/>
              <a:t>Angle of attack</a:t>
            </a:r>
          </a:p>
        </p:txBody>
      </p:sp>
      <p:sp>
        <p:nvSpPr>
          <p:cNvPr id="3" name="Google Shape;363;p27">
            <a:extLst>
              <a:ext uri="{FF2B5EF4-FFF2-40B4-BE49-F238E27FC236}">
                <a16:creationId xmlns:a16="http://schemas.microsoft.com/office/drawing/2014/main" id="{A68BB057-B8C6-3C0B-23E1-6E6A0F06BDF0}"/>
              </a:ext>
            </a:extLst>
          </p:cNvPr>
          <p:cNvSpPr txBox="1">
            <a:spLocks/>
          </p:cNvSpPr>
          <p:nvPr/>
        </p:nvSpPr>
        <p:spPr>
          <a:xfrm>
            <a:off x="822033" y="1285734"/>
            <a:ext cx="3302094" cy="125815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0" indent="0">
              <a:lnSpc>
                <a:spcPct val="114999"/>
              </a:lnSpc>
              <a:buNone/>
            </a:pPr>
            <a:r>
              <a:rPr lang="en-GB" sz="1400" b="1">
                <a:solidFill>
                  <a:schemeClr val="tx1"/>
                </a:solidFill>
              </a:rPr>
              <a:t>The angle of attack describes the angle between the blade and the wind:</a:t>
            </a:r>
          </a:p>
          <a:p>
            <a:pPr marL="285750" indent="-285750">
              <a:lnSpc>
                <a:spcPct val="114999"/>
              </a:lnSpc>
              <a:buClrTx/>
              <a:buFont typeface="Arial" panose="020B0604020202020204" pitchFamily="34" charset="0"/>
              <a:buChar char="•"/>
            </a:pPr>
            <a:r>
              <a:rPr lang="en-GB" sz="1400">
                <a:solidFill>
                  <a:schemeClr val="tx1"/>
                </a:solidFill>
              </a:rPr>
              <a:t>Adjusting this angle can</a:t>
            </a:r>
            <a:r>
              <a:rPr lang="en-GB">
                <a:solidFill>
                  <a:schemeClr val="tx1"/>
                </a:solidFill>
              </a:rPr>
              <a:t> optimize how much energy is captured</a:t>
            </a:r>
            <a:endParaRPr lang="en-GB" sz="1400">
              <a:solidFill>
                <a:schemeClr val="tx1"/>
              </a:solidFill>
            </a:endParaRPr>
          </a:p>
          <a:p>
            <a:pPr marL="0" indent="0">
              <a:lnSpc>
                <a:spcPct val="114999"/>
              </a:lnSpc>
              <a:buNone/>
            </a:pPr>
            <a:endParaRPr lang="en-GB" sz="1200" noProof="0">
              <a:solidFill>
                <a:srgbClr val="333333"/>
              </a:solidFill>
            </a:endParaRPr>
          </a:p>
        </p:txBody>
      </p:sp>
      <p:pic>
        <p:nvPicPr>
          <p:cNvPr id="19" name="Grafik 18" descr="Windkraftanlagen Silhouette">
            <a:extLst>
              <a:ext uri="{FF2B5EF4-FFF2-40B4-BE49-F238E27FC236}">
                <a16:creationId xmlns:a16="http://schemas.microsoft.com/office/drawing/2014/main" id="{07D92C56-89DA-4779-F42E-0575B27D41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67309" y="200301"/>
            <a:ext cx="591871" cy="591871"/>
          </a:xfrm>
          <a:prstGeom prst="rect">
            <a:avLst/>
          </a:prstGeom>
        </p:spPr>
      </p:pic>
      <p:pic>
        <p:nvPicPr>
          <p:cNvPr id="4" name="Grafik 3" descr="Trigonometrie Silhouette">
            <a:extLst>
              <a:ext uri="{FF2B5EF4-FFF2-40B4-BE49-F238E27FC236}">
                <a16:creationId xmlns:a16="http://schemas.microsoft.com/office/drawing/2014/main" id="{FA620B0F-B1C3-68AA-B92D-B9503A94A2F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36716" y="3094873"/>
            <a:ext cx="1460190" cy="1460190"/>
          </a:xfrm>
          <a:prstGeom prst="rect">
            <a:avLst/>
          </a:prstGeom>
        </p:spPr>
      </p:pic>
      <p:pic>
        <p:nvPicPr>
          <p:cNvPr id="2" name="Grafik 1">
            <a:extLst>
              <a:ext uri="{FF2B5EF4-FFF2-40B4-BE49-F238E27FC236}">
                <a16:creationId xmlns:a16="http://schemas.microsoft.com/office/drawing/2014/main" id="{A3350455-11E4-476F-598D-86DA7EEB4FCC}"/>
              </a:ext>
            </a:extLst>
          </p:cNvPr>
          <p:cNvPicPr>
            <a:picLocks noChangeAspect="1"/>
          </p:cNvPicPr>
          <p:nvPr/>
        </p:nvPicPr>
        <p:blipFill>
          <a:blip r:embed="rId8"/>
          <a:stretch>
            <a:fillRect/>
          </a:stretch>
        </p:blipFill>
        <p:spPr>
          <a:xfrm>
            <a:off x="4455709" y="1181415"/>
            <a:ext cx="3637034" cy="1315684"/>
          </a:xfrm>
          <a:prstGeom prst="rect">
            <a:avLst/>
          </a:prstGeom>
          <a:ln>
            <a:noFill/>
          </a:ln>
          <a:effectLst>
            <a:softEdge rad="112500"/>
          </a:effectLst>
        </p:spPr>
      </p:pic>
      <p:sp>
        <p:nvSpPr>
          <p:cNvPr id="8" name="Untertitel 5">
            <a:extLst>
              <a:ext uri="{FF2B5EF4-FFF2-40B4-BE49-F238E27FC236}">
                <a16:creationId xmlns:a16="http://schemas.microsoft.com/office/drawing/2014/main" id="{65F625A0-F523-83CA-E672-7B20B5FC5625}"/>
              </a:ext>
            </a:extLst>
          </p:cNvPr>
          <p:cNvSpPr txBox="1">
            <a:spLocks/>
          </p:cNvSpPr>
          <p:nvPr/>
        </p:nvSpPr>
        <p:spPr>
          <a:xfrm>
            <a:off x="1093826" y="3248530"/>
            <a:ext cx="4292365" cy="71355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400" dirty="0">
                <a:latin typeface="Sofia Sans"/>
              </a:rPr>
              <a:t>Task 1: </a:t>
            </a:r>
            <a:r>
              <a:rPr lang="en-GB" sz="1400" b="0" dirty="0">
                <a:latin typeface="Sofia Sans"/>
              </a:rPr>
              <a:t>Partner work: Which part of a wind turbine is</a:t>
            </a:r>
          </a:p>
          <a:p>
            <a:r>
              <a:rPr lang="en-GB" sz="1400" b="0" dirty="0">
                <a:latin typeface="Sofia Sans"/>
              </a:rPr>
              <a:t>	      important to find the right angle?</a:t>
            </a:r>
          </a:p>
          <a:p>
            <a:r>
              <a:rPr lang="en-GB" sz="1400" b="0" noProof="0" dirty="0">
                <a:latin typeface="Sofia Sans"/>
              </a:rPr>
              <a:t>	      </a:t>
            </a:r>
            <a:r>
              <a:rPr lang="en-GB" sz="1400" b="0" dirty="0">
                <a:latin typeface="Sofia Sans"/>
              </a:rPr>
              <a:t>Open your worksheet on page 54.</a:t>
            </a:r>
            <a:endParaRPr lang="en-GB" sz="1400" noProof="0" dirty="0">
              <a:latin typeface="Sofia Sans"/>
            </a:endParaRPr>
          </a:p>
        </p:txBody>
      </p:sp>
      <p:sp>
        <p:nvSpPr>
          <p:cNvPr id="9" name="Ellipse 8">
            <a:extLst>
              <a:ext uri="{FF2B5EF4-FFF2-40B4-BE49-F238E27FC236}">
                <a16:creationId xmlns:a16="http://schemas.microsoft.com/office/drawing/2014/main" id="{D1DF8FD1-2D99-60D8-B2CE-7A616E4FA7ED}"/>
              </a:ext>
            </a:extLst>
          </p:cNvPr>
          <p:cNvSpPr>
            <a:spLocks noChangeAspect="1"/>
          </p:cNvSpPr>
          <p:nvPr/>
        </p:nvSpPr>
        <p:spPr>
          <a:xfrm>
            <a:off x="719137" y="3138399"/>
            <a:ext cx="468000" cy="480127"/>
          </a:xfrm>
          <a:prstGeom prst="ellipse">
            <a:avLst/>
          </a:prstGeom>
          <a:solidFill>
            <a:srgbClr val="315544"/>
          </a:solidFill>
          <a:ln>
            <a:solidFill>
              <a:srgbClr val="254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1" name="Grafik 10" descr="Skizze mit einfarbiger Füllung">
            <a:extLst>
              <a:ext uri="{FF2B5EF4-FFF2-40B4-BE49-F238E27FC236}">
                <a16:creationId xmlns:a16="http://schemas.microsoft.com/office/drawing/2014/main" id="{8025E0BD-CF98-68E0-88CB-FB70D419721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9568" y="3233843"/>
            <a:ext cx="386034" cy="379044"/>
          </a:xfrm>
          <a:prstGeom prst="rect">
            <a:avLst/>
          </a:prstGeom>
        </p:spPr>
      </p:pic>
      <p:pic>
        <p:nvPicPr>
          <p:cNvPr id="12" name="Grafik 3" descr="Würfel Silhouette">
            <a:extLst>
              <a:ext uri="{FF2B5EF4-FFF2-40B4-BE49-F238E27FC236}">
                <a16:creationId xmlns:a16="http://schemas.microsoft.com/office/drawing/2014/main" id="{42E2899C-D1B0-5AC7-48C8-70D528A96EC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359826" y="3155687"/>
            <a:ext cx="914400" cy="914400"/>
          </a:xfrm>
          <a:prstGeom prst="rect">
            <a:avLst/>
          </a:prstGeom>
        </p:spPr>
      </p:pic>
    </p:spTree>
    <p:extLst>
      <p:ext uri="{BB962C8B-B14F-4D97-AF65-F5344CB8AC3E}">
        <p14:creationId xmlns:p14="http://schemas.microsoft.com/office/powerpoint/2010/main" val="22287784"/>
      </p:ext>
    </p:extLst>
  </p:cSld>
  <p:clrMapOvr>
    <a:masterClrMapping/>
  </p:clrMapOvr>
  <p:extLst>
    <p:ext uri="{6950BFC3-D8DA-4A85-94F7-54DA5524770B}">
      <p188:commentRel xmlns:p188="http://schemas.microsoft.com/office/powerpoint/2018/8/main" r:id="rId3"/>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62;p27">
            <a:extLst>
              <a:ext uri="{FF2B5EF4-FFF2-40B4-BE49-F238E27FC236}">
                <a16:creationId xmlns:a16="http://schemas.microsoft.com/office/drawing/2014/main" id="{72C9F6A6-A520-1851-F229-7C9C5DAA1C36}"/>
              </a:ext>
            </a:extLst>
          </p:cNvPr>
          <p:cNvSpPr txBox="1">
            <a:spLocks noGrp="1"/>
          </p:cNvSpPr>
          <p:nvPr>
            <p:ph type="title"/>
          </p:nvPr>
        </p:nvSpPr>
        <p:spPr>
          <a:xfrm>
            <a:off x="719137" y="581098"/>
            <a:ext cx="7808461" cy="1258159"/>
          </a:xfrm>
          <a:prstGeom prst="rect">
            <a:avLst/>
          </a:prstGeom>
        </p:spPr>
        <p:txBody>
          <a:bodyPr spcFirstLastPara="1" wrap="square" lIns="91425" tIns="91425" rIns="91425" bIns="91425" anchor="t" anchorCtr="0">
            <a:noAutofit/>
          </a:bodyPr>
          <a:lstStyle/>
          <a:p>
            <a:r>
              <a:rPr lang="en-GB" noProof="0"/>
              <a:t>The usage of a tail fin</a:t>
            </a:r>
          </a:p>
        </p:txBody>
      </p:sp>
      <p:sp>
        <p:nvSpPr>
          <p:cNvPr id="3" name="Google Shape;363;p27">
            <a:extLst>
              <a:ext uri="{FF2B5EF4-FFF2-40B4-BE49-F238E27FC236}">
                <a16:creationId xmlns:a16="http://schemas.microsoft.com/office/drawing/2014/main" id="{A68BB057-B8C6-3C0B-23E1-6E6A0F06BDF0}"/>
              </a:ext>
            </a:extLst>
          </p:cNvPr>
          <p:cNvSpPr txBox="1">
            <a:spLocks/>
          </p:cNvSpPr>
          <p:nvPr/>
        </p:nvSpPr>
        <p:spPr>
          <a:xfrm>
            <a:off x="718760" y="1285734"/>
            <a:ext cx="4564934" cy="370228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0" indent="0">
              <a:lnSpc>
                <a:spcPct val="114999"/>
              </a:lnSpc>
              <a:buNone/>
            </a:pPr>
            <a:r>
              <a:rPr lang="en-GB">
                <a:solidFill>
                  <a:srgbClr val="333333"/>
                </a:solidFill>
              </a:rPr>
              <a:t>The tail fin works by using the force of the wind itself</a:t>
            </a:r>
          </a:p>
          <a:p>
            <a:pPr marL="285750" indent="-285750">
              <a:lnSpc>
                <a:spcPct val="114999"/>
              </a:lnSpc>
              <a:buClrTx/>
              <a:buFont typeface="Arial" panose="020B0604020202020204" pitchFamily="34" charset="0"/>
              <a:buChar char="•"/>
            </a:pPr>
            <a:r>
              <a:rPr lang="en-GB">
                <a:solidFill>
                  <a:srgbClr val="333333"/>
                </a:solidFill>
              </a:rPr>
              <a:t>wind hitting tail fin from the side a turning force is created and the turbine rotates</a:t>
            </a:r>
          </a:p>
          <a:p>
            <a:pPr marL="285750" indent="-285750">
              <a:lnSpc>
                <a:spcPct val="114999"/>
              </a:lnSpc>
              <a:buClrTx/>
              <a:buFont typeface="Arial" panose="020B0604020202020204" pitchFamily="34" charset="0"/>
              <a:buChar char="•"/>
            </a:pPr>
            <a:r>
              <a:rPr lang="en-GB" b="1">
                <a:latin typeface="Sofia Sans" panose="020B0604020202020204" charset="0"/>
                <a:sym typeface="Wingdings" panose="05000000000000000000" pitchFamily="2" charset="2"/>
              </a:rPr>
              <a:t></a:t>
            </a:r>
            <a:r>
              <a:rPr lang="en-GB" noProof="0">
                <a:solidFill>
                  <a:srgbClr val="333333"/>
                </a:solidFill>
              </a:rPr>
              <a:t>reducing drag on tail fin to face direct wind again</a:t>
            </a:r>
          </a:p>
          <a:p>
            <a:pPr marL="285750" indent="-285750">
              <a:lnSpc>
                <a:spcPct val="114999"/>
              </a:lnSpc>
              <a:buClrTx/>
              <a:buFont typeface="Arial" panose="020B0604020202020204" pitchFamily="34" charset="0"/>
              <a:buChar char="•"/>
            </a:pPr>
            <a:r>
              <a:rPr lang="en-GB">
                <a:solidFill>
                  <a:srgbClr val="333333"/>
                </a:solidFill>
              </a:rPr>
              <a:t>you can simulate this with a flag</a:t>
            </a:r>
            <a:endParaRPr lang="en-GB" noProof="0">
              <a:solidFill>
                <a:srgbClr val="333333"/>
              </a:solidFill>
            </a:endParaRPr>
          </a:p>
          <a:p>
            <a:pPr marL="0" indent="0">
              <a:lnSpc>
                <a:spcPct val="114999"/>
              </a:lnSpc>
              <a:buClrTx/>
              <a:buNone/>
            </a:pPr>
            <a:endParaRPr lang="en-GB" noProof="0">
              <a:solidFill>
                <a:srgbClr val="333333"/>
              </a:solidFill>
            </a:endParaRPr>
          </a:p>
          <a:p>
            <a:pPr marL="0" indent="0">
              <a:lnSpc>
                <a:spcPct val="114999"/>
              </a:lnSpc>
              <a:buNone/>
            </a:pPr>
            <a:endParaRPr lang="en-GB" noProof="0">
              <a:solidFill>
                <a:srgbClr val="333333"/>
              </a:solidFill>
            </a:endParaRPr>
          </a:p>
          <a:p>
            <a:pPr marL="0" indent="0">
              <a:lnSpc>
                <a:spcPct val="114999"/>
              </a:lnSpc>
              <a:buNone/>
            </a:pPr>
            <a:endParaRPr lang="en-GB" sz="1200" noProof="0">
              <a:solidFill>
                <a:srgbClr val="333333"/>
              </a:solidFill>
            </a:endParaRPr>
          </a:p>
        </p:txBody>
      </p:sp>
      <p:pic>
        <p:nvPicPr>
          <p:cNvPr id="19" name="Grafik 18" descr="Windkraftanlagen Silhouette">
            <a:extLst>
              <a:ext uri="{FF2B5EF4-FFF2-40B4-BE49-F238E27FC236}">
                <a16:creationId xmlns:a16="http://schemas.microsoft.com/office/drawing/2014/main" id="{07D92C56-89DA-4779-F42E-0575B27D41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67309" y="200301"/>
            <a:ext cx="591871" cy="591871"/>
          </a:xfrm>
          <a:prstGeom prst="rect">
            <a:avLst/>
          </a:prstGeom>
        </p:spPr>
      </p:pic>
      <p:sp>
        <p:nvSpPr>
          <p:cNvPr id="7" name="Ellipse 6">
            <a:extLst>
              <a:ext uri="{FF2B5EF4-FFF2-40B4-BE49-F238E27FC236}">
                <a16:creationId xmlns:a16="http://schemas.microsoft.com/office/drawing/2014/main" id="{6A6427F5-3838-64E4-6325-82F82DBF050A}"/>
              </a:ext>
            </a:extLst>
          </p:cNvPr>
          <p:cNvSpPr>
            <a:spLocks noChangeAspect="1"/>
          </p:cNvSpPr>
          <p:nvPr/>
        </p:nvSpPr>
        <p:spPr>
          <a:xfrm>
            <a:off x="718760" y="2756934"/>
            <a:ext cx="468000" cy="468000"/>
          </a:xfrm>
          <a:prstGeom prst="ellipse">
            <a:avLst/>
          </a:prstGeom>
          <a:solidFill>
            <a:srgbClr val="315544"/>
          </a:solidFill>
          <a:ln w="25400" cap="flat" cmpd="sng" algn="ctr">
            <a:solidFill>
              <a:srgbClr val="315544">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15544"/>
              </a:solidFill>
              <a:effectLst/>
              <a:uLnTx/>
              <a:uFillTx/>
              <a:latin typeface="Arial"/>
              <a:ea typeface="+mn-ea"/>
              <a:cs typeface="+mn-cs"/>
            </a:endParaRPr>
          </a:p>
        </p:txBody>
      </p:sp>
      <p:pic>
        <p:nvPicPr>
          <p:cNvPr id="8" name="Grafik 7" descr="Lupe mit einfarbiger Füllung">
            <a:extLst>
              <a:ext uri="{FF2B5EF4-FFF2-40B4-BE49-F238E27FC236}">
                <a16:creationId xmlns:a16="http://schemas.microsoft.com/office/drawing/2014/main" id="{D24FB883-8F01-9011-1A7C-4A368B2B49B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0986" y="2839534"/>
            <a:ext cx="324000" cy="324000"/>
          </a:xfrm>
          <a:prstGeom prst="rect">
            <a:avLst/>
          </a:prstGeom>
        </p:spPr>
      </p:pic>
      <p:sp>
        <p:nvSpPr>
          <p:cNvPr id="9" name="Untertitel 5">
            <a:extLst>
              <a:ext uri="{FF2B5EF4-FFF2-40B4-BE49-F238E27FC236}">
                <a16:creationId xmlns:a16="http://schemas.microsoft.com/office/drawing/2014/main" id="{4FAB701C-F7F7-AD0A-2FDB-05CD57F99C5D}"/>
              </a:ext>
            </a:extLst>
          </p:cNvPr>
          <p:cNvSpPr txBox="1">
            <a:spLocks/>
          </p:cNvSpPr>
          <p:nvPr/>
        </p:nvSpPr>
        <p:spPr>
          <a:xfrm>
            <a:off x="1069119" y="2792213"/>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450" noProof="0"/>
              <a:t>Experiment</a:t>
            </a:r>
          </a:p>
        </p:txBody>
      </p:sp>
      <p:sp>
        <p:nvSpPr>
          <p:cNvPr id="11" name="Untertitel 5">
            <a:extLst>
              <a:ext uri="{FF2B5EF4-FFF2-40B4-BE49-F238E27FC236}">
                <a16:creationId xmlns:a16="http://schemas.microsoft.com/office/drawing/2014/main" id="{FEE43E83-954E-0144-30AC-D556978BD81B}"/>
              </a:ext>
            </a:extLst>
          </p:cNvPr>
          <p:cNvSpPr txBox="1">
            <a:spLocks/>
          </p:cNvSpPr>
          <p:nvPr/>
        </p:nvSpPr>
        <p:spPr>
          <a:xfrm>
            <a:off x="1124986" y="4142253"/>
            <a:ext cx="6340526" cy="89308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400" dirty="0">
                <a:latin typeface="Sofia Sans"/>
              </a:rPr>
              <a:t>Task 1</a:t>
            </a:r>
            <a:r>
              <a:rPr lang="en-US" sz="1200" dirty="0">
                <a:latin typeface="Sofia Sans"/>
              </a:rPr>
              <a:t>–</a:t>
            </a:r>
            <a:r>
              <a:rPr lang="en-GB" sz="1400" dirty="0">
                <a:latin typeface="Sofia Sans"/>
              </a:rPr>
              <a:t>3:</a:t>
            </a:r>
            <a:r>
              <a:rPr lang="en-GB" sz="1400" b="0" dirty="0">
                <a:latin typeface="Sofia Sans"/>
              </a:rPr>
              <a:t>Let’s write down your observations and give your opinion!</a:t>
            </a:r>
          </a:p>
          <a:p>
            <a:r>
              <a:rPr lang="en-GB" sz="1400" b="0" dirty="0">
                <a:latin typeface="Sofia Sans"/>
              </a:rPr>
              <a:t>		Open your worksheet on page 56.</a:t>
            </a:r>
          </a:p>
          <a:p>
            <a:r>
              <a:rPr lang="en-GB" sz="1400" b="0" noProof="0" dirty="0">
                <a:latin typeface="Sofia Sans"/>
              </a:rPr>
              <a:t>		After that test your </a:t>
            </a:r>
            <a:r>
              <a:rPr lang="en-GB" sz="1400" b="0" noProof="0" dirty="0" err="1">
                <a:latin typeface="Sofia Sans"/>
              </a:rPr>
              <a:t>knowle</a:t>
            </a:r>
            <a:r>
              <a:rPr lang="en-GB" sz="1400" b="0" dirty="0" err="1">
                <a:latin typeface="Sofia Sans"/>
              </a:rPr>
              <a:t>dge</a:t>
            </a:r>
            <a:r>
              <a:rPr lang="en-GB" sz="1400" b="0" dirty="0">
                <a:latin typeface="Sofia Sans"/>
              </a:rPr>
              <a:t> and open your worksheet on page 58.</a:t>
            </a:r>
            <a:endParaRPr lang="en-GB" sz="1400" noProof="0" dirty="0">
              <a:latin typeface="Sofia Sans"/>
            </a:endParaRPr>
          </a:p>
        </p:txBody>
      </p:sp>
      <p:sp>
        <p:nvSpPr>
          <p:cNvPr id="12" name="Ellipse 11">
            <a:extLst>
              <a:ext uri="{FF2B5EF4-FFF2-40B4-BE49-F238E27FC236}">
                <a16:creationId xmlns:a16="http://schemas.microsoft.com/office/drawing/2014/main" id="{207E1A26-AA35-985E-4F89-D228880B9AC4}"/>
              </a:ext>
            </a:extLst>
          </p:cNvPr>
          <p:cNvSpPr>
            <a:spLocks noChangeAspect="1"/>
          </p:cNvSpPr>
          <p:nvPr/>
        </p:nvSpPr>
        <p:spPr>
          <a:xfrm>
            <a:off x="750296" y="4032122"/>
            <a:ext cx="468000" cy="480127"/>
          </a:xfrm>
          <a:prstGeom prst="ellipse">
            <a:avLst/>
          </a:prstGeom>
          <a:solidFill>
            <a:srgbClr val="315544"/>
          </a:solidFill>
          <a:ln>
            <a:solidFill>
              <a:srgbClr val="254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3" name="Grafik 12" descr="Skizze mit einfarbiger Füllung">
            <a:extLst>
              <a:ext uri="{FF2B5EF4-FFF2-40B4-BE49-F238E27FC236}">
                <a16:creationId xmlns:a16="http://schemas.microsoft.com/office/drawing/2014/main" id="{4E1E4887-4515-2504-2C49-92266D417A0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0727" y="4127566"/>
            <a:ext cx="386034" cy="379044"/>
          </a:xfrm>
          <a:prstGeom prst="rect">
            <a:avLst/>
          </a:prstGeom>
        </p:spPr>
      </p:pic>
      <p:sp>
        <p:nvSpPr>
          <p:cNvPr id="14" name="Google Shape;362;p27">
            <a:extLst>
              <a:ext uri="{FF2B5EF4-FFF2-40B4-BE49-F238E27FC236}">
                <a16:creationId xmlns:a16="http://schemas.microsoft.com/office/drawing/2014/main" id="{0ACB553F-F6C4-EBC7-6465-010F7B75D842}"/>
              </a:ext>
            </a:extLst>
          </p:cNvPr>
          <p:cNvSpPr txBox="1">
            <a:spLocks/>
          </p:cNvSpPr>
          <p:nvPr/>
        </p:nvSpPr>
        <p:spPr>
          <a:xfrm>
            <a:off x="1015523" y="3307534"/>
            <a:ext cx="4433245" cy="7110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r>
              <a:rPr lang="en-US" sz="1400" b="0" dirty="0">
                <a:latin typeface="Sofia Sans"/>
              </a:rPr>
              <a:t>Let’s use a tail fin!</a:t>
            </a:r>
          </a:p>
          <a:p>
            <a:r>
              <a:rPr lang="en-US" sz="1400" b="0" dirty="0">
                <a:latin typeface="Sofia Sans"/>
              </a:rPr>
              <a:t>Open your worksheet on page 55.</a:t>
            </a:r>
            <a:endParaRPr lang="en-GB" sz="1400" b="0" dirty="0">
              <a:latin typeface="Sofia Sans" panose="020B0604020202020204" charset="0"/>
            </a:endParaRPr>
          </a:p>
        </p:txBody>
      </p:sp>
      <p:pic>
        <p:nvPicPr>
          <p:cNvPr id="15" name="Grafik 14">
            <a:extLst>
              <a:ext uri="{FF2B5EF4-FFF2-40B4-BE49-F238E27FC236}">
                <a16:creationId xmlns:a16="http://schemas.microsoft.com/office/drawing/2014/main" id="{237E3E20-F82E-6F3E-8216-87B16DCB9A1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087857" y="674073"/>
            <a:ext cx="1930190" cy="2359741"/>
          </a:xfrm>
          <a:prstGeom prst="rect">
            <a:avLst/>
          </a:prstGeom>
        </p:spPr>
      </p:pic>
      <p:pic>
        <p:nvPicPr>
          <p:cNvPr id="16" name="Grafik 15" descr="Würfel Silhouette">
            <a:extLst>
              <a:ext uri="{FF2B5EF4-FFF2-40B4-BE49-F238E27FC236}">
                <a16:creationId xmlns:a16="http://schemas.microsoft.com/office/drawing/2014/main" id="{BC0EA361-23B4-3DB7-7035-11DACC44744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14800" y="3001533"/>
            <a:ext cx="914400" cy="914400"/>
          </a:xfrm>
          <a:prstGeom prst="rect">
            <a:avLst/>
          </a:prstGeom>
        </p:spPr>
      </p:pic>
      <p:sp>
        <p:nvSpPr>
          <p:cNvPr id="17" name="Google Shape;363;p27">
            <a:extLst>
              <a:ext uri="{FF2B5EF4-FFF2-40B4-BE49-F238E27FC236}">
                <a16:creationId xmlns:a16="http://schemas.microsoft.com/office/drawing/2014/main" id="{9ADB5CFF-3EE3-4215-A934-BB4E2DB62564}"/>
              </a:ext>
            </a:extLst>
          </p:cNvPr>
          <p:cNvSpPr txBox="1">
            <a:spLocks/>
          </p:cNvSpPr>
          <p:nvPr/>
        </p:nvSpPr>
        <p:spPr>
          <a:xfrm>
            <a:off x="5365920" y="3030398"/>
            <a:ext cx="3161678" cy="76752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0" indent="0" defTabSz="1219170">
              <a:lnSpc>
                <a:spcPct val="114999"/>
              </a:lnSpc>
              <a:buClr>
                <a:srgbClr val="63AA8A"/>
              </a:buClr>
              <a:buNone/>
            </a:pPr>
            <a:endParaRPr lang="en-GB" kern="0">
              <a:solidFill>
                <a:srgbClr val="333333"/>
              </a:solidFill>
            </a:endParaRPr>
          </a:p>
        </p:txBody>
      </p:sp>
      <p:sp>
        <p:nvSpPr>
          <p:cNvPr id="18" name="Rechteck: eine Ecke abgeschnitten 17">
            <a:extLst>
              <a:ext uri="{FF2B5EF4-FFF2-40B4-BE49-F238E27FC236}">
                <a16:creationId xmlns:a16="http://schemas.microsoft.com/office/drawing/2014/main" id="{CDE437D1-0A94-89B9-8E53-74CBEBCB5B28}"/>
              </a:ext>
            </a:extLst>
          </p:cNvPr>
          <p:cNvSpPr/>
          <p:nvPr/>
        </p:nvSpPr>
        <p:spPr>
          <a:xfrm>
            <a:off x="5419701" y="3139036"/>
            <a:ext cx="3266502" cy="893086"/>
          </a:xfrm>
          <a:prstGeom prst="snip1Rect">
            <a:avLst/>
          </a:prstGeom>
          <a:solidFill>
            <a:srgbClr val="F2F3F3"/>
          </a:solidFill>
          <a:ln>
            <a:solidFill>
              <a:srgbClr val="C7CDC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342900" indent="-342900" defTabSz="1219170">
              <a:lnSpc>
                <a:spcPct val="114999"/>
              </a:lnSpc>
              <a:buClrTx/>
              <a:buFont typeface="Arial" panose="020B0604020202020204" pitchFamily="34" charset="0"/>
              <a:buChar char="•"/>
            </a:pPr>
            <a:r>
              <a:rPr lang="en-GB">
                <a:solidFill>
                  <a:srgbClr val="333333"/>
                </a:solidFill>
                <a:latin typeface="Sofia Sans" panose="020B0604020202020204" charset="0"/>
              </a:rPr>
              <a:t>tail fin in use = vertically oriented</a:t>
            </a:r>
          </a:p>
          <a:p>
            <a:pPr marL="342900" indent="-342900" defTabSz="1219170">
              <a:lnSpc>
                <a:spcPct val="114999"/>
              </a:lnSpc>
              <a:buClrTx/>
              <a:buFont typeface="Arial" panose="020B0604020202020204" pitchFamily="34" charset="0"/>
              <a:buChar char="•"/>
            </a:pPr>
            <a:r>
              <a:rPr lang="en-GB">
                <a:solidFill>
                  <a:srgbClr val="333333"/>
                </a:solidFill>
                <a:latin typeface="Sofia Sans" panose="020B0604020202020204" charset="0"/>
              </a:rPr>
              <a:t>tail fin "not usable" = horizontally oriented</a:t>
            </a:r>
          </a:p>
        </p:txBody>
      </p:sp>
    </p:spTree>
    <p:extLst>
      <p:ext uri="{BB962C8B-B14F-4D97-AF65-F5344CB8AC3E}">
        <p14:creationId xmlns:p14="http://schemas.microsoft.com/office/powerpoint/2010/main" val="2471492575"/>
      </p:ext>
    </p:extLst>
  </p:cSld>
  <p:clrMapOvr>
    <a:masterClrMapping/>
  </p:clrMapOvr>
  <p:extLst>
    <p:ext uri="{6950BFC3-D8DA-4A85-94F7-54DA5524770B}">
      <p188:commentRel xmlns:p188="http://schemas.microsoft.com/office/powerpoint/2018/8/main" r:id="rId3"/>
    </p:ext>
  </p:extLs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62;p27">
            <a:extLst>
              <a:ext uri="{FF2B5EF4-FFF2-40B4-BE49-F238E27FC236}">
                <a16:creationId xmlns:a16="http://schemas.microsoft.com/office/drawing/2014/main" id="{72C9F6A6-A520-1851-F229-7C9C5DAA1C36}"/>
              </a:ext>
            </a:extLst>
          </p:cNvPr>
          <p:cNvSpPr txBox="1">
            <a:spLocks noGrp="1"/>
          </p:cNvSpPr>
          <p:nvPr>
            <p:ph type="title"/>
          </p:nvPr>
        </p:nvSpPr>
        <p:spPr>
          <a:xfrm>
            <a:off x="719137" y="581098"/>
            <a:ext cx="7808461" cy="1258159"/>
          </a:xfrm>
          <a:prstGeom prst="rect">
            <a:avLst/>
          </a:prstGeom>
        </p:spPr>
        <p:txBody>
          <a:bodyPr spcFirstLastPara="1" wrap="square" lIns="91425" tIns="91425" rIns="91425" bIns="91425" anchor="t" anchorCtr="0">
            <a:noAutofit/>
          </a:bodyPr>
          <a:lstStyle/>
          <a:p>
            <a:r>
              <a:rPr lang="en-GB" noProof="0"/>
              <a:t>Changing blade pitch</a:t>
            </a:r>
          </a:p>
        </p:txBody>
      </p:sp>
      <p:sp>
        <p:nvSpPr>
          <p:cNvPr id="3" name="Google Shape;363;p27">
            <a:extLst>
              <a:ext uri="{FF2B5EF4-FFF2-40B4-BE49-F238E27FC236}">
                <a16:creationId xmlns:a16="http://schemas.microsoft.com/office/drawing/2014/main" id="{A68BB057-B8C6-3C0B-23E1-6E6A0F06BDF0}"/>
              </a:ext>
            </a:extLst>
          </p:cNvPr>
          <p:cNvSpPr txBox="1">
            <a:spLocks/>
          </p:cNvSpPr>
          <p:nvPr/>
        </p:nvSpPr>
        <p:spPr>
          <a:xfrm>
            <a:off x="697202" y="1448370"/>
            <a:ext cx="4250580" cy="11233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0" indent="0">
              <a:lnSpc>
                <a:spcPct val="114999"/>
              </a:lnSpc>
              <a:buNone/>
            </a:pPr>
            <a:r>
              <a:rPr lang="en-GB" b="1" noProof="0">
                <a:solidFill>
                  <a:srgbClr val="333333"/>
                </a:solidFill>
              </a:rPr>
              <a:t>Blade pitch is the angle between the plane of rotation of the wind turbine and the blade itself:</a:t>
            </a:r>
          </a:p>
          <a:p>
            <a:pPr marL="285750" indent="-285750">
              <a:lnSpc>
                <a:spcPct val="114999"/>
              </a:lnSpc>
              <a:buClrTx/>
              <a:buFont typeface="Arial" panose="020B0604020202020204" pitchFamily="34" charset="0"/>
              <a:buChar char="•"/>
            </a:pPr>
            <a:r>
              <a:rPr lang="en-GB">
                <a:solidFill>
                  <a:schemeClr val="tx1"/>
                </a:solidFill>
              </a:rPr>
              <a:t>Adjusting this angle can optimize how much energy is captured</a:t>
            </a:r>
          </a:p>
          <a:p>
            <a:pPr marL="285750" indent="-285750">
              <a:lnSpc>
                <a:spcPct val="114999"/>
              </a:lnSpc>
              <a:buClrTx/>
              <a:buFont typeface="Arial" panose="020B0604020202020204" pitchFamily="34" charset="0"/>
              <a:buChar char="•"/>
            </a:pPr>
            <a:r>
              <a:rPr lang="en-GB">
                <a:solidFill>
                  <a:schemeClr val="tx1"/>
                </a:solidFill>
              </a:rPr>
              <a:t>If the blade is too angled, we face power drops.</a:t>
            </a:r>
          </a:p>
          <a:p>
            <a:pPr marL="0" indent="0">
              <a:lnSpc>
                <a:spcPct val="114999"/>
              </a:lnSpc>
              <a:buNone/>
            </a:pPr>
            <a:endParaRPr lang="en-GB" noProof="0"/>
          </a:p>
        </p:txBody>
      </p:sp>
      <p:pic>
        <p:nvPicPr>
          <p:cNvPr id="19" name="Grafik 18" descr="Windkraftanlagen Silhouette">
            <a:extLst>
              <a:ext uri="{FF2B5EF4-FFF2-40B4-BE49-F238E27FC236}">
                <a16:creationId xmlns:a16="http://schemas.microsoft.com/office/drawing/2014/main" id="{07D92C56-89DA-4779-F42E-0575B27D41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53598" y="454942"/>
            <a:ext cx="591871" cy="591871"/>
          </a:xfrm>
          <a:prstGeom prst="rect">
            <a:avLst/>
          </a:prstGeom>
        </p:spPr>
      </p:pic>
      <p:pic>
        <p:nvPicPr>
          <p:cNvPr id="5" name="Resim 4" descr="Blade Bearing Basics — Malloy Wind">
            <a:extLst>
              <a:ext uri="{FF2B5EF4-FFF2-40B4-BE49-F238E27FC236}">
                <a16:creationId xmlns:a16="http://schemas.microsoft.com/office/drawing/2014/main" id="{88BC00E0-E5D4-8C8F-3F4A-6DACF8E04BD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58273" y="1512528"/>
            <a:ext cx="2495190" cy="2355426"/>
          </a:xfrm>
          <a:prstGeom prst="rect">
            <a:avLst/>
          </a:prstGeom>
        </p:spPr>
      </p:pic>
      <p:sp>
        <p:nvSpPr>
          <p:cNvPr id="2" name="Ellipse 1">
            <a:extLst>
              <a:ext uri="{FF2B5EF4-FFF2-40B4-BE49-F238E27FC236}">
                <a16:creationId xmlns:a16="http://schemas.microsoft.com/office/drawing/2014/main" id="{56B1E55B-8D18-8938-0E34-DAC7F2B25E25}"/>
              </a:ext>
            </a:extLst>
          </p:cNvPr>
          <p:cNvSpPr>
            <a:spLocks noChangeAspect="1"/>
          </p:cNvSpPr>
          <p:nvPr/>
        </p:nvSpPr>
        <p:spPr>
          <a:xfrm>
            <a:off x="718760" y="2937666"/>
            <a:ext cx="468000" cy="468000"/>
          </a:xfrm>
          <a:prstGeom prst="ellipse">
            <a:avLst/>
          </a:prstGeom>
          <a:solidFill>
            <a:srgbClr val="315544"/>
          </a:solidFill>
          <a:ln w="25400" cap="flat" cmpd="sng" algn="ctr">
            <a:solidFill>
              <a:srgbClr val="315544">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15544"/>
              </a:solidFill>
              <a:effectLst/>
              <a:uLnTx/>
              <a:uFillTx/>
              <a:latin typeface="Arial"/>
              <a:ea typeface="+mn-ea"/>
              <a:cs typeface="+mn-cs"/>
            </a:endParaRPr>
          </a:p>
        </p:txBody>
      </p:sp>
      <p:pic>
        <p:nvPicPr>
          <p:cNvPr id="4" name="Grafik 3" descr="Lupe mit einfarbiger Füllung">
            <a:extLst>
              <a:ext uri="{FF2B5EF4-FFF2-40B4-BE49-F238E27FC236}">
                <a16:creationId xmlns:a16="http://schemas.microsoft.com/office/drawing/2014/main" id="{28180EB8-F887-FAFB-E241-1ECA5EB0BD6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0986" y="3020266"/>
            <a:ext cx="324000" cy="324000"/>
          </a:xfrm>
          <a:prstGeom prst="rect">
            <a:avLst/>
          </a:prstGeom>
        </p:spPr>
      </p:pic>
      <p:sp>
        <p:nvSpPr>
          <p:cNvPr id="8" name="Untertitel 5">
            <a:extLst>
              <a:ext uri="{FF2B5EF4-FFF2-40B4-BE49-F238E27FC236}">
                <a16:creationId xmlns:a16="http://schemas.microsoft.com/office/drawing/2014/main" id="{395967F2-ECF5-921A-E302-867FA95519D7}"/>
              </a:ext>
            </a:extLst>
          </p:cNvPr>
          <p:cNvSpPr txBox="1">
            <a:spLocks/>
          </p:cNvSpPr>
          <p:nvPr/>
        </p:nvSpPr>
        <p:spPr>
          <a:xfrm>
            <a:off x="1069119" y="2972945"/>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450" noProof="0"/>
              <a:t>Experiment</a:t>
            </a:r>
          </a:p>
        </p:txBody>
      </p:sp>
      <p:sp>
        <p:nvSpPr>
          <p:cNvPr id="9" name="Untertitel 5">
            <a:extLst>
              <a:ext uri="{FF2B5EF4-FFF2-40B4-BE49-F238E27FC236}">
                <a16:creationId xmlns:a16="http://schemas.microsoft.com/office/drawing/2014/main" id="{EDE9C288-5FBC-CC67-B65F-3AC0CDFCF5B5}"/>
              </a:ext>
            </a:extLst>
          </p:cNvPr>
          <p:cNvSpPr txBox="1">
            <a:spLocks/>
          </p:cNvSpPr>
          <p:nvPr/>
        </p:nvSpPr>
        <p:spPr>
          <a:xfrm>
            <a:off x="1124986" y="4322985"/>
            <a:ext cx="6340526" cy="89308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400" dirty="0">
                <a:latin typeface="Sofia Sans"/>
              </a:rPr>
              <a:t>Task 1</a:t>
            </a:r>
            <a:r>
              <a:rPr lang="en-US" sz="1200" dirty="0">
                <a:latin typeface="Sofia Sans"/>
              </a:rPr>
              <a:t>: </a:t>
            </a:r>
            <a:r>
              <a:rPr lang="en-GB" sz="1400" b="0" dirty="0">
                <a:latin typeface="Sofia Sans"/>
              </a:rPr>
              <a:t>Let’s write down your observations!</a:t>
            </a:r>
          </a:p>
          <a:p>
            <a:r>
              <a:rPr lang="en-GB" sz="1400" b="0" dirty="0">
                <a:latin typeface="Sofia Sans"/>
              </a:rPr>
              <a:t>	      Open your worksheet on page 60.</a:t>
            </a:r>
          </a:p>
          <a:p>
            <a:r>
              <a:rPr lang="en-GB" sz="1400" b="0" noProof="0" dirty="0">
                <a:latin typeface="Sofia Sans"/>
              </a:rPr>
              <a:t>		</a:t>
            </a:r>
            <a:endParaRPr lang="en-GB" sz="1400" noProof="0" dirty="0">
              <a:latin typeface="Sofia Sans"/>
            </a:endParaRPr>
          </a:p>
        </p:txBody>
      </p:sp>
      <p:sp>
        <p:nvSpPr>
          <p:cNvPr id="11" name="Ellipse 10">
            <a:extLst>
              <a:ext uri="{FF2B5EF4-FFF2-40B4-BE49-F238E27FC236}">
                <a16:creationId xmlns:a16="http://schemas.microsoft.com/office/drawing/2014/main" id="{430E1DF4-003E-7744-FD61-B6165718787E}"/>
              </a:ext>
            </a:extLst>
          </p:cNvPr>
          <p:cNvSpPr>
            <a:spLocks noChangeAspect="1"/>
          </p:cNvSpPr>
          <p:nvPr/>
        </p:nvSpPr>
        <p:spPr>
          <a:xfrm>
            <a:off x="750296" y="4212854"/>
            <a:ext cx="468000" cy="480127"/>
          </a:xfrm>
          <a:prstGeom prst="ellipse">
            <a:avLst/>
          </a:prstGeom>
          <a:solidFill>
            <a:srgbClr val="315544"/>
          </a:solidFill>
          <a:ln>
            <a:solidFill>
              <a:srgbClr val="254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2" name="Grafik 11" descr="Skizze mit einfarbiger Füllung">
            <a:extLst>
              <a:ext uri="{FF2B5EF4-FFF2-40B4-BE49-F238E27FC236}">
                <a16:creationId xmlns:a16="http://schemas.microsoft.com/office/drawing/2014/main" id="{B20248D7-86B9-6EF4-D610-95FF937BCDC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0727" y="4308298"/>
            <a:ext cx="386034" cy="379044"/>
          </a:xfrm>
          <a:prstGeom prst="rect">
            <a:avLst/>
          </a:prstGeom>
        </p:spPr>
      </p:pic>
      <p:sp>
        <p:nvSpPr>
          <p:cNvPr id="13" name="Google Shape;362;p27">
            <a:extLst>
              <a:ext uri="{FF2B5EF4-FFF2-40B4-BE49-F238E27FC236}">
                <a16:creationId xmlns:a16="http://schemas.microsoft.com/office/drawing/2014/main" id="{7746B3D3-7FC2-2C40-C84A-3AE064C4D8DA}"/>
              </a:ext>
            </a:extLst>
          </p:cNvPr>
          <p:cNvSpPr txBox="1">
            <a:spLocks/>
          </p:cNvSpPr>
          <p:nvPr/>
        </p:nvSpPr>
        <p:spPr>
          <a:xfrm>
            <a:off x="1015523" y="3488266"/>
            <a:ext cx="4433245" cy="7110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r>
              <a:rPr lang="en-US" sz="1400" b="0" dirty="0">
                <a:latin typeface="Sofia Sans"/>
              </a:rPr>
              <a:t>Let’s change blade pitches!</a:t>
            </a:r>
          </a:p>
          <a:p>
            <a:r>
              <a:rPr lang="en-US" sz="1400" b="0" dirty="0">
                <a:latin typeface="Sofia Sans"/>
              </a:rPr>
              <a:t>Open your worksheet on page 59.</a:t>
            </a:r>
            <a:endParaRPr lang="en-GB" sz="1400" b="0" dirty="0">
              <a:latin typeface="Sofia Sans" panose="020B0604020202020204" charset="0"/>
            </a:endParaRPr>
          </a:p>
        </p:txBody>
      </p:sp>
      <p:pic>
        <p:nvPicPr>
          <p:cNvPr id="14" name="Grafik 13" descr="Würfel Silhouette">
            <a:extLst>
              <a:ext uri="{FF2B5EF4-FFF2-40B4-BE49-F238E27FC236}">
                <a16:creationId xmlns:a16="http://schemas.microsoft.com/office/drawing/2014/main" id="{F699261B-B42D-13DD-E39E-5C35570263E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867868" y="3568921"/>
            <a:ext cx="1260867" cy="1260867"/>
          </a:xfrm>
          <a:prstGeom prst="rect">
            <a:avLst/>
          </a:prstGeom>
        </p:spPr>
      </p:pic>
      <p:sp>
        <p:nvSpPr>
          <p:cNvPr id="15" name="Google Shape;363;p27">
            <a:extLst>
              <a:ext uri="{FF2B5EF4-FFF2-40B4-BE49-F238E27FC236}">
                <a16:creationId xmlns:a16="http://schemas.microsoft.com/office/drawing/2014/main" id="{B17559DF-1AD5-83C9-3D3F-A4613B31626B}"/>
              </a:ext>
            </a:extLst>
          </p:cNvPr>
          <p:cNvSpPr txBox="1">
            <a:spLocks/>
          </p:cNvSpPr>
          <p:nvPr/>
        </p:nvSpPr>
        <p:spPr>
          <a:xfrm>
            <a:off x="5365920" y="3161026"/>
            <a:ext cx="3161678" cy="76752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0" indent="0" defTabSz="1219170">
              <a:lnSpc>
                <a:spcPct val="114999"/>
              </a:lnSpc>
              <a:buClr>
                <a:srgbClr val="63AA8A"/>
              </a:buClr>
              <a:buNone/>
            </a:pPr>
            <a:endParaRPr lang="en-GB" kern="0">
              <a:solidFill>
                <a:srgbClr val="333333"/>
              </a:solidFill>
            </a:endParaRPr>
          </a:p>
        </p:txBody>
      </p:sp>
      <p:grpSp>
        <p:nvGrpSpPr>
          <p:cNvPr id="6" name="Gruppieren 5">
            <a:extLst>
              <a:ext uri="{FF2B5EF4-FFF2-40B4-BE49-F238E27FC236}">
                <a16:creationId xmlns:a16="http://schemas.microsoft.com/office/drawing/2014/main" id="{6951274B-DA53-C543-D702-9B974C0C4E08}"/>
              </a:ext>
            </a:extLst>
          </p:cNvPr>
          <p:cNvGrpSpPr/>
          <p:nvPr/>
        </p:nvGrpSpPr>
        <p:grpSpPr>
          <a:xfrm>
            <a:off x="8971221" y="0"/>
            <a:ext cx="982865" cy="655243"/>
            <a:chOff x="8971221" y="0"/>
            <a:chExt cx="982865" cy="655243"/>
          </a:xfrm>
        </p:grpSpPr>
        <p:sp>
          <p:nvSpPr>
            <p:cNvPr id="7" name="Rechteck 6">
              <a:extLst>
                <a:ext uri="{FF2B5EF4-FFF2-40B4-BE49-F238E27FC236}">
                  <a16:creationId xmlns:a16="http://schemas.microsoft.com/office/drawing/2014/main" id="{19213D6F-952A-775A-C371-C2BE2FE2E2B2}"/>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6" name="Grafik 15" descr="Ein Bild, das Grafiken, Schrift, Logo, Kreis enthält.&#10;&#10;KI-generierte Inhalte können fehlerhaft sein.">
              <a:extLst>
                <a:ext uri="{FF2B5EF4-FFF2-40B4-BE49-F238E27FC236}">
                  <a16:creationId xmlns:a16="http://schemas.microsoft.com/office/drawing/2014/main" id="{4A1FF7C4-F55D-6418-1E94-44A7546C87E4}"/>
                </a:ext>
              </a:extLst>
            </p:cNvPr>
            <p:cNvPicPr>
              <a:picLocks noChangeAspect="1"/>
            </p:cNvPicPr>
            <p:nvPr/>
          </p:nvPicPr>
          <p:blipFill>
            <a:blip r:embed="rId13"/>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2906566002"/>
      </p:ext>
    </p:extLst>
  </p:cSld>
  <p:clrMapOvr>
    <a:masterClrMapping/>
  </p:clrMapOvr>
  <p:extLst>
    <p:ext uri="{6950BFC3-D8DA-4A85-94F7-54DA5524770B}">
      <p188:commentRel xmlns:p188="http://schemas.microsoft.com/office/powerpoint/2018/8/main" r:id="rId3"/>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62;p27">
            <a:extLst>
              <a:ext uri="{FF2B5EF4-FFF2-40B4-BE49-F238E27FC236}">
                <a16:creationId xmlns:a16="http://schemas.microsoft.com/office/drawing/2014/main" id="{72C9F6A6-A520-1851-F229-7C9C5DAA1C36}"/>
              </a:ext>
            </a:extLst>
          </p:cNvPr>
          <p:cNvSpPr txBox="1">
            <a:spLocks noGrp="1"/>
          </p:cNvSpPr>
          <p:nvPr>
            <p:ph type="title"/>
          </p:nvPr>
        </p:nvSpPr>
        <p:spPr>
          <a:xfrm>
            <a:off x="719137" y="581098"/>
            <a:ext cx="7808461" cy="1258159"/>
          </a:xfrm>
          <a:prstGeom prst="rect">
            <a:avLst/>
          </a:prstGeom>
        </p:spPr>
        <p:txBody>
          <a:bodyPr spcFirstLastPara="1" wrap="square" lIns="91425" tIns="91425" rIns="91425" bIns="91425" anchor="t" anchorCtr="0">
            <a:noAutofit/>
          </a:bodyPr>
          <a:lstStyle/>
          <a:p>
            <a:r>
              <a:rPr lang="en-GB" noProof="0"/>
              <a:t>Changing blade length</a:t>
            </a:r>
            <a:endParaRPr lang="en-GB" b="0" noProof="0">
              <a:solidFill>
                <a:srgbClr val="000000"/>
              </a:solidFill>
            </a:endParaRPr>
          </a:p>
          <a:p>
            <a:endParaRPr lang="en-GB" noProof="0"/>
          </a:p>
        </p:txBody>
      </p:sp>
      <p:sp>
        <p:nvSpPr>
          <p:cNvPr id="3" name="Google Shape;363;p27">
            <a:extLst>
              <a:ext uri="{FF2B5EF4-FFF2-40B4-BE49-F238E27FC236}">
                <a16:creationId xmlns:a16="http://schemas.microsoft.com/office/drawing/2014/main" id="{A68BB057-B8C6-3C0B-23E1-6E6A0F06BDF0}"/>
              </a:ext>
            </a:extLst>
          </p:cNvPr>
          <p:cNvSpPr txBox="1">
            <a:spLocks/>
          </p:cNvSpPr>
          <p:nvPr/>
        </p:nvSpPr>
        <p:spPr>
          <a:xfrm>
            <a:off x="4976701" y="457468"/>
            <a:ext cx="3940115" cy="125815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0" indent="0">
              <a:lnSpc>
                <a:spcPct val="114999"/>
              </a:lnSpc>
              <a:buNone/>
            </a:pPr>
            <a:endParaRPr lang="en-GB" sz="1800" noProof="0">
              <a:solidFill>
                <a:srgbClr val="333333"/>
              </a:solidFill>
            </a:endParaRPr>
          </a:p>
          <a:p>
            <a:pPr marL="0" indent="0">
              <a:lnSpc>
                <a:spcPct val="114999"/>
              </a:lnSpc>
              <a:buNone/>
            </a:pPr>
            <a:endParaRPr lang="en-GB" sz="1200" b="1" noProof="0">
              <a:solidFill>
                <a:srgbClr val="97453F"/>
              </a:solidFill>
            </a:endParaRPr>
          </a:p>
          <a:p>
            <a:pPr marL="0" indent="0">
              <a:lnSpc>
                <a:spcPct val="114999"/>
              </a:lnSpc>
              <a:buNone/>
            </a:pPr>
            <a:endParaRPr lang="en-GB" sz="1200" noProof="0">
              <a:solidFill>
                <a:srgbClr val="333333"/>
              </a:solidFill>
            </a:endParaRPr>
          </a:p>
        </p:txBody>
      </p:sp>
      <p:pic>
        <p:nvPicPr>
          <p:cNvPr id="19" name="Grafik 18" descr="Windkraftanlagen Silhouette">
            <a:extLst>
              <a:ext uri="{FF2B5EF4-FFF2-40B4-BE49-F238E27FC236}">
                <a16:creationId xmlns:a16="http://schemas.microsoft.com/office/drawing/2014/main" id="{07D92C56-89DA-4779-F42E-0575B27D41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31662" y="504952"/>
            <a:ext cx="591871" cy="591871"/>
          </a:xfrm>
          <a:prstGeom prst="rect">
            <a:avLst/>
          </a:prstGeom>
        </p:spPr>
      </p:pic>
      <p:pic>
        <p:nvPicPr>
          <p:cNvPr id="2" name="Resim 1" descr="New polyurethane rotor blade helps wind turbines last longer - cefic.org">
            <a:extLst>
              <a:ext uri="{FF2B5EF4-FFF2-40B4-BE49-F238E27FC236}">
                <a16:creationId xmlns:a16="http://schemas.microsoft.com/office/drawing/2014/main" id="{5012E21D-1D50-EF85-40FE-A8351E8C05A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71955" y="2046659"/>
            <a:ext cx="2743199" cy="1858089"/>
          </a:xfrm>
          <a:prstGeom prst="rect">
            <a:avLst/>
          </a:prstGeom>
        </p:spPr>
      </p:pic>
      <p:sp>
        <p:nvSpPr>
          <p:cNvPr id="4" name="Ellipse 3">
            <a:extLst>
              <a:ext uri="{FF2B5EF4-FFF2-40B4-BE49-F238E27FC236}">
                <a16:creationId xmlns:a16="http://schemas.microsoft.com/office/drawing/2014/main" id="{AAFCB26C-2FC1-F4B4-DE88-63BBE74151F7}"/>
              </a:ext>
            </a:extLst>
          </p:cNvPr>
          <p:cNvSpPr>
            <a:spLocks noChangeAspect="1"/>
          </p:cNvSpPr>
          <p:nvPr/>
        </p:nvSpPr>
        <p:spPr>
          <a:xfrm>
            <a:off x="718760" y="2982559"/>
            <a:ext cx="468000" cy="468000"/>
          </a:xfrm>
          <a:prstGeom prst="ellipse">
            <a:avLst/>
          </a:prstGeom>
          <a:solidFill>
            <a:srgbClr val="315544"/>
          </a:solidFill>
          <a:ln w="25400" cap="flat" cmpd="sng" algn="ctr">
            <a:solidFill>
              <a:srgbClr val="315544">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15544"/>
              </a:solidFill>
              <a:effectLst/>
              <a:uLnTx/>
              <a:uFillTx/>
              <a:latin typeface="Arial"/>
              <a:ea typeface="+mn-ea"/>
              <a:cs typeface="+mn-cs"/>
            </a:endParaRPr>
          </a:p>
        </p:txBody>
      </p:sp>
      <p:pic>
        <p:nvPicPr>
          <p:cNvPr id="5" name="Grafik 4" descr="Lupe mit einfarbiger Füllung">
            <a:extLst>
              <a:ext uri="{FF2B5EF4-FFF2-40B4-BE49-F238E27FC236}">
                <a16:creationId xmlns:a16="http://schemas.microsoft.com/office/drawing/2014/main" id="{A8401860-E774-9DD5-22C7-7B4BB5E370F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0986" y="3065159"/>
            <a:ext cx="324000" cy="324000"/>
          </a:xfrm>
          <a:prstGeom prst="rect">
            <a:avLst/>
          </a:prstGeom>
        </p:spPr>
      </p:pic>
      <p:sp>
        <p:nvSpPr>
          <p:cNvPr id="7" name="Untertitel 5">
            <a:extLst>
              <a:ext uri="{FF2B5EF4-FFF2-40B4-BE49-F238E27FC236}">
                <a16:creationId xmlns:a16="http://schemas.microsoft.com/office/drawing/2014/main" id="{C9C5F9B5-99C5-1FE4-0A8A-FFCE1A76F5C2}"/>
              </a:ext>
            </a:extLst>
          </p:cNvPr>
          <p:cNvSpPr txBox="1">
            <a:spLocks/>
          </p:cNvSpPr>
          <p:nvPr/>
        </p:nvSpPr>
        <p:spPr>
          <a:xfrm>
            <a:off x="1069119" y="3017838"/>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450" noProof="0"/>
              <a:t>Experiment</a:t>
            </a:r>
          </a:p>
        </p:txBody>
      </p:sp>
      <p:sp>
        <p:nvSpPr>
          <p:cNvPr id="9" name="Untertitel 5">
            <a:extLst>
              <a:ext uri="{FF2B5EF4-FFF2-40B4-BE49-F238E27FC236}">
                <a16:creationId xmlns:a16="http://schemas.microsoft.com/office/drawing/2014/main" id="{1168D03A-DDB3-E607-0774-E70E1FF6B366}"/>
              </a:ext>
            </a:extLst>
          </p:cNvPr>
          <p:cNvSpPr txBox="1">
            <a:spLocks/>
          </p:cNvSpPr>
          <p:nvPr/>
        </p:nvSpPr>
        <p:spPr>
          <a:xfrm>
            <a:off x="1124986" y="4367878"/>
            <a:ext cx="6340526" cy="59185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400" dirty="0">
                <a:latin typeface="Sofia Sans"/>
              </a:rPr>
              <a:t>Task 1</a:t>
            </a:r>
            <a:r>
              <a:rPr lang="en-US" sz="1200" dirty="0">
                <a:latin typeface="Sofia Sans"/>
              </a:rPr>
              <a:t>–</a:t>
            </a:r>
            <a:r>
              <a:rPr lang="en-GB" sz="1400" dirty="0">
                <a:latin typeface="Sofia Sans"/>
              </a:rPr>
              <a:t>2:</a:t>
            </a:r>
            <a:r>
              <a:rPr lang="en-GB" sz="1400" b="0" dirty="0">
                <a:latin typeface="Sofia Sans"/>
              </a:rPr>
              <a:t>Let’s write down your observations!</a:t>
            </a:r>
          </a:p>
          <a:p>
            <a:r>
              <a:rPr lang="en-GB" sz="1400" b="0" dirty="0">
                <a:latin typeface="Sofia Sans"/>
              </a:rPr>
              <a:t>		Open your worksheet on page 63.</a:t>
            </a:r>
            <a:r>
              <a:rPr lang="en-GB" sz="1400" b="0" noProof="0" dirty="0">
                <a:latin typeface="Sofia Sans"/>
              </a:rPr>
              <a:t>		</a:t>
            </a:r>
            <a:endParaRPr lang="en-GB" sz="1400" noProof="0" dirty="0">
              <a:latin typeface="Sofia Sans"/>
            </a:endParaRPr>
          </a:p>
        </p:txBody>
      </p:sp>
      <p:sp>
        <p:nvSpPr>
          <p:cNvPr id="11" name="Ellipse 10">
            <a:extLst>
              <a:ext uri="{FF2B5EF4-FFF2-40B4-BE49-F238E27FC236}">
                <a16:creationId xmlns:a16="http://schemas.microsoft.com/office/drawing/2014/main" id="{78429A29-BD5B-8BCD-F7AF-598295B4D7C0}"/>
              </a:ext>
            </a:extLst>
          </p:cNvPr>
          <p:cNvSpPr>
            <a:spLocks noChangeAspect="1"/>
          </p:cNvSpPr>
          <p:nvPr/>
        </p:nvSpPr>
        <p:spPr>
          <a:xfrm>
            <a:off x="750296" y="4257747"/>
            <a:ext cx="468000" cy="480127"/>
          </a:xfrm>
          <a:prstGeom prst="ellipse">
            <a:avLst/>
          </a:prstGeom>
          <a:solidFill>
            <a:srgbClr val="315544"/>
          </a:solidFill>
          <a:ln>
            <a:solidFill>
              <a:srgbClr val="254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2" name="Grafik 11" descr="Skizze mit einfarbiger Füllung">
            <a:extLst>
              <a:ext uri="{FF2B5EF4-FFF2-40B4-BE49-F238E27FC236}">
                <a16:creationId xmlns:a16="http://schemas.microsoft.com/office/drawing/2014/main" id="{0285BFF0-EC94-A391-C24C-89E64A2848D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0727" y="4353191"/>
            <a:ext cx="386034" cy="379044"/>
          </a:xfrm>
          <a:prstGeom prst="rect">
            <a:avLst/>
          </a:prstGeom>
        </p:spPr>
      </p:pic>
      <p:sp>
        <p:nvSpPr>
          <p:cNvPr id="13" name="Google Shape;362;p27">
            <a:extLst>
              <a:ext uri="{FF2B5EF4-FFF2-40B4-BE49-F238E27FC236}">
                <a16:creationId xmlns:a16="http://schemas.microsoft.com/office/drawing/2014/main" id="{5553690C-3DBD-B4DB-FFCD-24BACE264B7D}"/>
              </a:ext>
            </a:extLst>
          </p:cNvPr>
          <p:cNvSpPr txBox="1">
            <a:spLocks/>
          </p:cNvSpPr>
          <p:nvPr/>
        </p:nvSpPr>
        <p:spPr>
          <a:xfrm>
            <a:off x="1015523" y="3533159"/>
            <a:ext cx="4433245" cy="7110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r>
              <a:rPr lang="en-US" sz="1400" b="0" dirty="0">
                <a:latin typeface="Sofia Sans"/>
              </a:rPr>
              <a:t>Let’s try out different blade lengths!</a:t>
            </a:r>
          </a:p>
          <a:p>
            <a:r>
              <a:rPr lang="en-US" sz="1400" b="0" dirty="0">
                <a:latin typeface="Sofia Sans"/>
              </a:rPr>
              <a:t>Open your worksheet on page 62.</a:t>
            </a:r>
            <a:endParaRPr lang="en-GB" sz="1400" b="0" dirty="0">
              <a:latin typeface="Sofia Sans" panose="020B0604020202020204" charset="0"/>
            </a:endParaRPr>
          </a:p>
        </p:txBody>
      </p:sp>
      <p:pic>
        <p:nvPicPr>
          <p:cNvPr id="14" name="Grafik 13" descr="Würfel Silhouette">
            <a:extLst>
              <a:ext uri="{FF2B5EF4-FFF2-40B4-BE49-F238E27FC236}">
                <a16:creationId xmlns:a16="http://schemas.microsoft.com/office/drawing/2014/main" id="{4DDB931B-6809-C340-8E15-F00125C0D2A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14800" y="3227158"/>
            <a:ext cx="914400" cy="914400"/>
          </a:xfrm>
          <a:prstGeom prst="rect">
            <a:avLst/>
          </a:prstGeom>
        </p:spPr>
      </p:pic>
      <p:sp>
        <p:nvSpPr>
          <p:cNvPr id="15" name="Google Shape;363;p27">
            <a:extLst>
              <a:ext uri="{FF2B5EF4-FFF2-40B4-BE49-F238E27FC236}">
                <a16:creationId xmlns:a16="http://schemas.microsoft.com/office/drawing/2014/main" id="{A80D069C-C826-F567-686E-1332A46FC5A9}"/>
              </a:ext>
            </a:extLst>
          </p:cNvPr>
          <p:cNvSpPr txBox="1">
            <a:spLocks/>
          </p:cNvSpPr>
          <p:nvPr/>
        </p:nvSpPr>
        <p:spPr>
          <a:xfrm>
            <a:off x="5365920" y="3256023"/>
            <a:ext cx="3161678" cy="76752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0" indent="0" defTabSz="1219170">
              <a:lnSpc>
                <a:spcPct val="114999"/>
              </a:lnSpc>
              <a:buClr>
                <a:srgbClr val="63AA8A"/>
              </a:buClr>
              <a:buNone/>
            </a:pPr>
            <a:endParaRPr lang="en-GB" kern="0">
              <a:solidFill>
                <a:srgbClr val="333333"/>
              </a:solidFill>
            </a:endParaRPr>
          </a:p>
        </p:txBody>
      </p:sp>
      <p:sp>
        <p:nvSpPr>
          <p:cNvPr id="17" name="Google Shape;363;p27">
            <a:extLst>
              <a:ext uri="{FF2B5EF4-FFF2-40B4-BE49-F238E27FC236}">
                <a16:creationId xmlns:a16="http://schemas.microsoft.com/office/drawing/2014/main" id="{A61D5693-E0F4-9682-3C3A-5745E6EF0997}"/>
              </a:ext>
            </a:extLst>
          </p:cNvPr>
          <p:cNvSpPr txBox="1">
            <a:spLocks/>
          </p:cNvSpPr>
          <p:nvPr/>
        </p:nvSpPr>
        <p:spPr>
          <a:xfrm>
            <a:off x="697202" y="1448370"/>
            <a:ext cx="4250580" cy="11233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0" indent="0">
              <a:lnSpc>
                <a:spcPct val="114999"/>
              </a:lnSpc>
              <a:buNone/>
            </a:pPr>
            <a:r>
              <a:rPr lang="en-GB" b="1">
                <a:solidFill>
                  <a:srgbClr val="333333"/>
                </a:solidFill>
              </a:rPr>
              <a:t>Blade lengths affect how much wind is captured by the wind turbine:</a:t>
            </a:r>
          </a:p>
          <a:p>
            <a:pPr marL="285750" indent="-285750">
              <a:lnSpc>
                <a:spcPct val="114999"/>
              </a:lnSpc>
              <a:buClrTx/>
              <a:buFont typeface="Arial" panose="020B0604020202020204" pitchFamily="34" charset="0"/>
              <a:buChar char="•"/>
            </a:pPr>
            <a:r>
              <a:rPr lang="en-GB"/>
              <a:t>Longer blades usually provide more power.</a:t>
            </a:r>
          </a:p>
          <a:p>
            <a:pPr marL="285750" indent="-285750">
              <a:lnSpc>
                <a:spcPct val="114999"/>
              </a:lnSpc>
              <a:buClrTx/>
              <a:buFont typeface="Arial" panose="020B0604020202020204" pitchFamily="34" charset="0"/>
              <a:buChar char="•"/>
            </a:pPr>
            <a:r>
              <a:rPr lang="en-GB"/>
              <a:t>However, it does not necessarily mean larger blades always provide the highest power.</a:t>
            </a:r>
          </a:p>
          <a:p>
            <a:pPr marL="0" indent="0">
              <a:lnSpc>
                <a:spcPct val="114999"/>
              </a:lnSpc>
              <a:buNone/>
            </a:pPr>
            <a:endParaRPr lang="en-GB"/>
          </a:p>
          <a:p>
            <a:pPr marL="0" indent="0">
              <a:lnSpc>
                <a:spcPct val="114999"/>
              </a:lnSpc>
              <a:buNone/>
            </a:pPr>
            <a:endParaRPr lang="en-GB" noProof="0"/>
          </a:p>
        </p:txBody>
      </p:sp>
      <p:grpSp>
        <p:nvGrpSpPr>
          <p:cNvPr id="6" name="Gruppieren 5">
            <a:extLst>
              <a:ext uri="{FF2B5EF4-FFF2-40B4-BE49-F238E27FC236}">
                <a16:creationId xmlns:a16="http://schemas.microsoft.com/office/drawing/2014/main" id="{9B41B9A3-0A6F-1EB1-A880-E1AA21AF15F5}"/>
              </a:ext>
            </a:extLst>
          </p:cNvPr>
          <p:cNvGrpSpPr/>
          <p:nvPr/>
        </p:nvGrpSpPr>
        <p:grpSpPr>
          <a:xfrm>
            <a:off x="8971221" y="0"/>
            <a:ext cx="982865" cy="655243"/>
            <a:chOff x="8971221" y="0"/>
            <a:chExt cx="982865" cy="655243"/>
          </a:xfrm>
        </p:grpSpPr>
        <p:sp>
          <p:nvSpPr>
            <p:cNvPr id="8" name="Rechteck 7">
              <a:extLst>
                <a:ext uri="{FF2B5EF4-FFF2-40B4-BE49-F238E27FC236}">
                  <a16:creationId xmlns:a16="http://schemas.microsoft.com/office/drawing/2014/main" id="{C7268B6E-809A-FC5F-DA7B-966CB862CCF5}"/>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6" name="Grafik 15" descr="Ein Bild, das Grafiken, Schrift, Logo, Kreis enthält.&#10;&#10;KI-generierte Inhalte können fehlerhaft sein.">
              <a:extLst>
                <a:ext uri="{FF2B5EF4-FFF2-40B4-BE49-F238E27FC236}">
                  <a16:creationId xmlns:a16="http://schemas.microsoft.com/office/drawing/2014/main" id="{7C59E196-3220-B2EF-FE69-15D182C0BB5A}"/>
                </a:ext>
              </a:extLst>
            </p:cNvPr>
            <p:cNvPicPr>
              <a:picLocks noChangeAspect="1"/>
            </p:cNvPicPr>
            <p:nvPr/>
          </p:nvPicPr>
          <p:blipFill>
            <a:blip r:embed="rId13"/>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1127800617"/>
      </p:ext>
    </p:extLst>
  </p:cSld>
  <p:clrMapOvr>
    <a:masterClrMapping/>
  </p:clrMapOvr>
  <p:extLst>
    <p:ext uri="{6950BFC3-D8DA-4A85-94F7-54DA5524770B}">
      <p188:commentRel xmlns:p188="http://schemas.microsoft.com/office/powerpoint/2018/8/main" r:id="rId3"/>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73D3D-B528-34B9-5A0A-375CB11126A9}"/>
            </a:ext>
          </a:extLst>
        </p:cNvPr>
        <p:cNvGrpSpPr/>
        <p:nvPr/>
      </p:nvGrpSpPr>
      <p:grpSpPr>
        <a:xfrm>
          <a:off x="0" y="0"/>
          <a:ext cx="0" cy="0"/>
          <a:chOff x="0" y="0"/>
          <a:chExt cx="0" cy="0"/>
        </a:xfrm>
      </p:grpSpPr>
      <p:sp>
        <p:nvSpPr>
          <p:cNvPr id="6" name="Untertitel 5">
            <a:extLst>
              <a:ext uri="{FF2B5EF4-FFF2-40B4-BE49-F238E27FC236}">
                <a16:creationId xmlns:a16="http://schemas.microsoft.com/office/drawing/2014/main" id="{850134E6-17EE-D0CA-043B-02174AECBA97}"/>
              </a:ext>
            </a:extLst>
          </p:cNvPr>
          <p:cNvSpPr txBox="1">
            <a:spLocks/>
          </p:cNvSpPr>
          <p:nvPr/>
        </p:nvSpPr>
        <p:spPr>
          <a:xfrm>
            <a:off x="881254" y="530954"/>
            <a:ext cx="6979069" cy="45980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2800" noProof="0">
                <a:latin typeface="Epilogue" panose="020B0604020202020204" charset="0"/>
                <a:cs typeface="Epilogue" panose="020B0604020202020204" charset="0"/>
              </a:rPr>
              <a:t>Influence of heavy blades</a:t>
            </a:r>
          </a:p>
        </p:txBody>
      </p:sp>
      <p:sp>
        <p:nvSpPr>
          <p:cNvPr id="10" name="Untertitel 5">
            <a:extLst>
              <a:ext uri="{FF2B5EF4-FFF2-40B4-BE49-F238E27FC236}">
                <a16:creationId xmlns:a16="http://schemas.microsoft.com/office/drawing/2014/main" id="{D16D7C47-90D8-A56B-DE55-8AA593BA42C8}"/>
              </a:ext>
            </a:extLst>
          </p:cNvPr>
          <p:cNvSpPr txBox="1">
            <a:spLocks/>
          </p:cNvSpPr>
          <p:nvPr/>
        </p:nvSpPr>
        <p:spPr>
          <a:xfrm>
            <a:off x="887763" y="1083063"/>
            <a:ext cx="6562133" cy="107372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a:buClr>
                <a:schemeClr val="tx1"/>
              </a:buClr>
              <a:buFont typeface="Arial" panose="020B0604020202020204" pitchFamily="34" charset="0"/>
              <a:buChar char="•"/>
            </a:pPr>
            <a:r>
              <a:rPr lang="en-GB" sz="1400" dirty="0">
                <a:solidFill>
                  <a:schemeClr val="tx1"/>
                </a:solidFill>
                <a:latin typeface="Sofia Sans"/>
              </a:rPr>
              <a:t>Higher inertia </a:t>
            </a:r>
            <a:r>
              <a:rPr lang="de-DE" sz="1450" dirty="0">
                <a:solidFill>
                  <a:schemeClr val="tx1"/>
                </a:solidFill>
              </a:rPr>
              <a:t>➔</a:t>
            </a:r>
            <a:r>
              <a:rPr lang="en-GB" sz="1400" dirty="0">
                <a:solidFill>
                  <a:schemeClr val="tx1"/>
                </a:solidFill>
                <a:latin typeface="Sofia Sans"/>
              </a:rPr>
              <a:t> </a:t>
            </a:r>
            <a:r>
              <a:rPr lang="en-GB" sz="1400" b="0" dirty="0">
                <a:solidFill>
                  <a:schemeClr val="tx1"/>
                </a:solidFill>
                <a:latin typeface="Sofia Sans"/>
              </a:rPr>
              <a:t>harder, to start spinning </a:t>
            </a:r>
            <a:r>
              <a:rPr lang="en-GB" sz="1400" b="0" dirty="0">
                <a:latin typeface="Sofia Sans"/>
              </a:rPr>
              <a:t>needs stronger wind to start</a:t>
            </a:r>
          </a:p>
          <a:p>
            <a:pPr>
              <a:buClr>
                <a:schemeClr val="tx1"/>
              </a:buClr>
              <a:buFont typeface="Arial" panose="020B0604020202020204" pitchFamily="34" charset="0"/>
              <a:buChar char="•"/>
            </a:pPr>
            <a:r>
              <a:rPr lang="en-GB" sz="1400" dirty="0">
                <a:solidFill>
                  <a:schemeClr val="tx1"/>
                </a:solidFill>
                <a:latin typeface="Sofia Sans" panose="020B0604020202020204" charset="0"/>
              </a:rPr>
              <a:t>Lower voltage</a:t>
            </a:r>
            <a:r>
              <a:rPr lang="en-GB" sz="1400" b="0" dirty="0">
                <a:latin typeface="Sofia Sans" panose="020B0604020202020204" charset="0"/>
              </a:rPr>
              <a:t> </a:t>
            </a:r>
            <a:r>
              <a:rPr lang="de-DE" sz="1400" dirty="0">
                <a:solidFill>
                  <a:schemeClr val="tx1"/>
                </a:solidFill>
              </a:rPr>
              <a:t>➔</a:t>
            </a:r>
            <a:r>
              <a:rPr lang="en-GB" sz="1400" b="0" dirty="0">
                <a:latin typeface="Sofia Sans" panose="020B0604020202020204" charset="0"/>
              </a:rPr>
              <a:t> spins slower, especially at low wind speeds</a:t>
            </a:r>
          </a:p>
          <a:p>
            <a:pPr>
              <a:buClr>
                <a:schemeClr val="tx1"/>
              </a:buClr>
              <a:buFont typeface="Arial" panose="020B0604020202020204" pitchFamily="34" charset="0"/>
              <a:buChar char="•"/>
            </a:pPr>
            <a:r>
              <a:rPr lang="en-GB" sz="1400" dirty="0">
                <a:latin typeface="Sofia Sans" panose="020B0604020202020204" charset="0"/>
              </a:rPr>
              <a:t>Reduced electricity </a:t>
            </a:r>
            <a:r>
              <a:rPr lang="de-DE" sz="1400" dirty="0">
                <a:solidFill>
                  <a:schemeClr val="tx1"/>
                </a:solidFill>
              </a:rPr>
              <a:t>➔</a:t>
            </a:r>
            <a:r>
              <a:rPr lang="en-GB" sz="1400" b="0" dirty="0">
                <a:latin typeface="Sofia Sans" panose="020B0604020202020204" charset="0"/>
              </a:rPr>
              <a:t> more energy needed to overcome inertia</a:t>
            </a:r>
          </a:p>
          <a:p>
            <a:pPr>
              <a:buClr>
                <a:schemeClr val="tx1"/>
              </a:buClr>
              <a:buFont typeface="Arial" panose="020B0604020202020204" pitchFamily="34" charset="0"/>
              <a:buChar char="•"/>
            </a:pPr>
            <a:r>
              <a:rPr lang="en-GB" sz="1400" dirty="0">
                <a:latin typeface="Sofia Sans" panose="020B0604020202020204" charset="0"/>
              </a:rPr>
              <a:t>More stable </a:t>
            </a:r>
            <a:r>
              <a:rPr lang="de-DE" sz="1400" dirty="0">
                <a:solidFill>
                  <a:schemeClr val="tx1"/>
                </a:solidFill>
              </a:rPr>
              <a:t>➔</a:t>
            </a:r>
            <a:r>
              <a:rPr lang="en-GB" sz="1400" b="0" dirty="0">
                <a:latin typeface="Sofia Sans" panose="020B0604020202020204" charset="0"/>
              </a:rPr>
              <a:t> better handling of strong winds</a:t>
            </a:r>
          </a:p>
        </p:txBody>
      </p:sp>
      <p:sp>
        <p:nvSpPr>
          <p:cNvPr id="17" name="TextBox 4">
            <a:extLst>
              <a:ext uri="{FF2B5EF4-FFF2-40B4-BE49-F238E27FC236}">
                <a16:creationId xmlns:a16="http://schemas.microsoft.com/office/drawing/2014/main" id="{4E71C40A-9E60-3463-7E15-38543403EE3E}"/>
              </a:ext>
            </a:extLst>
          </p:cNvPr>
          <p:cNvSpPr txBox="1"/>
          <p:nvPr/>
        </p:nvSpPr>
        <p:spPr>
          <a:xfrm>
            <a:off x="2606207" y="4007283"/>
            <a:ext cx="4225958" cy="307777"/>
          </a:xfrm>
          <a:prstGeom prst="rect">
            <a:avLst/>
          </a:prstGeom>
          <a:noFill/>
        </p:spPr>
        <p:txBody>
          <a:bodyPr wrap="square" rtlCol="0">
            <a:spAutoFit/>
          </a:bodyPr>
          <a:lstStyle/>
          <a:p>
            <a:endParaRPr lang="en-GB" b="1" noProof="0" dirty="0">
              <a:solidFill>
                <a:schemeClr val="tx1"/>
              </a:solidFill>
              <a:latin typeface="Sofia Sans" panose="020B0604020202020204" charset="0"/>
            </a:endParaRPr>
          </a:p>
        </p:txBody>
      </p:sp>
      <p:grpSp>
        <p:nvGrpSpPr>
          <p:cNvPr id="42" name="Gruppieren 41">
            <a:extLst>
              <a:ext uri="{FF2B5EF4-FFF2-40B4-BE49-F238E27FC236}">
                <a16:creationId xmlns:a16="http://schemas.microsoft.com/office/drawing/2014/main" id="{9ABBF0A4-B8EE-389F-6AEF-81B79FD230DE}"/>
              </a:ext>
            </a:extLst>
          </p:cNvPr>
          <p:cNvGrpSpPr/>
          <p:nvPr/>
        </p:nvGrpSpPr>
        <p:grpSpPr>
          <a:xfrm>
            <a:off x="2694936" y="2402644"/>
            <a:ext cx="3754127" cy="1911049"/>
            <a:chOff x="5172632" y="1657520"/>
            <a:chExt cx="3754127" cy="1911049"/>
          </a:xfrm>
        </p:grpSpPr>
        <p:sp>
          <p:nvSpPr>
            <p:cNvPr id="13" name="Rechteck 12">
              <a:extLst>
                <a:ext uri="{FF2B5EF4-FFF2-40B4-BE49-F238E27FC236}">
                  <a16:creationId xmlns:a16="http://schemas.microsoft.com/office/drawing/2014/main" id="{A00B30E4-0E34-81AE-D431-53B6A5178B79}"/>
                </a:ext>
              </a:extLst>
            </p:cNvPr>
            <p:cNvSpPr/>
            <p:nvPr/>
          </p:nvSpPr>
          <p:spPr>
            <a:xfrm>
              <a:off x="5172632" y="1918570"/>
              <a:ext cx="3513894" cy="1649999"/>
            </a:xfrm>
            <a:prstGeom prst="rect">
              <a:avLst/>
            </a:prstGeom>
            <a:solidFill>
              <a:srgbClr val="DDE7DF"/>
            </a:solidFill>
            <a:ln>
              <a:solidFill>
                <a:srgbClr val="5E95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lnSpc>
                  <a:spcPct val="114999"/>
                </a:lnSpc>
                <a:buClrTx/>
              </a:pPr>
              <a:r>
                <a:rPr lang="en-US" b="1" dirty="0">
                  <a:solidFill>
                    <a:schemeClr val="tx1"/>
                  </a:solidFill>
                  <a:latin typeface="Sofia Sans" panose="020B0604020202020204" charset="0"/>
                </a:rPr>
                <a:t>Definition: Inertia</a:t>
              </a:r>
            </a:p>
            <a:p>
              <a:pPr defTabSz="1219170">
                <a:lnSpc>
                  <a:spcPct val="114999"/>
                </a:lnSpc>
                <a:buClrTx/>
              </a:pPr>
              <a:r>
                <a:rPr lang="en-US" b="1" dirty="0">
                  <a:solidFill>
                    <a:schemeClr val="tx1"/>
                  </a:solidFill>
                  <a:latin typeface="Sofia Sans" panose="020B0604020202020204" charset="0"/>
                </a:rPr>
                <a:t>= </a:t>
              </a:r>
              <a:r>
                <a:rPr lang="en-US" dirty="0">
                  <a:solidFill>
                    <a:schemeClr val="tx1"/>
                  </a:solidFill>
                  <a:latin typeface="Sofia Sans" panose="020B0604020202020204" charset="0"/>
                </a:rPr>
                <a:t>resistance to changes in motion</a:t>
              </a:r>
            </a:p>
            <a:p>
              <a:pPr marL="285750" indent="-285750" defTabSz="1219170">
                <a:lnSpc>
                  <a:spcPct val="114999"/>
                </a:lnSpc>
                <a:buClrTx/>
                <a:buFont typeface="Arial" panose="020B0604020202020204" pitchFamily="34" charset="0"/>
                <a:buChar char="•"/>
              </a:pPr>
              <a:r>
                <a:rPr lang="en-US" dirty="0">
                  <a:solidFill>
                    <a:schemeClr val="tx1"/>
                  </a:solidFill>
                  <a:latin typeface="Sofia Sans" panose="020B0604020202020204" charset="0"/>
                </a:rPr>
                <a:t>Heavy objects: more inertia </a:t>
              </a:r>
            </a:p>
            <a:p>
              <a:pPr lvl="8" defTabSz="1219170">
                <a:lnSpc>
                  <a:spcPct val="114999"/>
                </a:lnSpc>
                <a:buClrTx/>
              </a:pPr>
              <a:r>
                <a:rPr lang="en-GB" dirty="0">
                  <a:solidFill>
                    <a:schemeClr val="tx1"/>
                  </a:solidFill>
                  <a:latin typeface="Sofia Sans" panose="020B0604020202020204" charset="0"/>
                </a:rPr>
                <a:t>        </a:t>
              </a:r>
              <a:r>
                <a:rPr lang="de-DE" dirty="0">
                  <a:solidFill>
                    <a:schemeClr val="tx1"/>
                  </a:solidFill>
                </a:rPr>
                <a:t>➔</a:t>
              </a:r>
              <a:r>
                <a:rPr lang="en-GB" dirty="0">
                  <a:solidFill>
                    <a:schemeClr val="tx1"/>
                  </a:solidFill>
                  <a:latin typeface="Sofia Sans" panose="020B0604020202020204" charset="0"/>
                </a:rPr>
                <a:t> </a:t>
              </a:r>
              <a:r>
                <a:rPr lang="en-US" dirty="0">
                  <a:solidFill>
                    <a:schemeClr val="tx1"/>
                  </a:solidFill>
                  <a:latin typeface="Sofia Sans" panose="020B0604020202020204" charset="0"/>
                </a:rPr>
                <a:t>more force needed to start or stop</a:t>
              </a:r>
            </a:p>
            <a:p>
              <a:pPr marL="285750" lvl="8" indent="-285750" defTabSz="1219170">
                <a:lnSpc>
                  <a:spcPct val="114999"/>
                </a:lnSpc>
                <a:buClrTx/>
                <a:buFont typeface="Arial" panose="020B0604020202020204" pitchFamily="34" charset="0"/>
                <a:buChar char="•"/>
              </a:pPr>
              <a:r>
                <a:rPr lang="en-US" dirty="0">
                  <a:solidFill>
                    <a:schemeClr val="tx1"/>
                  </a:solidFill>
                  <a:latin typeface="Sofia Sans" panose="020B0604020202020204" charset="0"/>
                </a:rPr>
                <a:t>Example: heavy blades need more force to overcome drag</a:t>
              </a:r>
              <a:endParaRPr lang="en-GB" dirty="0">
                <a:solidFill>
                  <a:schemeClr val="tx1"/>
                </a:solidFill>
                <a:latin typeface="Sofia Sans" panose="020B0604020202020204" charset="0"/>
              </a:endParaRPr>
            </a:p>
          </p:txBody>
        </p:sp>
        <p:grpSp>
          <p:nvGrpSpPr>
            <p:cNvPr id="28" name="Gruppieren 27">
              <a:extLst>
                <a:ext uri="{FF2B5EF4-FFF2-40B4-BE49-F238E27FC236}">
                  <a16:creationId xmlns:a16="http://schemas.microsoft.com/office/drawing/2014/main" id="{4212E8FE-8663-B451-102F-0126A01641B4}"/>
                </a:ext>
              </a:extLst>
            </p:cNvPr>
            <p:cNvGrpSpPr/>
            <p:nvPr/>
          </p:nvGrpSpPr>
          <p:grpSpPr>
            <a:xfrm>
              <a:off x="8446293" y="1657520"/>
              <a:ext cx="480466" cy="500945"/>
              <a:chOff x="6383316" y="3595326"/>
              <a:chExt cx="480466" cy="500945"/>
            </a:xfrm>
          </p:grpSpPr>
          <p:sp>
            <p:nvSpPr>
              <p:cNvPr id="20" name="Ellipse 19">
                <a:extLst>
                  <a:ext uri="{FF2B5EF4-FFF2-40B4-BE49-F238E27FC236}">
                    <a16:creationId xmlns:a16="http://schemas.microsoft.com/office/drawing/2014/main" id="{8BC02942-3313-162E-C864-D1D3A1DCFB35}"/>
                  </a:ext>
                </a:extLst>
              </p:cNvPr>
              <p:cNvSpPr>
                <a:spLocks noChangeAspect="1"/>
              </p:cNvSpPr>
              <p:nvPr/>
            </p:nvSpPr>
            <p:spPr>
              <a:xfrm>
                <a:off x="6383316" y="3595326"/>
                <a:ext cx="480466" cy="500945"/>
              </a:xfrm>
              <a:prstGeom prst="ellipse">
                <a:avLst/>
              </a:prstGeom>
              <a:solidFill>
                <a:srgbClr val="8ABBA3"/>
              </a:solidFill>
              <a:ln>
                <a:solidFill>
                  <a:srgbClr val="5E957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noProof="0"/>
              </a:p>
            </p:txBody>
          </p:sp>
          <p:grpSp>
            <p:nvGrpSpPr>
              <p:cNvPr id="21" name="Google Shape;736;p43">
                <a:extLst>
                  <a:ext uri="{FF2B5EF4-FFF2-40B4-BE49-F238E27FC236}">
                    <a16:creationId xmlns:a16="http://schemas.microsoft.com/office/drawing/2014/main" id="{D57A7567-59B2-7582-ECC6-8B2ECF002126}"/>
                  </a:ext>
                </a:extLst>
              </p:cNvPr>
              <p:cNvGrpSpPr/>
              <p:nvPr/>
            </p:nvGrpSpPr>
            <p:grpSpPr>
              <a:xfrm>
                <a:off x="6500466" y="3693635"/>
                <a:ext cx="244980" cy="304325"/>
                <a:chOff x="0" y="-1"/>
                <a:chExt cx="789840" cy="1378441"/>
              </a:xfrm>
            </p:grpSpPr>
            <p:sp>
              <p:nvSpPr>
                <p:cNvPr id="22" name="Google Shape;737;p43">
                  <a:extLst>
                    <a:ext uri="{FF2B5EF4-FFF2-40B4-BE49-F238E27FC236}">
                      <a16:creationId xmlns:a16="http://schemas.microsoft.com/office/drawing/2014/main" id="{D63B87CA-7F46-BE1D-7A64-A789C65A7201}"/>
                    </a:ext>
                  </a:extLst>
                </p:cNvPr>
                <p:cNvSpPr/>
                <p:nvPr/>
              </p:nvSpPr>
              <p:spPr>
                <a:xfrm>
                  <a:off x="0" y="-1"/>
                  <a:ext cx="789840" cy="1106282"/>
                </a:xfrm>
                <a:custGeom>
                  <a:avLst/>
                  <a:gdLst/>
                  <a:ahLst/>
                  <a:cxnLst/>
                  <a:rect l="l" t="t" r="r" b="b"/>
                  <a:pathLst>
                    <a:path w="2194" h="3073" extrusionOk="0">
                      <a:moveTo>
                        <a:pt x="263" y="1838"/>
                      </a:moveTo>
                      <a:lnTo>
                        <a:pt x="263" y="1838"/>
                      </a:lnTo>
                      <a:cubicBezTo>
                        <a:pt x="109" y="1653"/>
                        <a:pt x="0" y="1406"/>
                        <a:pt x="0" y="1128"/>
                      </a:cubicBezTo>
                      <a:cubicBezTo>
                        <a:pt x="0" y="525"/>
                        <a:pt x="465" y="46"/>
                        <a:pt x="1051" y="0"/>
                      </a:cubicBezTo>
                      <a:cubicBezTo>
                        <a:pt x="1144" y="0"/>
                        <a:pt x="1144" y="0"/>
                        <a:pt x="1144" y="0"/>
                      </a:cubicBezTo>
                      <a:cubicBezTo>
                        <a:pt x="1731" y="46"/>
                        <a:pt x="2194" y="525"/>
                        <a:pt x="2194" y="1128"/>
                      </a:cubicBezTo>
                      <a:cubicBezTo>
                        <a:pt x="2194" y="1406"/>
                        <a:pt x="2086" y="1653"/>
                        <a:pt x="1931" y="1838"/>
                      </a:cubicBezTo>
                      <a:lnTo>
                        <a:pt x="1931" y="1838"/>
                      </a:lnTo>
                      <a:cubicBezTo>
                        <a:pt x="1931" y="1838"/>
                        <a:pt x="1654" y="2563"/>
                        <a:pt x="1700" y="2857"/>
                      </a:cubicBezTo>
                      <a:cubicBezTo>
                        <a:pt x="1715" y="2873"/>
                        <a:pt x="1731" y="2902"/>
                        <a:pt x="1731" y="2919"/>
                      </a:cubicBezTo>
                      <a:cubicBezTo>
                        <a:pt x="1731" y="2950"/>
                        <a:pt x="1731" y="2950"/>
                        <a:pt x="1731" y="2950"/>
                      </a:cubicBezTo>
                      <a:cubicBezTo>
                        <a:pt x="1731" y="3027"/>
                        <a:pt x="1669" y="3073"/>
                        <a:pt x="1592" y="3073"/>
                      </a:cubicBezTo>
                      <a:cubicBezTo>
                        <a:pt x="1098" y="3073"/>
                        <a:pt x="1098" y="3073"/>
                        <a:pt x="1098" y="3073"/>
                      </a:cubicBezTo>
                      <a:lnTo>
                        <a:pt x="1098" y="3073"/>
                      </a:lnTo>
                      <a:cubicBezTo>
                        <a:pt x="603" y="3073"/>
                        <a:pt x="603" y="3073"/>
                        <a:pt x="603" y="3073"/>
                      </a:cubicBezTo>
                      <a:cubicBezTo>
                        <a:pt x="525" y="3073"/>
                        <a:pt x="465" y="3027"/>
                        <a:pt x="465" y="2950"/>
                      </a:cubicBezTo>
                      <a:cubicBezTo>
                        <a:pt x="465" y="2919"/>
                        <a:pt x="465" y="2919"/>
                        <a:pt x="465" y="2919"/>
                      </a:cubicBezTo>
                      <a:cubicBezTo>
                        <a:pt x="465" y="2902"/>
                        <a:pt x="480" y="2873"/>
                        <a:pt x="494" y="2857"/>
                      </a:cubicBezTo>
                      <a:cubicBezTo>
                        <a:pt x="542" y="2563"/>
                        <a:pt x="263" y="1838"/>
                        <a:pt x="263" y="1838"/>
                      </a:cubicBezTo>
                      <a:close/>
                    </a:path>
                  </a:pathLst>
                </a:custGeom>
                <a:solidFill>
                  <a:srgbClr val="F5F9F7"/>
                </a:solidFill>
                <a:ln>
                  <a:solidFill>
                    <a:srgbClr val="61987C"/>
                  </a:solidFill>
                </a:ln>
              </p:spPr>
              <p:txBody>
                <a:bodyPr spcFirstLastPara="1" wrap="square" lIns="90000" tIns="45000" rIns="90000" bIns="45000" anchor="ctr" anchorCtr="1">
                  <a:noAutofit/>
                </a:bodyPr>
                <a:lstStyle/>
                <a:p>
                  <a:endParaRPr lang="en-GB" noProof="0" dirty="0"/>
                </a:p>
              </p:txBody>
            </p:sp>
            <p:sp>
              <p:nvSpPr>
                <p:cNvPr id="23" name="Google Shape;738;p43">
                  <a:extLst>
                    <a:ext uri="{FF2B5EF4-FFF2-40B4-BE49-F238E27FC236}">
                      <a16:creationId xmlns:a16="http://schemas.microsoft.com/office/drawing/2014/main" id="{D2124D57-4360-26DE-5EAA-87B0BD6602CA}"/>
                    </a:ext>
                  </a:extLst>
                </p:cNvPr>
                <p:cNvSpPr/>
                <p:nvPr/>
              </p:nvSpPr>
              <p:spPr>
                <a:xfrm>
                  <a:off x="306000" y="705960"/>
                  <a:ext cx="177840" cy="433800"/>
                </a:xfrm>
                <a:custGeom>
                  <a:avLst/>
                  <a:gdLst/>
                  <a:ahLst/>
                  <a:cxnLst/>
                  <a:rect l="l" t="t" r="r" b="b"/>
                  <a:pathLst>
                    <a:path w="494" h="1205" extrusionOk="0">
                      <a:moveTo>
                        <a:pt x="494" y="958"/>
                      </a:moveTo>
                      <a:lnTo>
                        <a:pt x="494" y="958"/>
                      </a:lnTo>
                      <a:cubicBezTo>
                        <a:pt x="494" y="1097"/>
                        <a:pt x="386" y="1205"/>
                        <a:pt x="248" y="1205"/>
                      </a:cubicBezTo>
                      <a:lnTo>
                        <a:pt x="248" y="1205"/>
                      </a:lnTo>
                      <a:cubicBezTo>
                        <a:pt x="109" y="1205"/>
                        <a:pt x="0" y="1097"/>
                        <a:pt x="0" y="958"/>
                      </a:cubicBezTo>
                      <a:cubicBezTo>
                        <a:pt x="0" y="247"/>
                        <a:pt x="0" y="247"/>
                        <a:pt x="0" y="247"/>
                      </a:cubicBezTo>
                      <a:cubicBezTo>
                        <a:pt x="0" y="108"/>
                        <a:pt x="109" y="0"/>
                        <a:pt x="248" y="0"/>
                      </a:cubicBezTo>
                      <a:lnTo>
                        <a:pt x="248" y="0"/>
                      </a:lnTo>
                      <a:cubicBezTo>
                        <a:pt x="386" y="0"/>
                        <a:pt x="494" y="108"/>
                        <a:pt x="494" y="247"/>
                      </a:cubicBezTo>
                      <a:lnTo>
                        <a:pt x="494" y="958"/>
                      </a:lnTo>
                      <a:close/>
                    </a:path>
                  </a:pathLst>
                </a:custGeom>
                <a:solidFill>
                  <a:srgbClr val="FFFFFF"/>
                </a:solidFill>
                <a:ln>
                  <a:noFill/>
                </a:ln>
              </p:spPr>
              <p:txBody>
                <a:bodyPr spcFirstLastPara="1" wrap="square" lIns="90000" tIns="45000" rIns="90000" bIns="45000" anchor="ctr" anchorCtr="1">
                  <a:noAutofit/>
                </a:bodyPr>
                <a:lstStyle/>
                <a:p>
                  <a:endParaRPr lang="en-GB" noProof="0"/>
                </a:p>
              </p:txBody>
            </p:sp>
            <p:sp>
              <p:nvSpPr>
                <p:cNvPr id="25" name="Google Shape;739;p43">
                  <a:extLst>
                    <a:ext uri="{FF2B5EF4-FFF2-40B4-BE49-F238E27FC236}">
                      <a16:creationId xmlns:a16="http://schemas.microsoft.com/office/drawing/2014/main" id="{84103572-419A-E848-29B1-A0A39051B413}"/>
                    </a:ext>
                  </a:extLst>
                </p:cNvPr>
                <p:cNvSpPr/>
                <p:nvPr/>
              </p:nvSpPr>
              <p:spPr>
                <a:xfrm>
                  <a:off x="255960" y="1311840"/>
                  <a:ext cx="278280" cy="66600"/>
                </a:xfrm>
                <a:custGeom>
                  <a:avLst/>
                  <a:gdLst/>
                  <a:ahLst/>
                  <a:cxnLst/>
                  <a:rect l="l" t="t" r="r" b="b"/>
                  <a:pathLst>
                    <a:path w="773" h="185" extrusionOk="0">
                      <a:moveTo>
                        <a:pt x="0" y="93"/>
                      </a:moveTo>
                      <a:lnTo>
                        <a:pt x="0" y="93"/>
                      </a:lnTo>
                      <a:cubicBezTo>
                        <a:pt x="0" y="139"/>
                        <a:pt x="170" y="185"/>
                        <a:pt x="387" y="185"/>
                      </a:cubicBezTo>
                      <a:cubicBezTo>
                        <a:pt x="604" y="185"/>
                        <a:pt x="773" y="139"/>
                        <a:pt x="773" y="93"/>
                      </a:cubicBezTo>
                      <a:cubicBezTo>
                        <a:pt x="773" y="47"/>
                        <a:pt x="604" y="0"/>
                        <a:pt x="387" y="0"/>
                      </a:cubicBezTo>
                      <a:cubicBezTo>
                        <a:pt x="170" y="0"/>
                        <a:pt x="0" y="47"/>
                        <a:pt x="0" y="93"/>
                      </a:cubicBezTo>
                      <a:close/>
                    </a:path>
                  </a:pathLst>
                </a:custGeom>
                <a:solidFill>
                  <a:srgbClr val="FFFFFF"/>
                </a:solidFill>
                <a:ln>
                  <a:solidFill>
                    <a:srgbClr val="61987C"/>
                  </a:solidFill>
                </a:ln>
              </p:spPr>
              <p:txBody>
                <a:bodyPr spcFirstLastPara="1" wrap="square" lIns="90000" tIns="21600" rIns="90000" bIns="21600" anchor="ctr" anchorCtr="1">
                  <a:noAutofit/>
                </a:bodyPr>
                <a:lstStyle/>
                <a:p>
                  <a:endParaRPr lang="en-GB" noProof="0"/>
                </a:p>
              </p:txBody>
            </p:sp>
            <p:sp>
              <p:nvSpPr>
                <p:cNvPr id="29" name="Google Shape;740;p43">
                  <a:extLst>
                    <a:ext uri="{FF2B5EF4-FFF2-40B4-BE49-F238E27FC236}">
                      <a16:creationId xmlns:a16="http://schemas.microsoft.com/office/drawing/2014/main" id="{978BFA73-6CD1-1057-DBAA-8B4B44BE4717}"/>
                    </a:ext>
                  </a:extLst>
                </p:cNvPr>
                <p:cNvSpPr/>
                <p:nvPr/>
              </p:nvSpPr>
              <p:spPr>
                <a:xfrm>
                  <a:off x="183960" y="1100880"/>
                  <a:ext cx="422640" cy="77400"/>
                </a:xfrm>
                <a:custGeom>
                  <a:avLst/>
                  <a:gdLst/>
                  <a:ahLst/>
                  <a:cxnLst/>
                  <a:rect l="l" t="t" r="r" b="b"/>
                  <a:pathLst>
                    <a:path w="1174" h="215" extrusionOk="0">
                      <a:moveTo>
                        <a:pt x="1174" y="108"/>
                      </a:moveTo>
                      <a:lnTo>
                        <a:pt x="1174" y="108"/>
                      </a:lnTo>
                      <a:cubicBezTo>
                        <a:pt x="1174" y="169"/>
                        <a:pt x="1127" y="215"/>
                        <a:pt x="1081" y="215"/>
                      </a:cubicBezTo>
                      <a:cubicBezTo>
                        <a:pt x="92" y="215"/>
                        <a:pt x="92" y="215"/>
                        <a:pt x="92" y="215"/>
                      </a:cubicBezTo>
                      <a:cubicBezTo>
                        <a:pt x="46" y="215"/>
                        <a:pt x="0" y="169"/>
                        <a:pt x="0" y="108"/>
                      </a:cubicBezTo>
                      <a:cubicBezTo>
                        <a:pt x="0" y="92"/>
                        <a:pt x="0" y="92"/>
                        <a:pt x="0" y="77"/>
                      </a:cubicBezTo>
                      <a:cubicBezTo>
                        <a:pt x="14" y="30"/>
                        <a:pt x="46" y="0"/>
                        <a:pt x="92" y="0"/>
                      </a:cubicBezTo>
                      <a:cubicBezTo>
                        <a:pt x="1081" y="0"/>
                        <a:pt x="1081" y="0"/>
                        <a:pt x="1081" y="0"/>
                      </a:cubicBezTo>
                      <a:cubicBezTo>
                        <a:pt x="1096" y="0"/>
                        <a:pt x="1127" y="15"/>
                        <a:pt x="1143" y="30"/>
                      </a:cubicBezTo>
                      <a:cubicBezTo>
                        <a:pt x="1158" y="46"/>
                        <a:pt x="1174" y="61"/>
                        <a:pt x="1174" y="77"/>
                      </a:cubicBezTo>
                      <a:cubicBezTo>
                        <a:pt x="1174" y="92"/>
                        <a:pt x="1174" y="92"/>
                        <a:pt x="1174" y="108"/>
                      </a:cubicBezTo>
                      <a:close/>
                    </a:path>
                  </a:pathLst>
                </a:custGeom>
                <a:solidFill>
                  <a:srgbClr val="F5F9F7"/>
                </a:solidFill>
                <a:ln>
                  <a:solidFill>
                    <a:srgbClr val="61987C"/>
                  </a:solidFill>
                </a:ln>
              </p:spPr>
              <p:txBody>
                <a:bodyPr spcFirstLastPara="1" wrap="square" lIns="90000" tIns="32400" rIns="90000" bIns="32400" anchor="ctr" anchorCtr="1">
                  <a:noAutofit/>
                </a:bodyPr>
                <a:lstStyle/>
                <a:p>
                  <a:endParaRPr lang="en-GB" noProof="0"/>
                </a:p>
              </p:txBody>
            </p:sp>
            <p:sp>
              <p:nvSpPr>
                <p:cNvPr id="31" name="Google Shape;741;p43">
                  <a:extLst>
                    <a:ext uri="{FF2B5EF4-FFF2-40B4-BE49-F238E27FC236}">
                      <a16:creationId xmlns:a16="http://schemas.microsoft.com/office/drawing/2014/main" id="{F05252AA-1827-CD0F-59AE-0C31F46364E4}"/>
                    </a:ext>
                  </a:extLst>
                </p:cNvPr>
                <p:cNvSpPr/>
                <p:nvPr/>
              </p:nvSpPr>
              <p:spPr>
                <a:xfrm>
                  <a:off x="183960" y="1178280"/>
                  <a:ext cx="422640" cy="78120"/>
                </a:xfrm>
                <a:custGeom>
                  <a:avLst/>
                  <a:gdLst/>
                  <a:ahLst/>
                  <a:cxnLst/>
                  <a:rect l="l" t="t" r="r" b="b"/>
                  <a:pathLst>
                    <a:path w="1174" h="217" extrusionOk="0">
                      <a:moveTo>
                        <a:pt x="1174" y="108"/>
                      </a:moveTo>
                      <a:lnTo>
                        <a:pt x="1174" y="108"/>
                      </a:lnTo>
                      <a:cubicBezTo>
                        <a:pt x="1174" y="171"/>
                        <a:pt x="1127" y="217"/>
                        <a:pt x="1081" y="217"/>
                      </a:cubicBezTo>
                      <a:cubicBezTo>
                        <a:pt x="92" y="217"/>
                        <a:pt x="92" y="217"/>
                        <a:pt x="92" y="217"/>
                      </a:cubicBezTo>
                      <a:cubicBezTo>
                        <a:pt x="46" y="217"/>
                        <a:pt x="0" y="171"/>
                        <a:pt x="0" y="108"/>
                      </a:cubicBezTo>
                      <a:cubicBezTo>
                        <a:pt x="0" y="94"/>
                        <a:pt x="0" y="94"/>
                        <a:pt x="0" y="79"/>
                      </a:cubicBezTo>
                      <a:cubicBezTo>
                        <a:pt x="14" y="31"/>
                        <a:pt x="46" y="0"/>
                        <a:pt x="92" y="0"/>
                      </a:cubicBezTo>
                      <a:cubicBezTo>
                        <a:pt x="1081" y="0"/>
                        <a:pt x="1081" y="0"/>
                        <a:pt x="1081" y="0"/>
                      </a:cubicBezTo>
                      <a:cubicBezTo>
                        <a:pt x="1096" y="0"/>
                        <a:pt x="1127" y="17"/>
                        <a:pt x="1143" y="31"/>
                      </a:cubicBezTo>
                      <a:cubicBezTo>
                        <a:pt x="1158" y="48"/>
                        <a:pt x="1174" y="63"/>
                        <a:pt x="1174" y="79"/>
                      </a:cubicBezTo>
                      <a:cubicBezTo>
                        <a:pt x="1174" y="94"/>
                        <a:pt x="1174" y="94"/>
                        <a:pt x="1174" y="108"/>
                      </a:cubicBezTo>
                      <a:close/>
                    </a:path>
                  </a:pathLst>
                </a:custGeom>
                <a:solidFill>
                  <a:srgbClr val="F5F9F7"/>
                </a:solidFill>
                <a:ln>
                  <a:solidFill>
                    <a:srgbClr val="61987C"/>
                  </a:solidFill>
                </a:ln>
              </p:spPr>
              <p:txBody>
                <a:bodyPr spcFirstLastPara="1" wrap="square" lIns="90000" tIns="33100" rIns="90000" bIns="33100" anchor="ctr" anchorCtr="1">
                  <a:noAutofit/>
                </a:bodyPr>
                <a:lstStyle/>
                <a:p>
                  <a:endParaRPr lang="en-GB" noProof="0"/>
                </a:p>
              </p:txBody>
            </p:sp>
            <p:sp>
              <p:nvSpPr>
                <p:cNvPr id="32" name="Google Shape;742;p43">
                  <a:extLst>
                    <a:ext uri="{FF2B5EF4-FFF2-40B4-BE49-F238E27FC236}">
                      <a16:creationId xmlns:a16="http://schemas.microsoft.com/office/drawing/2014/main" id="{4BEF3472-1A34-33F7-BFE2-3B5ECB7200B8}"/>
                    </a:ext>
                  </a:extLst>
                </p:cNvPr>
                <p:cNvSpPr/>
                <p:nvPr/>
              </p:nvSpPr>
              <p:spPr>
                <a:xfrm>
                  <a:off x="183960" y="1256400"/>
                  <a:ext cx="422640" cy="77760"/>
                </a:xfrm>
                <a:custGeom>
                  <a:avLst/>
                  <a:gdLst/>
                  <a:ahLst/>
                  <a:cxnLst/>
                  <a:rect l="l" t="t" r="r" b="b"/>
                  <a:pathLst>
                    <a:path w="1174" h="216" extrusionOk="0">
                      <a:moveTo>
                        <a:pt x="1174" y="108"/>
                      </a:moveTo>
                      <a:lnTo>
                        <a:pt x="1174" y="108"/>
                      </a:lnTo>
                      <a:cubicBezTo>
                        <a:pt x="1174" y="170"/>
                        <a:pt x="1127" y="216"/>
                        <a:pt x="1081" y="216"/>
                      </a:cubicBezTo>
                      <a:cubicBezTo>
                        <a:pt x="92" y="216"/>
                        <a:pt x="92" y="216"/>
                        <a:pt x="92" y="216"/>
                      </a:cubicBezTo>
                      <a:cubicBezTo>
                        <a:pt x="46" y="216"/>
                        <a:pt x="0" y="170"/>
                        <a:pt x="0" y="108"/>
                      </a:cubicBezTo>
                      <a:cubicBezTo>
                        <a:pt x="0" y="93"/>
                        <a:pt x="0" y="93"/>
                        <a:pt x="0" y="77"/>
                      </a:cubicBezTo>
                      <a:cubicBezTo>
                        <a:pt x="14" y="31"/>
                        <a:pt x="46" y="0"/>
                        <a:pt x="92" y="0"/>
                      </a:cubicBezTo>
                      <a:cubicBezTo>
                        <a:pt x="1081" y="0"/>
                        <a:pt x="1081" y="0"/>
                        <a:pt x="1081" y="0"/>
                      </a:cubicBezTo>
                      <a:cubicBezTo>
                        <a:pt x="1096" y="0"/>
                        <a:pt x="1127" y="16"/>
                        <a:pt x="1143" y="31"/>
                      </a:cubicBezTo>
                      <a:cubicBezTo>
                        <a:pt x="1158" y="47"/>
                        <a:pt x="1174" y="62"/>
                        <a:pt x="1174" y="77"/>
                      </a:cubicBezTo>
                      <a:cubicBezTo>
                        <a:pt x="1174" y="93"/>
                        <a:pt x="1174" y="93"/>
                        <a:pt x="1174" y="108"/>
                      </a:cubicBezTo>
                      <a:close/>
                    </a:path>
                  </a:pathLst>
                </a:custGeom>
                <a:solidFill>
                  <a:srgbClr val="F5F9F7"/>
                </a:solidFill>
                <a:ln>
                  <a:solidFill>
                    <a:srgbClr val="61987C"/>
                  </a:solidFill>
                </a:ln>
              </p:spPr>
              <p:txBody>
                <a:bodyPr spcFirstLastPara="1" wrap="square" lIns="90000" tIns="32750" rIns="90000" bIns="32750" anchor="ctr" anchorCtr="1">
                  <a:noAutofit/>
                </a:bodyPr>
                <a:lstStyle/>
                <a:p>
                  <a:endParaRPr lang="en-GB" noProof="0"/>
                </a:p>
              </p:txBody>
            </p:sp>
            <p:sp>
              <p:nvSpPr>
                <p:cNvPr id="33" name="Google Shape;743;p43">
                  <a:extLst>
                    <a:ext uri="{FF2B5EF4-FFF2-40B4-BE49-F238E27FC236}">
                      <a16:creationId xmlns:a16="http://schemas.microsoft.com/office/drawing/2014/main" id="{2702765B-E0A8-A654-C415-F3CDE13985DB}"/>
                    </a:ext>
                  </a:extLst>
                </p:cNvPr>
                <p:cNvSpPr/>
                <p:nvPr/>
              </p:nvSpPr>
              <p:spPr>
                <a:xfrm>
                  <a:off x="122400" y="333720"/>
                  <a:ext cx="545040" cy="767160"/>
                </a:xfrm>
                <a:custGeom>
                  <a:avLst/>
                  <a:gdLst/>
                  <a:ahLst/>
                  <a:cxnLst/>
                  <a:rect l="l" t="t" r="r" b="b"/>
                  <a:pathLst>
                    <a:path w="1514" h="2131" extrusionOk="0">
                      <a:moveTo>
                        <a:pt x="1020" y="2131"/>
                      </a:moveTo>
                      <a:lnTo>
                        <a:pt x="1020" y="2131"/>
                      </a:lnTo>
                      <a:cubicBezTo>
                        <a:pt x="958" y="2131"/>
                        <a:pt x="958" y="2131"/>
                        <a:pt x="958" y="2131"/>
                      </a:cubicBezTo>
                      <a:cubicBezTo>
                        <a:pt x="975" y="1157"/>
                        <a:pt x="975" y="1157"/>
                        <a:pt x="975" y="1157"/>
                      </a:cubicBezTo>
                      <a:cubicBezTo>
                        <a:pt x="1345" y="279"/>
                        <a:pt x="1345" y="279"/>
                        <a:pt x="1345" y="279"/>
                      </a:cubicBezTo>
                      <a:cubicBezTo>
                        <a:pt x="1206" y="279"/>
                        <a:pt x="989" y="231"/>
                        <a:pt x="943" y="185"/>
                      </a:cubicBezTo>
                      <a:cubicBezTo>
                        <a:pt x="927" y="170"/>
                        <a:pt x="912" y="154"/>
                        <a:pt x="912" y="139"/>
                      </a:cubicBezTo>
                      <a:cubicBezTo>
                        <a:pt x="866" y="154"/>
                        <a:pt x="804" y="154"/>
                        <a:pt x="773" y="154"/>
                      </a:cubicBezTo>
                      <a:cubicBezTo>
                        <a:pt x="727" y="154"/>
                        <a:pt x="665" y="154"/>
                        <a:pt x="604" y="139"/>
                      </a:cubicBezTo>
                      <a:cubicBezTo>
                        <a:pt x="604" y="154"/>
                        <a:pt x="587" y="170"/>
                        <a:pt x="573" y="185"/>
                      </a:cubicBezTo>
                      <a:cubicBezTo>
                        <a:pt x="525" y="231"/>
                        <a:pt x="310" y="279"/>
                        <a:pt x="171" y="279"/>
                      </a:cubicBezTo>
                      <a:cubicBezTo>
                        <a:pt x="556" y="1157"/>
                        <a:pt x="556" y="1157"/>
                        <a:pt x="556" y="1157"/>
                      </a:cubicBezTo>
                      <a:cubicBezTo>
                        <a:pt x="556" y="2131"/>
                        <a:pt x="556" y="2131"/>
                        <a:pt x="556" y="2131"/>
                      </a:cubicBezTo>
                      <a:cubicBezTo>
                        <a:pt x="495" y="2131"/>
                        <a:pt x="495" y="2131"/>
                        <a:pt x="495" y="2131"/>
                      </a:cubicBezTo>
                      <a:cubicBezTo>
                        <a:pt x="495" y="1173"/>
                        <a:pt x="495" y="1173"/>
                        <a:pt x="495" y="1173"/>
                      </a:cubicBezTo>
                      <a:cubicBezTo>
                        <a:pt x="108" y="279"/>
                        <a:pt x="108" y="279"/>
                        <a:pt x="108" y="279"/>
                      </a:cubicBezTo>
                      <a:cubicBezTo>
                        <a:pt x="77" y="279"/>
                        <a:pt x="62" y="262"/>
                        <a:pt x="48" y="262"/>
                      </a:cubicBezTo>
                      <a:cubicBezTo>
                        <a:pt x="16" y="247"/>
                        <a:pt x="0" y="216"/>
                        <a:pt x="0" y="201"/>
                      </a:cubicBezTo>
                      <a:cubicBezTo>
                        <a:pt x="16" y="185"/>
                        <a:pt x="16" y="139"/>
                        <a:pt x="48" y="139"/>
                      </a:cubicBezTo>
                      <a:cubicBezTo>
                        <a:pt x="77" y="123"/>
                        <a:pt x="108" y="170"/>
                        <a:pt x="125" y="185"/>
                      </a:cubicBezTo>
                      <a:cubicBezTo>
                        <a:pt x="140" y="231"/>
                        <a:pt x="140" y="231"/>
                        <a:pt x="140" y="231"/>
                      </a:cubicBezTo>
                      <a:cubicBezTo>
                        <a:pt x="279" y="231"/>
                        <a:pt x="495" y="185"/>
                        <a:pt x="541" y="139"/>
                      </a:cubicBezTo>
                      <a:lnTo>
                        <a:pt x="556" y="123"/>
                      </a:lnTo>
                      <a:cubicBezTo>
                        <a:pt x="525" y="108"/>
                        <a:pt x="495" y="93"/>
                        <a:pt x="495" y="77"/>
                      </a:cubicBezTo>
                      <a:cubicBezTo>
                        <a:pt x="479" y="62"/>
                        <a:pt x="495" y="46"/>
                        <a:pt x="510" y="31"/>
                      </a:cubicBezTo>
                      <a:cubicBezTo>
                        <a:pt x="525" y="0"/>
                        <a:pt x="556" y="0"/>
                        <a:pt x="573" y="0"/>
                      </a:cubicBezTo>
                      <a:cubicBezTo>
                        <a:pt x="604" y="0"/>
                        <a:pt x="619" y="31"/>
                        <a:pt x="619" y="62"/>
                      </a:cubicBezTo>
                      <a:cubicBezTo>
                        <a:pt x="619" y="62"/>
                        <a:pt x="619" y="77"/>
                        <a:pt x="619" y="93"/>
                      </a:cubicBezTo>
                      <a:cubicBezTo>
                        <a:pt x="665" y="93"/>
                        <a:pt x="711" y="108"/>
                        <a:pt x="773" y="108"/>
                      </a:cubicBezTo>
                      <a:cubicBezTo>
                        <a:pt x="819" y="108"/>
                        <a:pt x="850" y="93"/>
                        <a:pt x="896" y="93"/>
                      </a:cubicBezTo>
                      <a:cubicBezTo>
                        <a:pt x="896" y="77"/>
                        <a:pt x="896" y="62"/>
                        <a:pt x="896" y="62"/>
                      </a:cubicBezTo>
                      <a:cubicBezTo>
                        <a:pt x="896" y="31"/>
                        <a:pt x="912" y="0"/>
                        <a:pt x="943" y="0"/>
                      </a:cubicBezTo>
                      <a:cubicBezTo>
                        <a:pt x="958" y="0"/>
                        <a:pt x="989" y="0"/>
                        <a:pt x="1004" y="31"/>
                      </a:cubicBezTo>
                      <a:cubicBezTo>
                        <a:pt x="1035" y="46"/>
                        <a:pt x="1020" y="62"/>
                        <a:pt x="1020" y="77"/>
                      </a:cubicBezTo>
                      <a:cubicBezTo>
                        <a:pt x="1020" y="93"/>
                        <a:pt x="989" y="108"/>
                        <a:pt x="958" y="123"/>
                      </a:cubicBezTo>
                      <a:lnTo>
                        <a:pt x="975" y="139"/>
                      </a:lnTo>
                      <a:cubicBezTo>
                        <a:pt x="1020" y="185"/>
                        <a:pt x="1237" y="231"/>
                        <a:pt x="1375" y="231"/>
                      </a:cubicBezTo>
                      <a:cubicBezTo>
                        <a:pt x="1391" y="185"/>
                        <a:pt x="1391" y="185"/>
                        <a:pt x="1391" y="185"/>
                      </a:cubicBezTo>
                      <a:cubicBezTo>
                        <a:pt x="1406" y="170"/>
                        <a:pt x="1437" y="123"/>
                        <a:pt x="1468" y="139"/>
                      </a:cubicBezTo>
                      <a:cubicBezTo>
                        <a:pt x="1500" y="139"/>
                        <a:pt x="1500" y="185"/>
                        <a:pt x="1514" y="201"/>
                      </a:cubicBezTo>
                      <a:cubicBezTo>
                        <a:pt x="1514" y="216"/>
                        <a:pt x="1500" y="247"/>
                        <a:pt x="1468" y="262"/>
                      </a:cubicBezTo>
                      <a:cubicBezTo>
                        <a:pt x="1452" y="262"/>
                        <a:pt x="1437" y="279"/>
                        <a:pt x="1406" y="279"/>
                      </a:cubicBezTo>
                      <a:cubicBezTo>
                        <a:pt x="1020" y="1173"/>
                        <a:pt x="1020" y="1173"/>
                        <a:pt x="1020" y="1173"/>
                      </a:cubicBezTo>
                      <a:lnTo>
                        <a:pt x="1020" y="2131"/>
                      </a:lnTo>
                      <a:moveTo>
                        <a:pt x="1452" y="185"/>
                      </a:moveTo>
                      <a:lnTo>
                        <a:pt x="1452" y="185"/>
                      </a:lnTo>
                      <a:cubicBezTo>
                        <a:pt x="1452" y="201"/>
                        <a:pt x="1437" y="201"/>
                        <a:pt x="1437" y="216"/>
                      </a:cubicBezTo>
                      <a:cubicBezTo>
                        <a:pt x="1452" y="216"/>
                        <a:pt x="1452" y="201"/>
                        <a:pt x="1452" y="201"/>
                      </a:cubicBezTo>
                      <a:lnTo>
                        <a:pt x="1452" y="185"/>
                      </a:lnTo>
                      <a:moveTo>
                        <a:pt x="62" y="185"/>
                      </a:moveTo>
                      <a:lnTo>
                        <a:pt x="62" y="185"/>
                      </a:lnTo>
                      <a:cubicBezTo>
                        <a:pt x="62" y="201"/>
                        <a:pt x="62" y="201"/>
                        <a:pt x="62" y="201"/>
                      </a:cubicBezTo>
                      <a:cubicBezTo>
                        <a:pt x="62" y="201"/>
                        <a:pt x="62" y="216"/>
                        <a:pt x="77" y="216"/>
                      </a:cubicBezTo>
                      <a:lnTo>
                        <a:pt x="77" y="216"/>
                      </a:lnTo>
                      <a:cubicBezTo>
                        <a:pt x="77" y="201"/>
                        <a:pt x="62" y="201"/>
                        <a:pt x="62" y="185"/>
                      </a:cubicBezTo>
                      <a:moveTo>
                        <a:pt x="958" y="46"/>
                      </a:moveTo>
                      <a:lnTo>
                        <a:pt x="958" y="46"/>
                      </a:lnTo>
                      <a:lnTo>
                        <a:pt x="958" y="46"/>
                      </a:lnTo>
                      <a:lnTo>
                        <a:pt x="943" y="62"/>
                      </a:lnTo>
                      <a:cubicBezTo>
                        <a:pt x="943" y="77"/>
                        <a:pt x="943" y="77"/>
                        <a:pt x="943" y="77"/>
                      </a:cubicBezTo>
                      <a:cubicBezTo>
                        <a:pt x="958" y="62"/>
                        <a:pt x="958" y="62"/>
                        <a:pt x="975" y="62"/>
                      </a:cubicBezTo>
                      <a:cubicBezTo>
                        <a:pt x="958" y="62"/>
                        <a:pt x="958" y="46"/>
                        <a:pt x="958" y="46"/>
                      </a:cubicBezTo>
                      <a:moveTo>
                        <a:pt x="541" y="62"/>
                      </a:moveTo>
                      <a:lnTo>
                        <a:pt x="541" y="62"/>
                      </a:lnTo>
                      <a:cubicBezTo>
                        <a:pt x="556" y="62"/>
                        <a:pt x="556" y="62"/>
                        <a:pt x="573" y="77"/>
                      </a:cubicBezTo>
                      <a:lnTo>
                        <a:pt x="573" y="62"/>
                      </a:lnTo>
                      <a:lnTo>
                        <a:pt x="556" y="46"/>
                      </a:lnTo>
                      <a:lnTo>
                        <a:pt x="541" y="62"/>
                      </a:lnTo>
                      <a:close/>
                    </a:path>
                  </a:pathLst>
                </a:custGeom>
                <a:solidFill>
                  <a:srgbClr val="8ABBA3"/>
                </a:solidFill>
                <a:ln>
                  <a:noFill/>
                </a:ln>
              </p:spPr>
              <p:txBody>
                <a:bodyPr spcFirstLastPara="1" wrap="square" lIns="90000" tIns="45000" rIns="90000" bIns="45000" anchor="ctr" anchorCtr="1">
                  <a:noAutofit/>
                </a:bodyPr>
                <a:lstStyle/>
                <a:p>
                  <a:endParaRPr lang="en-GB" noProof="0"/>
                </a:p>
              </p:txBody>
            </p:sp>
            <p:sp>
              <p:nvSpPr>
                <p:cNvPr id="34" name="Google Shape;744;p43">
                  <a:extLst>
                    <a:ext uri="{FF2B5EF4-FFF2-40B4-BE49-F238E27FC236}">
                      <a16:creationId xmlns:a16="http://schemas.microsoft.com/office/drawing/2014/main" id="{147B32EA-24E5-7E4F-B002-1E9D3FF44A0B}"/>
                    </a:ext>
                  </a:extLst>
                </p:cNvPr>
                <p:cNvSpPr/>
                <p:nvPr/>
              </p:nvSpPr>
              <p:spPr>
                <a:xfrm>
                  <a:off x="333720" y="378000"/>
                  <a:ext cx="50400" cy="194760"/>
                </a:xfrm>
                <a:custGeom>
                  <a:avLst/>
                  <a:gdLst/>
                  <a:ahLst/>
                  <a:cxnLst/>
                  <a:rect l="l" t="t" r="r" b="b"/>
                  <a:pathLst>
                    <a:path w="140" h="541" extrusionOk="0">
                      <a:moveTo>
                        <a:pt x="78" y="541"/>
                      </a:moveTo>
                      <a:lnTo>
                        <a:pt x="0" y="16"/>
                      </a:lnTo>
                      <a:lnTo>
                        <a:pt x="46" y="0"/>
                      </a:lnTo>
                      <a:lnTo>
                        <a:pt x="140" y="541"/>
                      </a:lnTo>
                      <a:lnTo>
                        <a:pt x="78" y="541"/>
                      </a:lnTo>
                      <a:close/>
                    </a:path>
                  </a:pathLst>
                </a:custGeom>
                <a:solidFill>
                  <a:srgbClr val="8ABBA3"/>
                </a:solidFill>
                <a:ln>
                  <a:noFill/>
                </a:ln>
              </p:spPr>
              <p:txBody>
                <a:bodyPr spcFirstLastPara="1" wrap="square" lIns="90000" tIns="45000" rIns="90000" bIns="45000" anchor="ctr" anchorCtr="1">
                  <a:noAutofit/>
                </a:bodyPr>
                <a:lstStyle/>
                <a:p>
                  <a:endParaRPr lang="en-GB" noProof="0"/>
                </a:p>
              </p:txBody>
            </p:sp>
            <p:sp>
              <p:nvSpPr>
                <p:cNvPr id="35" name="Google Shape;745;p43">
                  <a:extLst>
                    <a:ext uri="{FF2B5EF4-FFF2-40B4-BE49-F238E27FC236}">
                      <a16:creationId xmlns:a16="http://schemas.microsoft.com/office/drawing/2014/main" id="{A22F4871-D98D-17B4-8AE4-70D7971EF6CF}"/>
                    </a:ext>
                  </a:extLst>
                </p:cNvPr>
                <p:cNvSpPr/>
                <p:nvPr/>
              </p:nvSpPr>
              <p:spPr>
                <a:xfrm>
                  <a:off x="406440" y="378000"/>
                  <a:ext cx="49680" cy="194760"/>
                </a:xfrm>
                <a:custGeom>
                  <a:avLst/>
                  <a:gdLst/>
                  <a:ahLst/>
                  <a:cxnLst/>
                  <a:rect l="l" t="t" r="r" b="b"/>
                  <a:pathLst>
                    <a:path w="138" h="541" extrusionOk="0">
                      <a:moveTo>
                        <a:pt x="61" y="541"/>
                      </a:moveTo>
                      <a:lnTo>
                        <a:pt x="0" y="541"/>
                      </a:lnTo>
                      <a:lnTo>
                        <a:pt x="92" y="0"/>
                      </a:lnTo>
                      <a:lnTo>
                        <a:pt x="138" y="16"/>
                      </a:lnTo>
                      <a:lnTo>
                        <a:pt x="61" y="541"/>
                      </a:lnTo>
                      <a:close/>
                    </a:path>
                  </a:pathLst>
                </a:custGeom>
                <a:solidFill>
                  <a:srgbClr val="8ABBA3"/>
                </a:solidFill>
                <a:ln>
                  <a:noFill/>
                </a:ln>
              </p:spPr>
              <p:txBody>
                <a:bodyPr spcFirstLastPara="1" wrap="square" lIns="90000" tIns="45000" rIns="90000" bIns="45000" anchor="ctr" anchorCtr="1">
                  <a:noAutofit/>
                </a:bodyPr>
                <a:lstStyle/>
                <a:p>
                  <a:endParaRPr lang="en-GB" noProof="0"/>
                </a:p>
              </p:txBody>
            </p:sp>
            <p:sp>
              <p:nvSpPr>
                <p:cNvPr id="36" name="Google Shape;746;p43">
                  <a:extLst>
                    <a:ext uri="{FF2B5EF4-FFF2-40B4-BE49-F238E27FC236}">
                      <a16:creationId xmlns:a16="http://schemas.microsoft.com/office/drawing/2014/main" id="{144E4856-0674-FCEC-0626-CF7E877666B3}"/>
                    </a:ext>
                  </a:extLst>
                </p:cNvPr>
                <p:cNvSpPr/>
                <p:nvPr/>
              </p:nvSpPr>
              <p:spPr>
                <a:xfrm>
                  <a:off x="333720" y="550440"/>
                  <a:ext cx="122400" cy="38880"/>
                </a:xfrm>
                <a:custGeom>
                  <a:avLst/>
                  <a:gdLst/>
                  <a:ahLst/>
                  <a:cxnLst/>
                  <a:rect l="l" t="t" r="r" b="b"/>
                  <a:pathLst>
                    <a:path w="340" h="108" extrusionOk="0">
                      <a:moveTo>
                        <a:pt x="340" y="47"/>
                      </a:moveTo>
                      <a:lnTo>
                        <a:pt x="340" y="47"/>
                      </a:lnTo>
                      <a:cubicBezTo>
                        <a:pt x="340" y="77"/>
                        <a:pt x="309" y="108"/>
                        <a:pt x="279" y="108"/>
                      </a:cubicBezTo>
                      <a:cubicBezTo>
                        <a:pt x="63" y="108"/>
                        <a:pt x="63" y="108"/>
                        <a:pt x="63" y="108"/>
                      </a:cubicBezTo>
                      <a:cubicBezTo>
                        <a:pt x="32" y="108"/>
                        <a:pt x="0" y="77"/>
                        <a:pt x="0" y="47"/>
                      </a:cubicBezTo>
                      <a:lnTo>
                        <a:pt x="0" y="47"/>
                      </a:lnTo>
                      <a:cubicBezTo>
                        <a:pt x="0" y="31"/>
                        <a:pt x="32" y="0"/>
                        <a:pt x="63" y="0"/>
                      </a:cubicBezTo>
                      <a:cubicBezTo>
                        <a:pt x="279" y="0"/>
                        <a:pt x="279" y="0"/>
                        <a:pt x="279" y="0"/>
                      </a:cubicBezTo>
                      <a:cubicBezTo>
                        <a:pt x="309" y="0"/>
                        <a:pt x="340" y="31"/>
                        <a:pt x="340" y="47"/>
                      </a:cubicBezTo>
                      <a:close/>
                    </a:path>
                  </a:pathLst>
                </a:custGeom>
                <a:solidFill>
                  <a:srgbClr val="F5F3EF"/>
                </a:solidFill>
                <a:ln>
                  <a:noFill/>
                </a:ln>
              </p:spPr>
              <p:txBody>
                <a:bodyPr spcFirstLastPara="1" wrap="square" lIns="90000" tIns="0" rIns="90000" bIns="0" anchor="ctr" anchorCtr="1">
                  <a:noAutofit/>
                </a:bodyPr>
                <a:lstStyle/>
                <a:p>
                  <a:endParaRPr lang="en-GB" noProof="0"/>
                </a:p>
              </p:txBody>
            </p:sp>
            <p:sp>
              <p:nvSpPr>
                <p:cNvPr id="37" name="Google Shape;747;p43">
                  <a:extLst>
                    <a:ext uri="{FF2B5EF4-FFF2-40B4-BE49-F238E27FC236}">
                      <a16:creationId xmlns:a16="http://schemas.microsoft.com/office/drawing/2014/main" id="{E1DB6845-BBC2-C1AF-ADE5-5E2053927B20}"/>
                    </a:ext>
                  </a:extLst>
                </p:cNvPr>
                <p:cNvSpPr/>
                <p:nvPr/>
              </p:nvSpPr>
              <p:spPr>
                <a:xfrm>
                  <a:off x="367560" y="550440"/>
                  <a:ext cx="55440" cy="272520"/>
                </a:xfrm>
                <a:custGeom>
                  <a:avLst/>
                  <a:gdLst/>
                  <a:ahLst/>
                  <a:cxnLst/>
                  <a:rect l="l" t="t" r="r" b="b"/>
                  <a:pathLst>
                    <a:path w="154" h="757" extrusionOk="0">
                      <a:moveTo>
                        <a:pt x="154" y="648"/>
                      </a:moveTo>
                      <a:lnTo>
                        <a:pt x="154" y="648"/>
                      </a:lnTo>
                      <a:cubicBezTo>
                        <a:pt x="154" y="711"/>
                        <a:pt x="123" y="757"/>
                        <a:pt x="77" y="757"/>
                      </a:cubicBezTo>
                      <a:lnTo>
                        <a:pt x="77" y="757"/>
                      </a:lnTo>
                      <a:cubicBezTo>
                        <a:pt x="30" y="757"/>
                        <a:pt x="0" y="711"/>
                        <a:pt x="0" y="648"/>
                      </a:cubicBezTo>
                      <a:cubicBezTo>
                        <a:pt x="0" y="124"/>
                        <a:pt x="0" y="124"/>
                        <a:pt x="0" y="124"/>
                      </a:cubicBezTo>
                      <a:cubicBezTo>
                        <a:pt x="0" y="47"/>
                        <a:pt x="30" y="0"/>
                        <a:pt x="77" y="0"/>
                      </a:cubicBezTo>
                      <a:lnTo>
                        <a:pt x="77" y="0"/>
                      </a:lnTo>
                      <a:cubicBezTo>
                        <a:pt x="123" y="0"/>
                        <a:pt x="154" y="47"/>
                        <a:pt x="154" y="124"/>
                      </a:cubicBezTo>
                      <a:lnTo>
                        <a:pt x="154" y="648"/>
                      </a:lnTo>
                      <a:close/>
                    </a:path>
                  </a:pathLst>
                </a:custGeom>
                <a:solidFill>
                  <a:srgbClr val="FFFFFF"/>
                </a:solidFill>
                <a:ln>
                  <a:noFill/>
                </a:ln>
              </p:spPr>
              <p:txBody>
                <a:bodyPr spcFirstLastPara="1" wrap="square" lIns="90000" tIns="45000" rIns="90000" bIns="45000" anchor="ctr" anchorCtr="1">
                  <a:noAutofit/>
                </a:bodyPr>
                <a:lstStyle/>
                <a:p>
                  <a:endParaRPr lang="en-GB" noProof="0"/>
                </a:p>
              </p:txBody>
            </p:sp>
            <p:sp>
              <p:nvSpPr>
                <p:cNvPr id="38" name="Google Shape;748;p43">
                  <a:extLst>
                    <a:ext uri="{FF2B5EF4-FFF2-40B4-BE49-F238E27FC236}">
                      <a16:creationId xmlns:a16="http://schemas.microsoft.com/office/drawing/2014/main" id="{21F0E598-5539-1011-5F93-6F8FC837E106}"/>
                    </a:ext>
                  </a:extLst>
                </p:cNvPr>
                <p:cNvSpPr/>
                <p:nvPr/>
              </p:nvSpPr>
              <p:spPr>
                <a:xfrm>
                  <a:off x="367560" y="806400"/>
                  <a:ext cx="60840" cy="294480"/>
                </a:xfrm>
                <a:custGeom>
                  <a:avLst/>
                  <a:gdLst/>
                  <a:ahLst/>
                  <a:cxnLst/>
                  <a:rect l="l" t="t" r="r" b="b"/>
                  <a:pathLst>
                    <a:path w="169" h="818" extrusionOk="0">
                      <a:moveTo>
                        <a:pt x="169" y="818"/>
                      </a:moveTo>
                      <a:lnTo>
                        <a:pt x="169" y="818"/>
                      </a:lnTo>
                      <a:cubicBezTo>
                        <a:pt x="169" y="92"/>
                        <a:pt x="169" y="92"/>
                        <a:pt x="169" y="92"/>
                      </a:cubicBezTo>
                      <a:cubicBezTo>
                        <a:pt x="169" y="46"/>
                        <a:pt x="138" y="0"/>
                        <a:pt x="77" y="0"/>
                      </a:cubicBezTo>
                      <a:cubicBezTo>
                        <a:pt x="30" y="0"/>
                        <a:pt x="0" y="46"/>
                        <a:pt x="0" y="92"/>
                      </a:cubicBezTo>
                      <a:cubicBezTo>
                        <a:pt x="0" y="818"/>
                        <a:pt x="0" y="818"/>
                        <a:pt x="0" y="818"/>
                      </a:cubicBezTo>
                      <a:lnTo>
                        <a:pt x="169" y="818"/>
                      </a:lnTo>
                      <a:close/>
                    </a:path>
                  </a:pathLst>
                </a:custGeom>
                <a:solidFill>
                  <a:srgbClr val="8ABBA3"/>
                </a:solidFill>
                <a:ln>
                  <a:noFill/>
                </a:ln>
              </p:spPr>
              <p:txBody>
                <a:bodyPr spcFirstLastPara="1" wrap="square" lIns="90000" tIns="45000" rIns="90000" bIns="45000" anchor="ctr" anchorCtr="1">
                  <a:noAutofit/>
                </a:bodyPr>
                <a:lstStyle/>
                <a:p>
                  <a:endParaRPr lang="en-GB" noProof="0"/>
                </a:p>
              </p:txBody>
            </p:sp>
          </p:grpSp>
        </p:grpSp>
      </p:grpSp>
      <p:grpSp>
        <p:nvGrpSpPr>
          <p:cNvPr id="2" name="Gruppieren 1">
            <a:extLst>
              <a:ext uri="{FF2B5EF4-FFF2-40B4-BE49-F238E27FC236}">
                <a16:creationId xmlns:a16="http://schemas.microsoft.com/office/drawing/2014/main" id="{0F11CCE7-2F6D-6CB0-6585-73F8F016C4FB}"/>
              </a:ext>
            </a:extLst>
          </p:cNvPr>
          <p:cNvGrpSpPr/>
          <p:nvPr/>
        </p:nvGrpSpPr>
        <p:grpSpPr>
          <a:xfrm>
            <a:off x="8971221" y="0"/>
            <a:ext cx="982865" cy="655243"/>
            <a:chOff x="8971221" y="0"/>
            <a:chExt cx="982865" cy="655243"/>
          </a:xfrm>
        </p:grpSpPr>
        <p:sp>
          <p:nvSpPr>
            <p:cNvPr id="3" name="Rechteck 2">
              <a:extLst>
                <a:ext uri="{FF2B5EF4-FFF2-40B4-BE49-F238E27FC236}">
                  <a16:creationId xmlns:a16="http://schemas.microsoft.com/office/drawing/2014/main" id="{F90412E0-144B-16AE-BC5D-7FD898C69881}"/>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descr="Ein Bild, das Grafiken, Schrift, Logo, Kreis enthält.&#10;&#10;KI-generierte Inhalte können fehlerhaft sein.">
              <a:extLst>
                <a:ext uri="{FF2B5EF4-FFF2-40B4-BE49-F238E27FC236}">
                  <a16:creationId xmlns:a16="http://schemas.microsoft.com/office/drawing/2014/main" id="{84890F5C-775F-AA51-04E8-A04D074743AE}"/>
                </a:ext>
              </a:extLst>
            </p:cNvPr>
            <p:cNvPicPr>
              <a:picLocks noChangeAspect="1"/>
            </p:cNvPicPr>
            <p:nvPr/>
          </p:nvPicPr>
          <p:blipFill>
            <a:blip r:embed="rId3"/>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10945472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5ADEA-40E1-8733-EBA3-B9EED6637B25}"/>
            </a:ext>
          </a:extLst>
        </p:cNvPr>
        <p:cNvGrpSpPr/>
        <p:nvPr/>
      </p:nvGrpSpPr>
      <p:grpSpPr>
        <a:xfrm>
          <a:off x="0" y="0"/>
          <a:ext cx="0" cy="0"/>
          <a:chOff x="0" y="0"/>
          <a:chExt cx="0" cy="0"/>
        </a:xfrm>
      </p:grpSpPr>
      <p:sp>
        <p:nvSpPr>
          <p:cNvPr id="43" name="Ellipse 42">
            <a:extLst>
              <a:ext uri="{FF2B5EF4-FFF2-40B4-BE49-F238E27FC236}">
                <a16:creationId xmlns:a16="http://schemas.microsoft.com/office/drawing/2014/main" id="{7A683BF0-F676-E72C-853C-BC856213E092}"/>
              </a:ext>
            </a:extLst>
          </p:cNvPr>
          <p:cNvSpPr/>
          <p:nvPr/>
        </p:nvSpPr>
        <p:spPr>
          <a:xfrm>
            <a:off x="3725543" y="2287247"/>
            <a:ext cx="2350093" cy="114607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Sofia Sans" panose="020B0604020202020204" charset="0"/>
              </a:rPr>
              <a:t>Your turn:</a:t>
            </a:r>
            <a:br>
              <a:rPr lang="en-US" dirty="0">
                <a:solidFill>
                  <a:srgbClr val="FFFFFF"/>
                </a:solidFill>
                <a:latin typeface="Sofia Sans" panose="020B0604020202020204" charset="0"/>
              </a:rPr>
            </a:br>
            <a:r>
              <a:rPr lang="en-US" dirty="0">
                <a:solidFill>
                  <a:srgbClr val="FFFFFF"/>
                </a:solidFill>
                <a:latin typeface="Sofia Sans" panose="020B0604020202020204" charset="0"/>
              </a:rPr>
              <a:t>Which needs more force to move: </a:t>
            </a:r>
          </a:p>
          <a:p>
            <a:pPr algn="ctr"/>
            <a:r>
              <a:rPr lang="en-US" dirty="0">
                <a:solidFill>
                  <a:srgbClr val="FFFFFF"/>
                </a:solidFill>
                <a:latin typeface="Sofia Sans" panose="020B0604020202020204" charset="0"/>
              </a:rPr>
              <a:t>the table or the notebook?</a:t>
            </a:r>
            <a:endParaRPr lang="de-DE" dirty="0">
              <a:solidFill>
                <a:srgbClr val="FFFFFF"/>
              </a:solidFill>
              <a:latin typeface="Sofia Sans" panose="020B0604020202020204" charset="0"/>
            </a:endParaRPr>
          </a:p>
        </p:txBody>
      </p:sp>
      <p:pic>
        <p:nvPicPr>
          <p:cNvPr id="41" name="Grafik 40" descr="Ein Bild, das Mobiliar, Kaffeetisch, Tisch, Design enthält.&#10;&#10;KI-generierte Inhalte können fehlerhaft sein.">
            <a:extLst>
              <a:ext uri="{FF2B5EF4-FFF2-40B4-BE49-F238E27FC236}">
                <a16:creationId xmlns:a16="http://schemas.microsoft.com/office/drawing/2014/main" id="{E63B6A71-BB30-33A2-7EA7-8B3DA8BF6E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5309" y="-452834"/>
            <a:ext cx="6473381" cy="4315588"/>
          </a:xfrm>
          <a:prstGeom prst="rect">
            <a:avLst/>
          </a:prstGeom>
        </p:spPr>
      </p:pic>
      <p:sp>
        <p:nvSpPr>
          <p:cNvPr id="6" name="Untertitel 5">
            <a:extLst>
              <a:ext uri="{FF2B5EF4-FFF2-40B4-BE49-F238E27FC236}">
                <a16:creationId xmlns:a16="http://schemas.microsoft.com/office/drawing/2014/main" id="{84D17C8D-9EEA-A08F-16A7-F4D8BF5EEE1D}"/>
              </a:ext>
            </a:extLst>
          </p:cNvPr>
          <p:cNvSpPr txBox="1">
            <a:spLocks/>
          </p:cNvSpPr>
          <p:nvPr/>
        </p:nvSpPr>
        <p:spPr>
          <a:xfrm>
            <a:off x="881254" y="530954"/>
            <a:ext cx="6979069" cy="45980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2800" noProof="0">
                <a:latin typeface="Epilogue" panose="020B0604020202020204" charset="0"/>
                <a:cs typeface="Epilogue" panose="020B0604020202020204" charset="0"/>
              </a:rPr>
              <a:t>Influence of heavy blades</a:t>
            </a:r>
          </a:p>
        </p:txBody>
      </p:sp>
      <p:sp>
        <p:nvSpPr>
          <p:cNvPr id="45" name="Rechteck 44">
            <a:extLst>
              <a:ext uri="{FF2B5EF4-FFF2-40B4-BE49-F238E27FC236}">
                <a16:creationId xmlns:a16="http://schemas.microsoft.com/office/drawing/2014/main" id="{17178BC4-2EA9-D165-C049-642BF9D08A45}"/>
              </a:ext>
            </a:extLst>
          </p:cNvPr>
          <p:cNvSpPr/>
          <p:nvPr/>
        </p:nvSpPr>
        <p:spPr>
          <a:xfrm>
            <a:off x="919807" y="4065773"/>
            <a:ext cx="7304383" cy="924886"/>
          </a:xfrm>
          <a:prstGeom prst="rect">
            <a:avLst/>
          </a:prstGeom>
          <a:solidFill>
            <a:srgbClr val="DDE7DF"/>
          </a:solidFill>
          <a:ln>
            <a:solidFill>
              <a:srgbClr val="5E957A"/>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lnSpc>
                <a:spcPct val="114999"/>
              </a:lnSpc>
              <a:buClrTx/>
            </a:pPr>
            <a:r>
              <a:rPr lang="de-DE" b="1" dirty="0" err="1">
                <a:solidFill>
                  <a:schemeClr val="tx1"/>
                </a:solidFill>
                <a:latin typeface="Sofia Sans"/>
              </a:rPr>
              <a:t>Good</a:t>
            </a:r>
            <a:r>
              <a:rPr lang="de-DE" b="1" dirty="0">
                <a:solidFill>
                  <a:schemeClr val="tx1"/>
                </a:solidFill>
                <a:latin typeface="Sofia Sans"/>
              </a:rPr>
              <a:t> </a:t>
            </a:r>
            <a:r>
              <a:rPr lang="de-DE" b="1" dirty="0" err="1">
                <a:solidFill>
                  <a:schemeClr val="tx1"/>
                </a:solidFill>
                <a:latin typeface="Sofia Sans"/>
              </a:rPr>
              <a:t>to</a:t>
            </a:r>
            <a:r>
              <a:rPr lang="de-DE" b="1" dirty="0">
                <a:solidFill>
                  <a:schemeClr val="tx1"/>
                </a:solidFill>
                <a:latin typeface="Sofia Sans"/>
              </a:rPr>
              <a:t> </a:t>
            </a:r>
            <a:r>
              <a:rPr lang="de-DE" b="1" dirty="0" err="1">
                <a:solidFill>
                  <a:schemeClr val="tx1"/>
                </a:solidFill>
                <a:latin typeface="Sofia Sans"/>
              </a:rPr>
              <a:t>know</a:t>
            </a:r>
            <a:r>
              <a:rPr lang="de-DE" b="1" dirty="0">
                <a:solidFill>
                  <a:schemeClr val="tx1"/>
                </a:solidFill>
                <a:latin typeface="Sofia Sans"/>
              </a:rPr>
              <a:t> </a:t>
            </a:r>
            <a:r>
              <a:rPr lang="de-DE" b="1" dirty="0" err="1">
                <a:solidFill>
                  <a:schemeClr val="tx1"/>
                </a:solidFill>
                <a:latin typeface="Sofia Sans"/>
              </a:rPr>
              <a:t>about</a:t>
            </a:r>
            <a:r>
              <a:rPr lang="de-DE" b="1" dirty="0">
                <a:solidFill>
                  <a:schemeClr val="tx1"/>
                </a:solidFill>
                <a:latin typeface="Sofia Sans"/>
              </a:rPr>
              <a:t> </a:t>
            </a:r>
            <a:r>
              <a:rPr lang="de-DE" b="1" dirty="0" err="1">
                <a:solidFill>
                  <a:schemeClr val="tx1"/>
                </a:solidFill>
                <a:latin typeface="Sofia Sans"/>
              </a:rPr>
              <a:t>rotor</a:t>
            </a:r>
            <a:r>
              <a:rPr lang="de-DE" b="1" dirty="0">
                <a:solidFill>
                  <a:schemeClr val="tx1"/>
                </a:solidFill>
                <a:latin typeface="Sofia Sans"/>
              </a:rPr>
              <a:t> blade </a:t>
            </a:r>
            <a:r>
              <a:rPr lang="de-DE" b="1" dirty="0" err="1">
                <a:solidFill>
                  <a:schemeClr val="tx1"/>
                </a:solidFill>
                <a:latin typeface="Sofia Sans"/>
              </a:rPr>
              <a:t>weight</a:t>
            </a:r>
            <a:r>
              <a:rPr lang="de-DE" b="1" dirty="0">
                <a:solidFill>
                  <a:schemeClr val="tx1"/>
                </a:solidFill>
                <a:latin typeface="Sofia Sans"/>
              </a:rPr>
              <a:t>: </a:t>
            </a:r>
            <a:endParaRPr lang="en-GB" b="1" dirty="0">
              <a:solidFill>
                <a:schemeClr val="tx1"/>
              </a:solidFill>
              <a:latin typeface="Sofia Sans"/>
            </a:endParaRPr>
          </a:p>
          <a:p>
            <a:pPr marL="285750" lvl="8" indent="-285750" defTabSz="1219170">
              <a:lnSpc>
                <a:spcPct val="114999"/>
              </a:lnSpc>
              <a:buClrTx/>
              <a:buFont typeface="Arial" panose="020B0604020202020204" pitchFamily="34" charset="0"/>
              <a:buChar char="•"/>
            </a:pPr>
            <a:r>
              <a:rPr lang="en-GB" dirty="0">
                <a:solidFill>
                  <a:schemeClr val="tx1"/>
                </a:solidFill>
                <a:latin typeface="Sofia Sans"/>
              </a:rPr>
              <a:t>Heavier blades store more momentum but require higher wind speeds to start.</a:t>
            </a:r>
            <a:endParaRPr lang="en-US" dirty="0">
              <a:solidFill>
                <a:schemeClr val="tx1"/>
              </a:solidFill>
            </a:endParaRPr>
          </a:p>
          <a:p>
            <a:pPr marL="285750" lvl="8" indent="-285750" defTabSz="1219170">
              <a:lnSpc>
                <a:spcPct val="114999"/>
              </a:lnSpc>
              <a:buClrTx/>
              <a:buFont typeface="Arial" panose="020B0604020202020204" pitchFamily="34" charset="0"/>
              <a:buChar char="•"/>
            </a:pPr>
            <a:r>
              <a:rPr lang="en-GB" dirty="0">
                <a:solidFill>
                  <a:schemeClr val="tx1"/>
                </a:solidFill>
                <a:latin typeface="Sofia Sans" panose="020B0604020202020204" charset="0"/>
              </a:rPr>
              <a:t>Lighter blades spin faster and are efficient in low wind speeds but may lack stability.</a:t>
            </a:r>
          </a:p>
        </p:txBody>
      </p:sp>
      <p:grpSp>
        <p:nvGrpSpPr>
          <p:cNvPr id="46" name="Gruppieren 45">
            <a:extLst>
              <a:ext uri="{FF2B5EF4-FFF2-40B4-BE49-F238E27FC236}">
                <a16:creationId xmlns:a16="http://schemas.microsoft.com/office/drawing/2014/main" id="{8B21A4EC-D14D-45C2-55C0-AF41484CE9F5}"/>
              </a:ext>
            </a:extLst>
          </p:cNvPr>
          <p:cNvGrpSpPr/>
          <p:nvPr/>
        </p:nvGrpSpPr>
        <p:grpSpPr>
          <a:xfrm>
            <a:off x="7983957" y="3815300"/>
            <a:ext cx="480466" cy="500945"/>
            <a:chOff x="6383316" y="3595326"/>
            <a:chExt cx="480466" cy="500945"/>
          </a:xfrm>
        </p:grpSpPr>
        <p:sp>
          <p:nvSpPr>
            <p:cNvPr id="47" name="Ellipse 46">
              <a:extLst>
                <a:ext uri="{FF2B5EF4-FFF2-40B4-BE49-F238E27FC236}">
                  <a16:creationId xmlns:a16="http://schemas.microsoft.com/office/drawing/2014/main" id="{C95B5DE2-81DC-2055-B443-2FA816BA7E63}"/>
                </a:ext>
              </a:extLst>
            </p:cNvPr>
            <p:cNvSpPr>
              <a:spLocks noChangeAspect="1"/>
            </p:cNvSpPr>
            <p:nvPr/>
          </p:nvSpPr>
          <p:spPr>
            <a:xfrm>
              <a:off x="6383316" y="3595326"/>
              <a:ext cx="480466" cy="500945"/>
            </a:xfrm>
            <a:prstGeom prst="ellipse">
              <a:avLst/>
            </a:prstGeom>
            <a:solidFill>
              <a:srgbClr val="8ABBA3"/>
            </a:solidFill>
            <a:ln>
              <a:solidFill>
                <a:srgbClr val="5E957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noProof="0"/>
            </a:p>
          </p:txBody>
        </p:sp>
        <p:grpSp>
          <p:nvGrpSpPr>
            <p:cNvPr id="48" name="Google Shape;736;p43">
              <a:extLst>
                <a:ext uri="{FF2B5EF4-FFF2-40B4-BE49-F238E27FC236}">
                  <a16:creationId xmlns:a16="http://schemas.microsoft.com/office/drawing/2014/main" id="{914E8F23-7890-BD01-9874-D2B587DF2567}"/>
                </a:ext>
              </a:extLst>
            </p:cNvPr>
            <p:cNvGrpSpPr/>
            <p:nvPr/>
          </p:nvGrpSpPr>
          <p:grpSpPr>
            <a:xfrm>
              <a:off x="6500466" y="3693635"/>
              <a:ext cx="244980" cy="304325"/>
              <a:chOff x="0" y="-1"/>
              <a:chExt cx="789840" cy="1378441"/>
            </a:xfrm>
          </p:grpSpPr>
          <p:sp>
            <p:nvSpPr>
              <p:cNvPr id="49" name="Google Shape;737;p43">
                <a:extLst>
                  <a:ext uri="{FF2B5EF4-FFF2-40B4-BE49-F238E27FC236}">
                    <a16:creationId xmlns:a16="http://schemas.microsoft.com/office/drawing/2014/main" id="{B85A981B-CA01-0E9C-5C52-FC817AF53408}"/>
                  </a:ext>
                </a:extLst>
              </p:cNvPr>
              <p:cNvSpPr/>
              <p:nvPr/>
            </p:nvSpPr>
            <p:spPr>
              <a:xfrm>
                <a:off x="0" y="-1"/>
                <a:ext cx="789840" cy="1106282"/>
              </a:xfrm>
              <a:custGeom>
                <a:avLst/>
                <a:gdLst/>
                <a:ahLst/>
                <a:cxnLst/>
                <a:rect l="l" t="t" r="r" b="b"/>
                <a:pathLst>
                  <a:path w="2194" h="3073" extrusionOk="0">
                    <a:moveTo>
                      <a:pt x="263" y="1838"/>
                    </a:moveTo>
                    <a:lnTo>
                      <a:pt x="263" y="1838"/>
                    </a:lnTo>
                    <a:cubicBezTo>
                      <a:pt x="109" y="1653"/>
                      <a:pt x="0" y="1406"/>
                      <a:pt x="0" y="1128"/>
                    </a:cubicBezTo>
                    <a:cubicBezTo>
                      <a:pt x="0" y="525"/>
                      <a:pt x="465" y="46"/>
                      <a:pt x="1051" y="0"/>
                    </a:cubicBezTo>
                    <a:cubicBezTo>
                      <a:pt x="1144" y="0"/>
                      <a:pt x="1144" y="0"/>
                      <a:pt x="1144" y="0"/>
                    </a:cubicBezTo>
                    <a:cubicBezTo>
                      <a:pt x="1731" y="46"/>
                      <a:pt x="2194" y="525"/>
                      <a:pt x="2194" y="1128"/>
                    </a:cubicBezTo>
                    <a:cubicBezTo>
                      <a:pt x="2194" y="1406"/>
                      <a:pt x="2086" y="1653"/>
                      <a:pt x="1931" y="1838"/>
                    </a:cubicBezTo>
                    <a:lnTo>
                      <a:pt x="1931" y="1838"/>
                    </a:lnTo>
                    <a:cubicBezTo>
                      <a:pt x="1931" y="1838"/>
                      <a:pt x="1654" y="2563"/>
                      <a:pt x="1700" y="2857"/>
                    </a:cubicBezTo>
                    <a:cubicBezTo>
                      <a:pt x="1715" y="2873"/>
                      <a:pt x="1731" y="2902"/>
                      <a:pt x="1731" y="2919"/>
                    </a:cubicBezTo>
                    <a:cubicBezTo>
                      <a:pt x="1731" y="2950"/>
                      <a:pt x="1731" y="2950"/>
                      <a:pt x="1731" y="2950"/>
                    </a:cubicBezTo>
                    <a:cubicBezTo>
                      <a:pt x="1731" y="3027"/>
                      <a:pt x="1669" y="3073"/>
                      <a:pt x="1592" y="3073"/>
                    </a:cubicBezTo>
                    <a:cubicBezTo>
                      <a:pt x="1098" y="3073"/>
                      <a:pt x="1098" y="3073"/>
                      <a:pt x="1098" y="3073"/>
                    </a:cubicBezTo>
                    <a:lnTo>
                      <a:pt x="1098" y="3073"/>
                    </a:lnTo>
                    <a:cubicBezTo>
                      <a:pt x="603" y="3073"/>
                      <a:pt x="603" y="3073"/>
                      <a:pt x="603" y="3073"/>
                    </a:cubicBezTo>
                    <a:cubicBezTo>
                      <a:pt x="525" y="3073"/>
                      <a:pt x="465" y="3027"/>
                      <a:pt x="465" y="2950"/>
                    </a:cubicBezTo>
                    <a:cubicBezTo>
                      <a:pt x="465" y="2919"/>
                      <a:pt x="465" y="2919"/>
                      <a:pt x="465" y="2919"/>
                    </a:cubicBezTo>
                    <a:cubicBezTo>
                      <a:pt x="465" y="2902"/>
                      <a:pt x="480" y="2873"/>
                      <a:pt x="494" y="2857"/>
                    </a:cubicBezTo>
                    <a:cubicBezTo>
                      <a:pt x="542" y="2563"/>
                      <a:pt x="263" y="1838"/>
                      <a:pt x="263" y="1838"/>
                    </a:cubicBezTo>
                    <a:close/>
                  </a:path>
                </a:pathLst>
              </a:custGeom>
              <a:solidFill>
                <a:srgbClr val="F5F9F7"/>
              </a:solidFill>
              <a:ln>
                <a:solidFill>
                  <a:srgbClr val="61987C"/>
                </a:solidFill>
              </a:ln>
            </p:spPr>
            <p:txBody>
              <a:bodyPr spcFirstLastPara="1" wrap="square" lIns="90000" tIns="45000" rIns="90000" bIns="45000" anchor="ctr" anchorCtr="1">
                <a:noAutofit/>
              </a:bodyPr>
              <a:lstStyle/>
              <a:p>
                <a:endParaRPr lang="en-GB" noProof="0" dirty="0"/>
              </a:p>
            </p:txBody>
          </p:sp>
          <p:sp>
            <p:nvSpPr>
              <p:cNvPr id="50" name="Google Shape;738;p43">
                <a:extLst>
                  <a:ext uri="{FF2B5EF4-FFF2-40B4-BE49-F238E27FC236}">
                    <a16:creationId xmlns:a16="http://schemas.microsoft.com/office/drawing/2014/main" id="{71EE038A-7B66-D15A-8176-24EDCC285DD2}"/>
                  </a:ext>
                </a:extLst>
              </p:cNvPr>
              <p:cNvSpPr/>
              <p:nvPr/>
            </p:nvSpPr>
            <p:spPr>
              <a:xfrm>
                <a:off x="306000" y="705960"/>
                <a:ext cx="177840" cy="433800"/>
              </a:xfrm>
              <a:custGeom>
                <a:avLst/>
                <a:gdLst/>
                <a:ahLst/>
                <a:cxnLst/>
                <a:rect l="l" t="t" r="r" b="b"/>
                <a:pathLst>
                  <a:path w="494" h="1205" extrusionOk="0">
                    <a:moveTo>
                      <a:pt x="494" y="958"/>
                    </a:moveTo>
                    <a:lnTo>
                      <a:pt x="494" y="958"/>
                    </a:lnTo>
                    <a:cubicBezTo>
                      <a:pt x="494" y="1097"/>
                      <a:pt x="386" y="1205"/>
                      <a:pt x="248" y="1205"/>
                    </a:cubicBezTo>
                    <a:lnTo>
                      <a:pt x="248" y="1205"/>
                    </a:lnTo>
                    <a:cubicBezTo>
                      <a:pt x="109" y="1205"/>
                      <a:pt x="0" y="1097"/>
                      <a:pt x="0" y="958"/>
                    </a:cubicBezTo>
                    <a:cubicBezTo>
                      <a:pt x="0" y="247"/>
                      <a:pt x="0" y="247"/>
                      <a:pt x="0" y="247"/>
                    </a:cubicBezTo>
                    <a:cubicBezTo>
                      <a:pt x="0" y="108"/>
                      <a:pt x="109" y="0"/>
                      <a:pt x="248" y="0"/>
                    </a:cubicBezTo>
                    <a:lnTo>
                      <a:pt x="248" y="0"/>
                    </a:lnTo>
                    <a:cubicBezTo>
                      <a:pt x="386" y="0"/>
                      <a:pt x="494" y="108"/>
                      <a:pt x="494" y="247"/>
                    </a:cubicBezTo>
                    <a:lnTo>
                      <a:pt x="494" y="958"/>
                    </a:lnTo>
                    <a:close/>
                  </a:path>
                </a:pathLst>
              </a:custGeom>
              <a:solidFill>
                <a:srgbClr val="FFFFFF"/>
              </a:solidFill>
              <a:ln>
                <a:noFill/>
              </a:ln>
            </p:spPr>
            <p:txBody>
              <a:bodyPr spcFirstLastPara="1" wrap="square" lIns="90000" tIns="45000" rIns="90000" bIns="45000" anchor="ctr" anchorCtr="1">
                <a:noAutofit/>
              </a:bodyPr>
              <a:lstStyle/>
              <a:p>
                <a:endParaRPr lang="en-GB" noProof="0"/>
              </a:p>
            </p:txBody>
          </p:sp>
          <p:sp>
            <p:nvSpPr>
              <p:cNvPr id="51" name="Google Shape;739;p43">
                <a:extLst>
                  <a:ext uri="{FF2B5EF4-FFF2-40B4-BE49-F238E27FC236}">
                    <a16:creationId xmlns:a16="http://schemas.microsoft.com/office/drawing/2014/main" id="{E3F57377-6EFB-91B8-2D0F-A04D8CD565D0}"/>
                  </a:ext>
                </a:extLst>
              </p:cNvPr>
              <p:cNvSpPr/>
              <p:nvPr/>
            </p:nvSpPr>
            <p:spPr>
              <a:xfrm>
                <a:off x="255960" y="1311840"/>
                <a:ext cx="278280" cy="66600"/>
              </a:xfrm>
              <a:custGeom>
                <a:avLst/>
                <a:gdLst/>
                <a:ahLst/>
                <a:cxnLst/>
                <a:rect l="l" t="t" r="r" b="b"/>
                <a:pathLst>
                  <a:path w="773" h="185" extrusionOk="0">
                    <a:moveTo>
                      <a:pt x="0" y="93"/>
                    </a:moveTo>
                    <a:lnTo>
                      <a:pt x="0" y="93"/>
                    </a:lnTo>
                    <a:cubicBezTo>
                      <a:pt x="0" y="139"/>
                      <a:pt x="170" y="185"/>
                      <a:pt x="387" y="185"/>
                    </a:cubicBezTo>
                    <a:cubicBezTo>
                      <a:pt x="604" y="185"/>
                      <a:pt x="773" y="139"/>
                      <a:pt x="773" y="93"/>
                    </a:cubicBezTo>
                    <a:cubicBezTo>
                      <a:pt x="773" y="47"/>
                      <a:pt x="604" y="0"/>
                      <a:pt x="387" y="0"/>
                    </a:cubicBezTo>
                    <a:cubicBezTo>
                      <a:pt x="170" y="0"/>
                      <a:pt x="0" y="47"/>
                      <a:pt x="0" y="93"/>
                    </a:cubicBezTo>
                    <a:close/>
                  </a:path>
                </a:pathLst>
              </a:custGeom>
              <a:solidFill>
                <a:srgbClr val="FFFFFF"/>
              </a:solidFill>
              <a:ln>
                <a:solidFill>
                  <a:srgbClr val="61987C"/>
                </a:solidFill>
              </a:ln>
            </p:spPr>
            <p:txBody>
              <a:bodyPr spcFirstLastPara="1" wrap="square" lIns="90000" tIns="21600" rIns="90000" bIns="21600" anchor="ctr" anchorCtr="1">
                <a:noAutofit/>
              </a:bodyPr>
              <a:lstStyle/>
              <a:p>
                <a:endParaRPr lang="en-GB" noProof="0"/>
              </a:p>
            </p:txBody>
          </p:sp>
          <p:sp>
            <p:nvSpPr>
              <p:cNvPr id="52" name="Google Shape;740;p43">
                <a:extLst>
                  <a:ext uri="{FF2B5EF4-FFF2-40B4-BE49-F238E27FC236}">
                    <a16:creationId xmlns:a16="http://schemas.microsoft.com/office/drawing/2014/main" id="{CE742755-9C9D-FD64-E0FE-430B71186224}"/>
                  </a:ext>
                </a:extLst>
              </p:cNvPr>
              <p:cNvSpPr/>
              <p:nvPr/>
            </p:nvSpPr>
            <p:spPr>
              <a:xfrm>
                <a:off x="183960" y="1100880"/>
                <a:ext cx="422640" cy="77400"/>
              </a:xfrm>
              <a:custGeom>
                <a:avLst/>
                <a:gdLst/>
                <a:ahLst/>
                <a:cxnLst/>
                <a:rect l="l" t="t" r="r" b="b"/>
                <a:pathLst>
                  <a:path w="1174" h="215" extrusionOk="0">
                    <a:moveTo>
                      <a:pt x="1174" y="108"/>
                    </a:moveTo>
                    <a:lnTo>
                      <a:pt x="1174" y="108"/>
                    </a:lnTo>
                    <a:cubicBezTo>
                      <a:pt x="1174" y="169"/>
                      <a:pt x="1127" y="215"/>
                      <a:pt x="1081" y="215"/>
                    </a:cubicBezTo>
                    <a:cubicBezTo>
                      <a:pt x="92" y="215"/>
                      <a:pt x="92" y="215"/>
                      <a:pt x="92" y="215"/>
                    </a:cubicBezTo>
                    <a:cubicBezTo>
                      <a:pt x="46" y="215"/>
                      <a:pt x="0" y="169"/>
                      <a:pt x="0" y="108"/>
                    </a:cubicBezTo>
                    <a:cubicBezTo>
                      <a:pt x="0" y="92"/>
                      <a:pt x="0" y="92"/>
                      <a:pt x="0" y="77"/>
                    </a:cubicBezTo>
                    <a:cubicBezTo>
                      <a:pt x="14" y="30"/>
                      <a:pt x="46" y="0"/>
                      <a:pt x="92" y="0"/>
                    </a:cubicBezTo>
                    <a:cubicBezTo>
                      <a:pt x="1081" y="0"/>
                      <a:pt x="1081" y="0"/>
                      <a:pt x="1081" y="0"/>
                    </a:cubicBezTo>
                    <a:cubicBezTo>
                      <a:pt x="1096" y="0"/>
                      <a:pt x="1127" y="15"/>
                      <a:pt x="1143" y="30"/>
                    </a:cubicBezTo>
                    <a:cubicBezTo>
                      <a:pt x="1158" y="46"/>
                      <a:pt x="1174" y="61"/>
                      <a:pt x="1174" y="77"/>
                    </a:cubicBezTo>
                    <a:cubicBezTo>
                      <a:pt x="1174" y="92"/>
                      <a:pt x="1174" y="92"/>
                      <a:pt x="1174" y="108"/>
                    </a:cubicBezTo>
                    <a:close/>
                  </a:path>
                </a:pathLst>
              </a:custGeom>
              <a:solidFill>
                <a:srgbClr val="F5F9F7"/>
              </a:solidFill>
              <a:ln>
                <a:solidFill>
                  <a:srgbClr val="61987C"/>
                </a:solidFill>
              </a:ln>
            </p:spPr>
            <p:txBody>
              <a:bodyPr spcFirstLastPara="1" wrap="square" lIns="90000" tIns="32400" rIns="90000" bIns="32400" anchor="ctr" anchorCtr="1">
                <a:noAutofit/>
              </a:bodyPr>
              <a:lstStyle/>
              <a:p>
                <a:endParaRPr lang="en-GB" noProof="0"/>
              </a:p>
            </p:txBody>
          </p:sp>
          <p:sp>
            <p:nvSpPr>
              <p:cNvPr id="53" name="Google Shape;741;p43">
                <a:extLst>
                  <a:ext uri="{FF2B5EF4-FFF2-40B4-BE49-F238E27FC236}">
                    <a16:creationId xmlns:a16="http://schemas.microsoft.com/office/drawing/2014/main" id="{88CFFF14-6B6E-5C39-B88A-86001DA9974E}"/>
                  </a:ext>
                </a:extLst>
              </p:cNvPr>
              <p:cNvSpPr/>
              <p:nvPr/>
            </p:nvSpPr>
            <p:spPr>
              <a:xfrm>
                <a:off x="183960" y="1178280"/>
                <a:ext cx="422640" cy="78120"/>
              </a:xfrm>
              <a:custGeom>
                <a:avLst/>
                <a:gdLst/>
                <a:ahLst/>
                <a:cxnLst/>
                <a:rect l="l" t="t" r="r" b="b"/>
                <a:pathLst>
                  <a:path w="1174" h="217" extrusionOk="0">
                    <a:moveTo>
                      <a:pt x="1174" y="108"/>
                    </a:moveTo>
                    <a:lnTo>
                      <a:pt x="1174" y="108"/>
                    </a:lnTo>
                    <a:cubicBezTo>
                      <a:pt x="1174" y="171"/>
                      <a:pt x="1127" y="217"/>
                      <a:pt x="1081" y="217"/>
                    </a:cubicBezTo>
                    <a:cubicBezTo>
                      <a:pt x="92" y="217"/>
                      <a:pt x="92" y="217"/>
                      <a:pt x="92" y="217"/>
                    </a:cubicBezTo>
                    <a:cubicBezTo>
                      <a:pt x="46" y="217"/>
                      <a:pt x="0" y="171"/>
                      <a:pt x="0" y="108"/>
                    </a:cubicBezTo>
                    <a:cubicBezTo>
                      <a:pt x="0" y="94"/>
                      <a:pt x="0" y="94"/>
                      <a:pt x="0" y="79"/>
                    </a:cubicBezTo>
                    <a:cubicBezTo>
                      <a:pt x="14" y="31"/>
                      <a:pt x="46" y="0"/>
                      <a:pt x="92" y="0"/>
                    </a:cubicBezTo>
                    <a:cubicBezTo>
                      <a:pt x="1081" y="0"/>
                      <a:pt x="1081" y="0"/>
                      <a:pt x="1081" y="0"/>
                    </a:cubicBezTo>
                    <a:cubicBezTo>
                      <a:pt x="1096" y="0"/>
                      <a:pt x="1127" y="17"/>
                      <a:pt x="1143" y="31"/>
                    </a:cubicBezTo>
                    <a:cubicBezTo>
                      <a:pt x="1158" y="48"/>
                      <a:pt x="1174" y="63"/>
                      <a:pt x="1174" y="79"/>
                    </a:cubicBezTo>
                    <a:cubicBezTo>
                      <a:pt x="1174" y="94"/>
                      <a:pt x="1174" y="94"/>
                      <a:pt x="1174" y="108"/>
                    </a:cubicBezTo>
                    <a:close/>
                  </a:path>
                </a:pathLst>
              </a:custGeom>
              <a:solidFill>
                <a:srgbClr val="F5F9F7"/>
              </a:solidFill>
              <a:ln>
                <a:solidFill>
                  <a:srgbClr val="61987C"/>
                </a:solidFill>
              </a:ln>
            </p:spPr>
            <p:txBody>
              <a:bodyPr spcFirstLastPara="1" wrap="square" lIns="90000" tIns="33100" rIns="90000" bIns="33100" anchor="ctr" anchorCtr="1">
                <a:noAutofit/>
              </a:bodyPr>
              <a:lstStyle/>
              <a:p>
                <a:endParaRPr lang="en-GB" noProof="0"/>
              </a:p>
            </p:txBody>
          </p:sp>
          <p:sp>
            <p:nvSpPr>
              <p:cNvPr id="54" name="Google Shape;742;p43">
                <a:extLst>
                  <a:ext uri="{FF2B5EF4-FFF2-40B4-BE49-F238E27FC236}">
                    <a16:creationId xmlns:a16="http://schemas.microsoft.com/office/drawing/2014/main" id="{090BE6F7-0CD7-E544-1200-7A0F7C882732}"/>
                  </a:ext>
                </a:extLst>
              </p:cNvPr>
              <p:cNvSpPr/>
              <p:nvPr/>
            </p:nvSpPr>
            <p:spPr>
              <a:xfrm>
                <a:off x="183960" y="1256400"/>
                <a:ext cx="422640" cy="77760"/>
              </a:xfrm>
              <a:custGeom>
                <a:avLst/>
                <a:gdLst/>
                <a:ahLst/>
                <a:cxnLst/>
                <a:rect l="l" t="t" r="r" b="b"/>
                <a:pathLst>
                  <a:path w="1174" h="216" extrusionOk="0">
                    <a:moveTo>
                      <a:pt x="1174" y="108"/>
                    </a:moveTo>
                    <a:lnTo>
                      <a:pt x="1174" y="108"/>
                    </a:lnTo>
                    <a:cubicBezTo>
                      <a:pt x="1174" y="170"/>
                      <a:pt x="1127" y="216"/>
                      <a:pt x="1081" y="216"/>
                    </a:cubicBezTo>
                    <a:cubicBezTo>
                      <a:pt x="92" y="216"/>
                      <a:pt x="92" y="216"/>
                      <a:pt x="92" y="216"/>
                    </a:cubicBezTo>
                    <a:cubicBezTo>
                      <a:pt x="46" y="216"/>
                      <a:pt x="0" y="170"/>
                      <a:pt x="0" y="108"/>
                    </a:cubicBezTo>
                    <a:cubicBezTo>
                      <a:pt x="0" y="93"/>
                      <a:pt x="0" y="93"/>
                      <a:pt x="0" y="77"/>
                    </a:cubicBezTo>
                    <a:cubicBezTo>
                      <a:pt x="14" y="31"/>
                      <a:pt x="46" y="0"/>
                      <a:pt x="92" y="0"/>
                    </a:cubicBezTo>
                    <a:cubicBezTo>
                      <a:pt x="1081" y="0"/>
                      <a:pt x="1081" y="0"/>
                      <a:pt x="1081" y="0"/>
                    </a:cubicBezTo>
                    <a:cubicBezTo>
                      <a:pt x="1096" y="0"/>
                      <a:pt x="1127" y="16"/>
                      <a:pt x="1143" y="31"/>
                    </a:cubicBezTo>
                    <a:cubicBezTo>
                      <a:pt x="1158" y="47"/>
                      <a:pt x="1174" y="62"/>
                      <a:pt x="1174" y="77"/>
                    </a:cubicBezTo>
                    <a:cubicBezTo>
                      <a:pt x="1174" y="93"/>
                      <a:pt x="1174" y="93"/>
                      <a:pt x="1174" y="108"/>
                    </a:cubicBezTo>
                    <a:close/>
                  </a:path>
                </a:pathLst>
              </a:custGeom>
              <a:solidFill>
                <a:srgbClr val="F5F9F7"/>
              </a:solidFill>
              <a:ln>
                <a:solidFill>
                  <a:srgbClr val="61987C"/>
                </a:solidFill>
              </a:ln>
            </p:spPr>
            <p:txBody>
              <a:bodyPr spcFirstLastPara="1" wrap="square" lIns="90000" tIns="32750" rIns="90000" bIns="32750" anchor="ctr" anchorCtr="1">
                <a:noAutofit/>
              </a:bodyPr>
              <a:lstStyle/>
              <a:p>
                <a:endParaRPr lang="en-GB" noProof="0"/>
              </a:p>
            </p:txBody>
          </p:sp>
          <p:sp>
            <p:nvSpPr>
              <p:cNvPr id="55" name="Google Shape;743;p43">
                <a:extLst>
                  <a:ext uri="{FF2B5EF4-FFF2-40B4-BE49-F238E27FC236}">
                    <a16:creationId xmlns:a16="http://schemas.microsoft.com/office/drawing/2014/main" id="{CA17C1C4-BC45-111F-C06D-4B0368E9BB4E}"/>
                  </a:ext>
                </a:extLst>
              </p:cNvPr>
              <p:cNvSpPr/>
              <p:nvPr/>
            </p:nvSpPr>
            <p:spPr>
              <a:xfrm>
                <a:off x="122400" y="333720"/>
                <a:ext cx="545040" cy="767160"/>
              </a:xfrm>
              <a:custGeom>
                <a:avLst/>
                <a:gdLst/>
                <a:ahLst/>
                <a:cxnLst/>
                <a:rect l="l" t="t" r="r" b="b"/>
                <a:pathLst>
                  <a:path w="1514" h="2131" extrusionOk="0">
                    <a:moveTo>
                      <a:pt x="1020" y="2131"/>
                    </a:moveTo>
                    <a:lnTo>
                      <a:pt x="1020" y="2131"/>
                    </a:lnTo>
                    <a:cubicBezTo>
                      <a:pt x="958" y="2131"/>
                      <a:pt x="958" y="2131"/>
                      <a:pt x="958" y="2131"/>
                    </a:cubicBezTo>
                    <a:cubicBezTo>
                      <a:pt x="975" y="1157"/>
                      <a:pt x="975" y="1157"/>
                      <a:pt x="975" y="1157"/>
                    </a:cubicBezTo>
                    <a:cubicBezTo>
                      <a:pt x="1345" y="279"/>
                      <a:pt x="1345" y="279"/>
                      <a:pt x="1345" y="279"/>
                    </a:cubicBezTo>
                    <a:cubicBezTo>
                      <a:pt x="1206" y="279"/>
                      <a:pt x="989" y="231"/>
                      <a:pt x="943" y="185"/>
                    </a:cubicBezTo>
                    <a:cubicBezTo>
                      <a:pt x="927" y="170"/>
                      <a:pt x="912" y="154"/>
                      <a:pt x="912" y="139"/>
                    </a:cubicBezTo>
                    <a:cubicBezTo>
                      <a:pt x="866" y="154"/>
                      <a:pt x="804" y="154"/>
                      <a:pt x="773" y="154"/>
                    </a:cubicBezTo>
                    <a:cubicBezTo>
                      <a:pt x="727" y="154"/>
                      <a:pt x="665" y="154"/>
                      <a:pt x="604" y="139"/>
                    </a:cubicBezTo>
                    <a:cubicBezTo>
                      <a:pt x="604" y="154"/>
                      <a:pt x="587" y="170"/>
                      <a:pt x="573" y="185"/>
                    </a:cubicBezTo>
                    <a:cubicBezTo>
                      <a:pt x="525" y="231"/>
                      <a:pt x="310" y="279"/>
                      <a:pt x="171" y="279"/>
                    </a:cubicBezTo>
                    <a:cubicBezTo>
                      <a:pt x="556" y="1157"/>
                      <a:pt x="556" y="1157"/>
                      <a:pt x="556" y="1157"/>
                    </a:cubicBezTo>
                    <a:cubicBezTo>
                      <a:pt x="556" y="2131"/>
                      <a:pt x="556" y="2131"/>
                      <a:pt x="556" y="2131"/>
                    </a:cubicBezTo>
                    <a:cubicBezTo>
                      <a:pt x="495" y="2131"/>
                      <a:pt x="495" y="2131"/>
                      <a:pt x="495" y="2131"/>
                    </a:cubicBezTo>
                    <a:cubicBezTo>
                      <a:pt x="495" y="1173"/>
                      <a:pt x="495" y="1173"/>
                      <a:pt x="495" y="1173"/>
                    </a:cubicBezTo>
                    <a:cubicBezTo>
                      <a:pt x="108" y="279"/>
                      <a:pt x="108" y="279"/>
                      <a:pt x="108" y="279"/>
                    </a:cubicBezTo>
                    <a:cubicBezTo>
                      <a:pt x="77" y="279"/>
                      <a:pt x="62" y="262"/>
                      <a:pt x="48" y="262"/>
                    </a:cubicBezTo>
                    <a:cubicBezTo>
                      <a:pt x="16" y="247"/>
                      <a:pt x="0" y="216"/>
                      <a:pt x="0" y="201"/>
                    </a:cubicBezTo>
                    <a:cubicBezTo>
                      <a:pt x="16" y="185"/>
                      <a:pt x="16" y="139"/>
                      <a:pt x="48" y="139"/>
                    </a:cubicBezTo>
                    <a:cubicBezTo>
                      <a:pt x="77" y="123"/>
                      <a:pt x="108" y="170"/>
                      <a:pt x="125" y="185"/>
                    </a:cubicBezTo>
                    <a:cubicBezTo>
                      <a:pt x="140" y="231"/>
                      <a:pt x="140" y="231"/>
                      <a:pt x="140" y="231"/>
                    </a:cubicBezTo>
                    <a:cubicBezTo>
                      <a:pt x="279" y="231"/>
                      <a:pt x="495" y="185"/>
                      <a:pt x="541" y="139"/>
                    </a:cubicBezTo>
                    <a:lnTo>
                      <a:pt x="556" y="123"/>
                    </a:lnTo>
                    <a:cubicBezTo>
                      <a:pt x="525" y="108"/>
                      <a:pt x="495" y="93"/>
                      <a:pt x="495" y="77"/>
                    </a:cubicBezTo>
                    <a:cubicBezTo>
                      <a:pt x="479" y="62"/>
                      <a:pt x="495" y="46"/>
                      <a:pt x="510" y="31"/>
                    </a:cubicBezTo>
                    <a:cubicBezTo>
                      <a:pt x="525" y="0"/>
                      <a:pt x="556" y="0"/>
                      <a:pt x="573" y="0"/>
                    </a:cubicBezTo>
                    <a:cubicBezTo>
                      <a:pt x="604" y="0"/>
                      <a:pt x="619" y="31"/>
                      <a:pt x="619" y="62"/>
                    </a:cubicBezTo>
                    <a:cubicBezTo>
                      <a:pt x="619" y="62"/>
                      <a:pt x="619" y="77"/>
                      <a:pt x="619" y="93"/>
                    </a:cubicBezTo>
                    <a:cubicBezTo>
                      <a:pt x="665" y="93"/>
                      <a:pt x="711" y="108"/>
                      <a:pt x="773" y="108"/>
                    </a:cubicBezTo>
                    <a:cubicBezTo>
                      <a:pt x="819" y="108"/>
                      <a:pt x="850" y="93"/>
                      <a:pt x="896" y="93"/>
                    </a:cubicBezTo>
                    <a:cubicBezTo>
                      <a:pt x="896" y="77"/>
                      <a:pt x="896" y="62"/>
                      <a:pt x="896" y="62"/>
                    </a:cubicBezTo>
                    <a:cubicBezTo>
                      <a:pt x="896" y="31"/>
                      <a:pt x="912" y="0"/>
                      <a:pt x="943" y="0"/>
                    </a:cubicBezTo>
                    <a:cubicBezTo>
                      <a:pt x="958" y="0"/>
                      <a:pt x="989" y="0"/>
                      <a:pt x="1004" y="31"/>
                    </a:cubicBezTo>
                    <a:cubicBezTo>
                      <a:pt x="1035" y="46"/>
                      <a:pt x="1020" y="62"/>
                      <a:pt x="1020" y="77"/>
                    </a:cubicBezTo>
                    <a:cubicBezTo>
                      <a:pt x="1020" y="93"/>
                      <a:pt x="989" y="108"/>
                      <a:pt x="958" y="123"/>
                    </a:cubicBezTo>
                    <a:lnTo>
                      <a:pt x="975" y="139"/>
                    </a:lnTo>
                    <a:cubicBezTo>
                      <a:pt x="1020" y="185"/>
                      <a:pt x="1237" y="231"/>
                      <a:pt x="1375" y="231"/>
                    </a:cubicBezTo>
                    <a:cubicBezTo>
                      <a:pt x="1391" y="185"/>
                      <a:pt x="1391" y="185"/>
                      <a:pt x="1391" y="185"/>
                    </a:cubicBezTo>
                    <a:cubicBezTo>
                      <a:pt x="1406" y="170"/>
                      <a:pt x="1437" y="123"/>
                      <a:pt x="1468" y="139"/>
                    </a:cubicBezTo>
                    <a:cubicBezTo>
                      <a:pt x="1500" y="139"/>
                      <a:pt x="1500" y="185"/>
                      <a:pt x="1514" y="201"/>
                    </a:cubicBezTo>
                    <a:cubicBezTo>
                      <a:pt x="1514" y="216"/>
                      <a:pt x="1500" y="247"/>
                      <a:pt x="1468" y="262"/>
                    </a:cubicBezTo>
                    <a:cubicBezTo>
                      <a:pt x="1452" y="262"/>
                      <a:pt x="1437" y="279"/>
                      <a:pt x="1406" y="279"/>
                    </a:cubicBezTo>
                    <a:cubicBezTo>
                      <a:pt x="1020" y="1173"/>
                      <a:pt x="1020" y="1173"/>
                      <a:pt x="1020" y="1173"/>
                    </a:cubicBezTo>
                    <a:lnTo>
                      <a:pt x="1020" y="2131"/>
                    </a:lnTo>
                    <a:moveTo>
                      <a:pt x="1452" y="185"/>
                    </a:moveTo>
                    <a:lnTo>
                      <a:pt x="1452" y="185"/>
                    </a:lnTo>
                    <a:cubicBezTo>
                      <a:pt x="1452" y="201"/>
                      <a:pt x="1437" y="201"/>
                      <a:pt x="1437" y="216"/>
                    </a:cubicBezTo>
                    <a:cubicBezTo>
                      <a:pt x="1452" y="216"/>
                      <a:pt x="1452" y="201"/>
                      <a:pt x="1452" y="201"/>
                    </a:cubicBezTo>
                    <a:lnTo>
                      <a:pt x="1452" y="185"/>
                    </a:lnTo>
                    <a:moveTo>
                      <a:pt x="62" y="185"/>
                    </a:moveTo>
                    <a:lnTo>
                      <a:pt x="62" y="185"/>
                    </a:lnTo>
                    <a:cubicBezTo>
                      <a:pt x="62" y="201"/>
                      <a:pt x="62" y="201"/>
                      <a:pt x="62" y="201"/>
                    </a:cubicBezTo>
                    <a:cubicBezTo>
                      <a:pt x="62" y="201"/>
                      <a:pt x="62" y="216"/>
                      <a:pt x="77" y="216"/>
                    </a:cubicBezTo>
                    <a:lnTo>
                      <a:pt x="77" y="216"/>
                    </a:lnTo>
                    <a:cubicBezTo>
                      <a:pt x="77" y="201"/>
                      <a:pt x="62" y="201"/>
                      <a:pt x="62" y="185"/>
                    </a:cubicBezTo>
                    <a:moveTo>
                      <a:pt x="958" y="46"/>
                    </a:moveTo>
                    <a:lnTo>
                      <a:pt x="958" y="46"/>
                    </a:lnTo>
                    <a:lnTo>
                      <a:pt x="958" y="46"/>
                    </a:lnTo>
                    <a:lnTo>
                      <a:pt x="943" y="62"/>
                    </a:lnTo>
                    <a:cubicBezTo>
                      <a:pt x="943" y="77"/>
                      <a:pt x="943" y="77"/>
                      <a:pt x="943" y="77"/>
                    </a:cubicBezTo>
                    <a:cubicBezTo>
                      <a:pt x="958" y="62"/>
                      <a:pt x="958" y="62"/>
                      <a:pt x="975" y="62"/>
                    </a:cubicBezTo>
                    <a:cubicBezTo>
                      <a:pt x="958" y="62"/>
                      <a:pt x="958" y="46"/>
                      <a:pt x="958" y="46"/>
                    </a:cubicBezTo>
                    <a:moveTo>
                      <a:pt x="541" y="62"/>
                    </a:moveTo>
                    <a:lnTo>
                      <a:pt x="541" y="62"/>
                    </a:lnTo>
                    <a:cubicBezTo>
                      <a:pt x="556" y="62"/>
                      <a:pt x="556" y="62"/>
                      <a:pt x="573" y="77"/>
                    </a:cubicBezTo>
                    <a:lnTo>
                      <a:pt x="573" y="62"/>
                    </a:lnTo>
                    <a:lnTo>
                      <a:pt x="556" y="46"/>
                    </a:lnTo>
                    <a:lnTo>
                      <a:pt x="541" y="62"/>
                    </a:lnTo>
                    <a:close/>
                  </a:path>
                </a:pathLst>
              </a:custGeom>
              <a:solidFill>
                <a:srgbClr val="8ABBA3"/>
              </a:solidFill>
              <a:ln>
                <a:noFill/>
              </a:ln>
            </p:spPr>
            <p:txBody>
              <a:bodyPr spcFirstLastPara="1" wrap="square" lIns="90000" tIns="45000" rIns="90000" bIns="45000" anchor="ctr" anchorCtr="1">
                <a:noAutofit/>
              </a:bodyPr>
              <a:lstStyle/>
              <a:p>
                <a:endParaRPr lang="en-GB" noProof="0"/>
              </a:p>
            </p:txBody>
          </p:sp>
          <p:sp>
            <p:nvSpPr>
              <p:cNvPr id="56" name="Google Shape;744;p43">
                <a:extLst>
                  <a:ext uri="{FF2B5EF4-FFF2-40B4-BE49-F238E27FC236}">
                    <a16:creationId xmlns:a16="http://schemas.microsoft.com/office/drawing/2014/main" id="{523A07C5-978F-900F-D9AE-C25AD79C4D9F}"/>
                  </a:ext>
                </a:extLst>
              </p:cNvPr>
              <p:cNvSpPr/>
              <p:nvPr/>
            </p:nvSpPr>
            <p:spPr>
              <a:xfrm>
                <a:off x="333720" y="378000"/>
                <a:ext cx="50400" cy="194760"/>
              </a:xfrm>
              <a:custGeom>
                <a:avLst/>
                <a:gdLst/>
                <a:ahLst/>
                <a:cxnLst/>
                <a:rect l="l" t="t" r="r" b="b"/>
                <a:pathLst>
                  <a:path w="140" h="541" extrusionOk="0">
                    <a:moveTo>
                      <a:pt x="78" y="541"/>
                    </a:moveTo>
                    <a:lnTo>
                      <a:pt x="0" y="16"/>
                    </a:lnTo>
                    <a:lnTo>
                      <a:pt x="46" y="0"/>
                    </a:lnTo>
                    <a:lnTo>
                      <a:pt x="140" y="541"/>
                    </a:lnTo>
                    <a:lnTo>
                      <a:pt x="78" y="541"/>
                    </a:lnTo>
                    <a:close/>
                  </a:path>
                </a:pathLst>
              </a:custGeom>
              <a:solidFill>
                <a:srgbClr val="8ABBA3"/>
              </a:solidFill>
              <a:ln>
                <a:noFill/>
              </a:ln>
            </p:spPr>
            <p:txBody>
              <a:bodyPr spcFirstLastPara="1" wrap="square" lIns="90000" tIns="45000" rIns="90000" bIns="45000" anchor="ctr" anchorCtr="1">
                <a:noAutofit/>
              </a:bodyPr>
              <a:lstStyle/>
              <a:p>
                <a:endParaRPr lang="en-GB" noProof="0"/>
              </a:p>
            </p:txBody>
          </p:sp>
          <p:sp>
            <p:nvSpPr>
              <p:cNvPr id="57" name="Google Shape;745;p43">
                <a:extLst>
                  <a:ext uri="{FF2B5EF4-FFF2-40B4-BE49-F238E27FC236}">
                    <a16:creationId xmlns:a16="http://schemas.microsoft.com/office/drawing/2014/main" id="{ACCF4962-3151-E0F4-5DAC-759AC24AE94D}"/>
                  </a:ext>
                </a:extLst>
              </p:cNvPr>
              <p:cNvSpPr/>
              <p:nvPr/>
            </p:nvSpPr>
            <p:spPr>
              <a:xfrm>
                <a:off x="406440" y="378000"/>
                <a:ext cx="49680" cy="194760"/>
              </a:xfrm>
              <a:custGeom>
                <a:avLst/>
                <a:gdLst/>
                <a:ahLst/>
                <a:cxnLst/>
                <a:rect l="l" t="t" r="r" b="b"/>
                <a:pathLst>
                  <a:path w="138" h="541" extrusionOk="0">
                    <a:moveTo>
                      <a:pt x="61" y="541"/>
                    </a:moveTo>
                    <a:lnTo>
                      <a:pt x="0" y="541"/>
                    </a:lnTo>
                    <a:lnTo>
                      <a:pt x="92" y="0"/>
                    </a:lnTo>
                    <a:lnTo>
                      <a:pt x="138" y="16"/>
                    </a:lnTo>
                    <a:lnTo>
                      <a:pt x="61" y="541"/>
                    </a:lnTo>
                    <a:close/>
                  </a:path>
                </a:pathLst>
              </a:custGeom>
              <a:solidFill>
                <a:srgbClr val="8ABBA3"/>
              </a:solidFill>
              <a:ln>
                <a:noFill/>
              </a:ln>
            </p:spPr>
            <p:txBody>
              <a:bodyPr spcFirstLastPara="1" wrap="square" lIns="90000" tIns="45000" rIns="90000" bIns="45000" anchor="ctr" anchorCtr="1">
                <a:noAutofit/>
              </a:bodyPr>
              <a:lstStyle/>
              <a:p>
                <a:endParaRPr lang="en-GB" noProof="0"/>
              </a:p>
            </p:txBody>
          </p:sp>
          <p:sp>
            <p:nvSpPr>
              <p:cNvPr id="58" name="Google Shape;746;p43">
                <a:extLst>
                  <a:ext uri="{FF2B5EF4-FFF2-40B4-BE49-F238E27FC236}">
                    <a16:creationId xmlns:a16="http://schemas.microsoft.com/office/drawing/2014/main" id="{2564B975-F572-E477-BEAA-0F3176A2FA1D}"/>
                  </a:ext>
                </a:extLst>
              </p:cNvPr>
              <p:cNvSpPr/>
              <p:nvPr/>
            </p:nvSpPr>
            <p:spPr>
              <a:xfrm>
                <a:off x="333720" y="550440"/>
                <a:ext cx="122400" cy="38880"/>
              </a:xfrm>
              <a:custGeom>
                <a:avLst/>
                <a:gdLst/>
                <a:ahLst/>
                <a:cxnLst/>
                <a:rect l="l" t="t" r="r" b="b"/>
                <a:pathLst>
                  <a:path w="340" h="108" extrusionOk="0">
                    <a:moveTo>
                      <a:pt x="340" y="47"/>
                    </a:moveTo>
                    <a:lnTo>
                      <a:pt x="340" y="47"/>
                    </a:lnTo>
                    <a:cubicBezTo>
                      <a:pt x="340" y="77"/>
                      <a:pt x="309" y="108"/>
                      <a:pt x="279" y="108"/>
                    </a:cubicBezTo>
                    <a:cubicBezTo>
                      <a:pt x="63" y="108"/>
                      <a:pt x="63" y="108"/>
                      <a:pt x="63" y="108"/>
                    </a:cubicBezTo>
                    <a:cubicBezTo>
                      <a:pt x="32" y="108"/>
                      <a:pt x="0" y="77"/>
                      <a:pt x="0" y="47"/>
                    </a:cubicBezTo>
                    <a:lnTo>
                      <a:pt x="0" y="47"/>
                    </a:lnTo>
                    <a:cubicBezTo>
                      <a:pt x="0" y="31"/>
                      <a:pt x="32" y="0"/>
                      <a:pt x="63" y="0"/>
                    </a:cubicBezTo>
                    <a:cubicBezTo>
                      <a:pt x="279" y="0"/>
                      <a:pt x="279" y="0"/>
                      <a:pt x="279" y="0"/>
                    </a:cubicBezTo>
                    <a:cubicBezTo>
                      <a:pt x="309" y="0"/>
                      <a:pt x="340" y="31"/>
                      <a:pt x="340" y="47"/>
                    </a:cubicBezTo>
                    <a:close/>
                  </a:path>
                </a:pathLst>
              </a:custGeom>
              <a:solidFill>
                <a:srgbClr val="F5F3EF"/>
              </a:solidFill>
              <a:ln>
                <a:noFill/>
              </a:ln>
            </p:spPr>
            <p:txBody>
              <a:bodyPr spcFirstLastPara="1" wrap="square" lIns="90000" tIns="0" rIns="90000" bIns="0" anchor="ctr" anchorCtr="1">
                <a:noAutofit/>
              </a:bodyPr>
              <a:lstStyle/>
              <a:p>
                <a:endParaRPr lang="en-GB" noProof="0"/>
              </a:p>
            </p:txBody>
          </p:sp>
          <p:sp>
            <p:nvSpPr>
              <p:cNvPr id="59" name="Google Shape;747;p43">
                <a:extLst>
                  <a:ext uri="{FF2B5EF4-FFF2-40B4-BE49-F238E27FC236}">
                    <a16:creationId xmlns:a16="http://schemas.microsoft.com/office/drawing/2014/main" id="{D888FAAD-8DBA-5D2B-82C2-A5A255BD7AC3}"/>
                  </a:ext>
                </a:extLst>
              </p:cNvPr>
              <p:cNvSpPr/>
              <p:nvPr/>
            </p:nvSpPr>
            <p:spPr>
              <a:xfrm>
                <a:off x="367560" y="550440"/>
                <a:ext cx="55440" cy="272520"/>
              </a:xfrm>
              <a:custGeom>
                <a:avLst/>
                <a:gdLst/>
                <a:ahLst/>
                <a:cxnLst/>
                <a:rect l="l" t="t" r="r" b="b"/>
                <a:pathLst>
                  <a:path w="154" h="757" extrusionOk="0">
                    <a:moveTo>
                      <a:pt x="154" y="648"/>
                    </a:moveTo>
                    <a:lnTo>
                      <a:pt x="154" y="648"/>
                    </a:lnTo>
                    <a:cubicBezTo>
                      <a:pt x="154" y="711"/>
                      <a:pt x="123" y="757"/>
                      <a:pt x="77" y="757"/>
                    </a:cubicBezTo>
                    <a:lnTo>
                      <a:pt x="77" y="757"/>
                    </a:lnTo>
                    <a:cubicBezTo>
                      <a:pt x="30" y="757"/>
                      <a:pt x="0" y="711"/>
                      <a:pt x="0" y="648"/>
                    </a:cubicBezTo>
                    <a:cubicBezTo>
                      <a:pt x="0" y="124"/>
                      <a:pt x="0" y="124"/>
                      <a:pt x="0" y="124"/>
                    </a:cubicBezTo>
                    <a:cubicBezTo>
                      <a:pt x="0" y="47"/>
                      <a:pt x="30" y="0"/>
                      <a:pt x="77" y="0"/>
                    </a:cubicBezTo>
                    <a:lnTo>
                      <a:pt x="77" y="0"/>
                    </a:lnTo>
                    <a:cubicBezTo>
                      <a:pt x="123" y="0"/>
                      <a:pt x="154" y="47"/>
                      <a:pt x="154" y="124"/>
                    </a:cubicBezTo>
                    <a:lnTo>
                      <a:pt x="154" y="648"/>
                    </a:lnTo>
                    <a:close/>
                  </a:path>
                </a:pathLst>
              </a:custGeom>
              <a:solidFill>
                <a:srgbClr val="FFFFFF"/>
              </a:solidFill>
              <a:ln>
                <a:noFill/>
              </a:ln>
            </p:spPr>
            <p:txBody>
              <a:bodyPr spcFirstLastPara="1" wrap="square" lIns="90000" tIns="45000" rIns="90000" bIns="45000" anchor="ctr" anchorCtr="1">
                <a:noAutofit/>
              </a:bodyPr>
              <a:lstStyle/>
              <a:p>
                <a:endParaRPr lang="en-GB" noProof="0"/>
              </a:p>
            </p:txBody>
          </p:sp>
          <p:sp>
            <p:nvSpPr>
              <p:cNvPr id="60" name="Google Shape;748;p43">
                <a:extLst>
                  <a:ext uri="{FF2B5EF4-FFF2-40B4-BE49-F238E27FC236}">
                    <a16:creationId xmlns:a16="http://schemas.microsoft.com/office/drawing/2014/main" id="{A2C29F34-E14B-29C4-EB1C-9AA80F7249BE}"/>
                  </a:ext>
                </a:extLst>
              </p:cNvPr>
              <p:cNvSpPr/>
              <p:nvPr/>
            </p:nvSpPr>
            <p:spPr>
              <a:xfrm>
                <a:off x="367560" y="806400"/>
                <a:ext cx="60840" cy="294480"/>
              </a:xfrm>
              <a:custGeom>
                <a:avLst/>
                <a:gdLst/>
                <a:ahLst/>
                <a:cxnLst/>
                <a:rect l="l" t="t" r="r" b="b"/>
                <a:pathLst>
                  <a:path w="169" h="818" extrusionOk="0">
                    <a:moveTo>
                      <a:pt x="169" y="818"/>
                    </a:moveTo>
                    <a:lnTo>
                      <a:pt x="169" y="818"/>
                    </a:lnTo>
                    <a:cubicBezTo>
                      <a:pt x="169" y="92"/>
                      <a:pt x="169" y="92"/>
                      <a:pt x="169" y="92"/>
                    </a:cubicBezTo>
                    <a:cubicBezTo>
                      <a:pt x="169" y="46"/>
                      <a:pt x="138" y="0"/>
                      <a:pt x="77" y="0"/>
                    </a:cubicBezTo>
                    <a:cubicBezTo>
                      <a:pt x="30" y="0"/>
                      <a:pt x="0" y="46"/>
                      <a:pt x="0" y="92"/>
                    </a:cubicBezTo>
                    <a:cubicBezTo>
                      <a:pt x="0" y="818"/>
                      <a:pt x="0" y="818"/>
                      <a:pt x="0" y="818"/>
                    </a:cubicBezTo>
                    <a:lnTo>
                      <a:pt x="169" y="818"/>
                    </a:lnTo>
                    <a:close/>
                  </a:path>
                </a:pathLst>
              </a:custGeom>
              <a:solidFill>
                <a:srgbClr val="8ABBA3"/>
              </a:solidFill>
              <a:ln>
                <a:noFill/>
              </a:ln>
            </p:spPr>
            <p:txBody>
              <a:bodyPr spcFirstLastPara="1" wrap="square" lIns="90000" tIns="45000" rIns="90000" bIns="45000" anchor="ctr" anchorCtr="1">
                <a:noAutofit/>
              </a:bodyPr>
              <a:lstStyle/>
              <a:p>
                <a:endParaRPr lang="en-GB" noProof="0"/>
              </a:p>
            </p:txBody>
          </p:sp>
        </p:grpSp>
      </p:grpSp>
      <p:grpSp>
        <p:nvGrpSpPr>
          <p:cNvPr id="2" name="Gruppieren 1">
            <a:extLst>
              <a:ext uri="{FF2B5EF4-FFF2-40B4-BE49-F238E27FC236}">
                <a16:creationId xmlns:a16="http://schemas.microsoft.com/office/drawing/2014/main" id="{812D119A-0B89-D32D-196A-542A27BCB5FC}"/>
              </a:ext>
            </a:extLst>
          </p:cNvPr>
          <p:cNvGrpSpPr/>
          <p:nvPr/>
        </p:nvGrpSpPr>
        <p:grpSpPr>
          <a:xfrm>
            <a:off x="8971221" y="0"/>
            <a:ext cx="982865" cy="655243"/>
            <a:chOff x="8971221" y="0"/>
            <a:chExt cx="982865" cy="655243"/>
          </a:xfrm>
        </p:grpSpPr>
        <p:sp>
          <p:nvSpPr>
            <p:cNvPr id="3" name="Rechteck 2">
              <a:extLst>
                <a:ext uri="{FF2B5EF4-FFF2-40B4-BE49-F238E27FC236}">
                  <a16:creationId xmlns:a16="http://schemas.microsoft.com/office/drawing/2014/main" id="{A03C1AC0-EE86-A070-62A7-3B256CB25052}"/>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descr="Ein Bild, das Grafiken, Schrift, Logo, Kreis enthält.&#10;&#10;KI-generierte Inhalte können fehlerhaft sein.">
              <a:extLst>
                <a:ext uri="{FF2B5EF4-FFF2-40B4-BE49-F238E27FC236}">
                  <a16:creationId xmlns:a16="http://schemas.microsoft.com/office/drawing/2014/main" id="{708FA512-9A26-9B2C-D5A9-7407478041CC}"/>
                </a:ext>
              </a:extLst>
            </p:cNvPr>
            <p:cNvPicPr>
              <a:picLocks noChangeAspect="1"/>
            </p:cNvPicPr>
            <p:nvPr/>
          </p:nvPicPr>
          <p:blipFill>
            <a:blip r:embed="rId4"/>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2114213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BA4294-CC8A-200D-CA88-9F839872F5CE}"/>
              </a:ext>
            </a:extLst>
          </p:cNvPr>
          <p:cNvSpPr>
            <a:spLocks noGrp="1"/>
          </p:cNvSpPr>
          <p:nvPr>
            <p:ph type="title"/>
          </p:nvPr>
        </p:nvSpPr>
        <p:spPr>
          <a:xfrm>
            <a:off x="719138" y="360748"/>
            <a:ext cx="7717200" cy="576000"/>
          </a:xfrm>
        </p:spPr>
        <p:txBody>
          <a:bodyPr/>
          <a:lstStyle/>
          <a:p>
            <a:r>
              <a:rPr lang="en-GB" noProof="0" dirty="0"/>
              <a:t>Real-world application of rotor blade weight </a:t>
            </a:r>
          </a:p>
        </p:txBody>
      </p:sp>
      <p:sp>
        <p:nvSpPr>
          <p:cNvPr id="4" name="Subtitle 3">
            <a:extLst>
              <a:ext uri="{FF2B5EF4-FFF2-40B4-BE49-F238E27FC236}">
                <a16:creationId xmlns:a16="http://schemas.microsoft.com/office/drawing/2014/main" id="{6A575FCB-CAF5-0D6F-9E4C-55E1905C55AA}"/>
              </a:ext>
            </a:extLst>
          </p:cNvPr>
          <p:cNvSpPr>
            <a:spLocks noGrp="1"/>
          </p:cNvSpPr>
          <p:nvPr>
            <p:ph type="subTitle" idx="1"/>
          </p:nvPr>
        </p:nvSpPr>
        <p:spPr>
          <a:xfrm>
            <a:off x="615000" y="936748"/>
            <a:ext cx="7913999" cy="3807646"/>
          </a:xfrm>
        </p:spPr>
        <p:txBody>
          <a:bodyPr/>
          <a:lstStyle/>
          <a:p>
            <a:pPr marL="139700" indent="0" algn="ctr">
              <a:buNone/>
            </a:pPr>
            <a:r>
              <a:rPr lang="en-US" b="1" noProof="0" dirty="0"/>
              <a:t>The weight of the rotor blade influences where wind turbines can be installed                                                 (e.g., in regions with strong or weak wind conditions).</a:t>
            </a:r>
            <a:endParaRPr lang="en-GB" b="1" noProof="0" dirty="0"/>
          </a:p>
        </p:txBody>
      </p:sp>
      <p:pic>
        <p:nvPicPr>
          <p:cNvPr id="5" name="Picture 4">
            <a:extLst>
              <a:ext uri="{FF2B5EF4-FFF2-40B4-BE49-F238E27FC236}">
                <a16:creationId xmlns:a16="http://schemas.microsoft.com/office/drawing/2014/main" id="{013073CD-64D2-5FCC-3BE8-965DDC5F9C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25424" y="1770501"/>
            <a:ext cx="1941315" cy="2050971"/>
          </a:xfrm>
          <a:prstGeom prst="rect">
            <a:avLst/>
          </a:prstGeom>
        </p:spPr>
      </p:pic>
      <p:pic>
        <p:nvPicPr>
          <p:cNvPr id="7" name="Picture 6">
            <a:extLst>
              <a:ext uri="{FF2B5EF4-FFF2-40B4-BE49-F238E27FC236}">
                <a16:creationId xmlns:a16="http://schemas.microsoft.com/office/drawing/2014/main" id="{E36C4E2E-850C-DD26-4F4B-042D38FE13D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544690" y="1776248"/>
            <a:ext cx="1941315" cy="2082971"/>
          </a:xfrm>
          <a:prstGeom prst="rect">
            <a:avLst/>
          </a:prstGeom>
        </p:spPr>
      </p:pic>
      <p:sp>
        <p:nvSpPr>
          <p:cNvPr id="8" name="TextBox 7">
            <a:extLst>
              <a:ext uri="{FF2B5EF4-FFF2-40B4-BE49-F238E27FC236}">
                <a16:creationId xmlns:a16="http://schemas.microsoft.com/office/drawing/2014/main" id="{246032AC-3F4B-C1E1-0311-2BE4374B7C0F}"/>
              </a:ext>
            </a:extLst>
          </p:cNvPr>
          <p:cNvSpPr txBox="1"/>
          <p:nvPr/>
        </p:nvSpPr>
        <p:spPr>
          <a:xfrm>
            <a:off x="5657995" y="3859219"/>
            <a:ext cx="2076174" cy="523220"/>
          </a:xfrm>
          <a:prstGeom prst="rect">
            <a:avLst/>
          </a:prstGeom>
          <a:noFill/>
        </p:spPr>
        <p:txBody>
          <a:bodyPr wrap="square" rtlCol="0">
            <a:spAutoFit/>
          </a:bodyPr>
          <a:lstStyle/>
          <a:p>
            <a:pPr algn="ctr"/>
            <a:r>
              <a:rPr lang="en-US" noProof="0" dirty="0">
                <a:latin typeface="Sofia Sans" panose="020B0604020202020204" charset="0"/>
              </a:rPr>
              <a:t>Offshore wind turbine:</a:t>
            </a:r>
          </a:p>
          <a:p>
            <a:pPr algn="ctr"/>
            <a:r>
              <a:rPr lang="en-US" noProof="0" dirty="0">
                <a:latin typeface="Sofia Sans" panose="020B0604020202020204" charset="0"/>
              </a:rPr>
              <a:t>heavy rotor blades</a:t>
            </a:r>
            <a:endParaRPr lang="en-GB" noProof="0" dirty="0">
              <a:latin typeface="Sofia Sans" panose="020B0604020202020204" charset="0"/>
            </a:endParaRPr>
          </a:p>
        </p:txBody>
      </p:sp>
      <p:sp>
        <p:nvSpPr>
          <p:cNvPr id="9" name="TextBox 8">
            <a:extLst>
              <a:ext uri="{FF2B5EF4-FFF2-40B4-BE49-F238E27FC236}">
                <a16:creationId xmlns:a16="http://schemas.microsoft.com/office/drawing/2014/main" id="{CD9223B3-4A36-A619-C4F4-7C88F42E525D}"/>
              </a:ext>
            </a:extLst>
          </p:cNvPr>
          <p:cNvSpPr txBox="1"/>
          <p:nvPr/>
        </p:nvSpPr>
        <p:spPr>
          <a:xfrm>
            <a:off x="1477261" y="3859219"/>
            <a:ext cx="2076174" cy="523220"/>
          </a:xfrm>
          <a:prstGeom prst="rect">
            <a:avLst/>
          </a:prstGeom>
          <a:noFill/>
        </p:spPr>
        <p:txBody>
          <a:bodyPr wrap="square" lIns="91440" tIns="45720" rIns="91440" bIns="45720" rtlCol="0" anchor="t">
            <a:spAutoFit/>
          </a:bodyPr>
          <a:lstStyle/>
          <a:p>
            <a:pPr algn="ctr"/>
            <a:r>
              <a:rPr lang="en-GB" noProof="0" dirty="0">
                <a:latin typeface="Sofia Sans" panose="020B0604020202020204" charset="0"/>
              </a:rPr>
              <a:t>Onshore wind turbine:</a:t>
            </a:r>
          </a:p>
          <a:p>
            <a:pPr algn="ctr"/>
            <a:r>
              <a:rPr lang="en-GB" dirty="0">
                <a:latin typeface="Sofia Sans"/>
              </a:rPr>
              <a:t>lightweight</a:t>
            </a:r>
            <a:r>
              <a:rPr lang="en-GB" noProof="0" dirty="0">
                <a:latin typeface="Sofia Sans"/>
              </a:rPr>
              <a:t> rotor blades</a:t>
            </a:r>
          </a:p>
        </p:txBody>
      </p:sp>
      <p:cxnSp>
        <p:nvCxnSpPr>
          <p:cNvPr id="2" name="Gerader Verbinder 1">
            <a:extLst>
              <a:ext uri="{FF2B5EF4-FFF2-40B4-BE49-F238E27FC236}">
                <a16:creationId xmlns:a16="http://schemas.microsoft.com/office/drawing/2014/main" id="{D8CA8E39-E5BF-268A-0616-EA5656109625}"/>
              </a:ext>
            </a:extLst>
          </p:cNvPr>
          <p:cNvCxnSpPr>
            <a:cxnSpLocks/>
          </p:cNvCxnSpPr>
          <p:nvPr/>
        </p:nvCxnSpPr>
        <p:spPr>
          <a:xfrm>
            <a:off x="4415695" y="1776248"/>
            <a:ext cx="0" cy="3163742"/>
          </a:xfrm>
          <a:prstGeom prst="line">
            <a:avLst/>
          </a:prstGeom>
          <a:ln w="19050">
            <a:prstDash val="dash"/>
          </a:ln>
        </p:spPr>
        <p:style>
          <a:lnRef idx="1">
            <a:schemeClr val="dk1"/>
          </a:lnRef>
          <a:fillRef idx="0">
            <a:schemeClr val="dk1"/>
          </a:fillRef>
          <a:effectRef idx="0">
            <a:schemeClr val="dk1"/>
          </a:effectRef>
          <a:fontRef idx="minor">
            <a:schemeClr val="tx1"/>
          </a:fontRef>
        </p:style>
      </p:cxnSp>
      <p:grpSp>
        <p:nvGrpSpPr>
          <p:cNvPr id="6" name="Gruppieren 5">
            <a:extLst>
              <a:ext uri="{FF2B5EF4-FFF2-40B4-BE49-F238E27FC236}">
                <a16:creationId xmlns:a16="http://schemas.microsoft.com/office/drawing/2014/main" id="{43BB39BA-2937-7E47-767F-D031BD8B59ED}"/>
              </a:ext>
            </a:extLst>
          </p:cNvPr>
          <p:cNvGrpSpPr/>
          <p:nvPr/>
        </p:nvGrpSpPr>
        <p:grpSpPr>
          <a:xfrm>
            <a:off x="8971221" y="0"/>
            <a:ext cx="982865" cy="655243"/>
            <a:chOff x="8971221" y="0"/>
            <a:chExt cx="982865" cy="655243"/>
          </a:xfrm>
        </p:grpSpPr>
        <p:sp>
          <p:nvSpPr>
            <p:cNvPr id="10" name="Rechteck 9">
              <a:extLst>
                <a:ext uri="{FF2B5EF4-FFF2-40B4-BE49-F238E27FC236}">
                  <a16:creationId xmlns:a16="http://schemas.microsoft.com/office/drawing/2014/main" id="{DDE0626F-D6F4-FF41-0EE1-CDD66502303D}"/>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1" name="Grafik 10" descr="Ein Bild, das Grafiken, Schrift, Logo, Kreis enthält.&#10;&#10;KI-generierte Inhalte können fehlerhaft sein.">
              <a:extLst>
                <a:ext uri="{FF2B5EF4-FFF2-40B4-BE49-F238E27FC236}">
                  <a16:creationId xmlns:a16="http://schemas.microsoft.com/office/drawing/2014/main" id="{B1D592C4-D732-8792-5EF1-454A0C0A7377}"/>
                </a:ext>
              </a:extLst>
            </p:cNvPr>
            <p:cNvPicPr>
              <a:picLocks noChangeAspect="1"/>
            </p:cNvPicPr>
            <p:nvPr/>
          </p:nvPicPr>
          <p:blipFill>
            <a:blip r:embed="rId5"/>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1042684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28"/>
          <p:cNvSpPr/>
          <p:nvPr/>
        </p:nvSpPr>
        <p:spPr>
          <a:xfrm flipH="1">
            <a:off x="294629" y="284100"/>
            <a:ext cx="7188871" cy="4132031"/>
          </a:xfrm>
          <a:custGeom>
            <a:avLst/>
            <a:gdLst/>
            <a:ahLst/>
            <a:cxnLst/>
            <a:rect l="l" t="t" r="r" b="b"/>
            <a:pathLst>
              <a:path w="22609" h="10401" fill="none" extrusionOk="0">
                <a:moveTo>
                  <a:pt x="19388" y="10401"/>
                </a:moveTo>
                <a:lnTo>
                  <a:pt x="19388" y="10401"/>
                </a:lnTo>
                <a:cubicBezTo>
                  <a:pt x="21897" y="10401"/>
                  <a:pt x="21897" y="10401"/>
                  <a:pt x="21897" y="10401"/>
                </a:cubicBezTo>
                <a:cubicBezTo>
                  <a:pt x="22292" y="10401"/>
                  <a:pt x="22609" y="10084"/>
                  <a:pt x="22609" y="9693"/>
                </a:cubicBezTo>
                <a:cubicBezTo>
                  <a:pt x="22609" y="478"/>
                  <a:pt x="22609" y="478"/>
                  <a:pt x="22609" y="478"/>
                </a:cubicBezTo>
                <a:cubicBezTo>
                  <a:pt x="22609" y="215"/>
                  <a:pt x="22394" y="0"/>
                  <a:pt x="22131" y="0"/>
                </a:cubicBezTo>
                <a:cubicBezTo>
                  <a:pt x="478" y="0"/>
                  <a:pt x="478" y="0"/>
                  <a:pt x="478" y="0"/>
                </a:cubicBezTo>
                <a:cubicBezTo>
                  <a:pt x="215" y="0"/>
                  <a:pt x="0" y="215"/>
                  <a:pt x="0" y="478"/>
                </a:cubicBezTo>
                <a:cubicBezTo>
                  <a:pt x="0" y="4670"/>
                  <a:pt x="0" y="4670"/>
                  <a:pt x="0" y="4670"/>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lang="en-GB" sz="1800" b="0" strike="noStrike" noProof="0">
              <a:solidFill>
                <a:srgbClr val="000000"/>
              </a:solidFill>
              <a:latin typeface="Arial"/>
              <a:ea typeface="Arial"/>
              <a:cs typeface="Arial"/>
              <a:sym typeface="Arial"/>
            </a:endParaRPr>
          </a:p>
        </p:txBody>
      </p:sp>
      <p:sp>
        <p:nvSpPr>
          <p:cNvPr id="370" name="Google Shape;370;p28"/>
          <p:cNvSpPr txBox="1">
            <a:spLocks noGrp="1"/>
          </p:cNvSpPr>
          <p:nvPr>
            <p:ph type="title"/>
          </p:nvPr>
        </p:nvSpPr>
        <p:spPr>
          <a:xfrm>
            <a:off x="713225" y="2518401"/>
            <a:ext cx="5443800" cy="1674000"/>
          </a:xfrm>
          <a:prstGeom prst="rect">
            <a:avLst/>
          </a:prstGeom>
        </p:spPr>
        <p:txBody>
          <a:bodyPr spcFirstLastPara="1" wrap="square" lIns="91425" tIns="91425" rIns="91425" bIns="91425" anchor="b" anchorCtr="0">
            <a:noAutofit/>
          </a:bodyPr>
          <a:lstStyle/>
          <a:p>
            <a:r>
              <a:rPr lang="en-GB"/>
              <a:t>Wind basics</a:t>
            </a:r>
            <a:endParaRPr lang="en-GB" noProof="0"/>
          </a:p>
        </p:txBody>
      </p:sp>
      <p:sp>
        <p:nvSpPr>
          <p:cNvPr id="371" name="Google Shape;371;p28"/>
          <p:cNvSpPr txBox="1">
            <a:spLocks noGrp="1"/>
          </p:cNvSpPr>
          <p:nvPr>
            <p:ph type="title" idx="2"/>
          </p:nvPr>
        </p:nvSpPr>
        <p:spPr>
          <a:xfrm>
            <a:off x="4974125" y="1282692"/>
            <a:ext cx="1182900" cy="123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noProof="0"/>
              <a:t>01</a:t>
            </a:r>
          </a:p>
        </p:txBody>
      </p:sp>
      <p:sp>
        <p:nvSpPr>
          <p:cNvPr id="372" name="Google Shape;372;p28"/>
          <p:cNvSpPr txBox="1">
            <a:spLocks noGrp="1"/>
          </p:cNvSpPr>
          <p:nvPr>
            <p:ph type="subTitle" idx="1"/>
          </p:nvPr>
        </p:nvSpPr>
        <p:spPr>
          <a:xfrm>
            <a:off x="448149" y="4192392"/>
            <a:ext cx="5708876" cy="411600"/>
          </a:xfrm>
          <a:prstGeom prst="rect">
            <a:avLst/>
          </a:prstGeom>
        </p:spPr>
        <p:txBody>
          <a:bodyPr spcFirstLastPara="1" wrap="square" lIns="91425" tIns="91425" rIns="91425" bIns="91425" anchor="ctr" anchorCtr="0">
            <a:noAutofit/>
          </a:bodyPr>
          <a:lstStyle/>
          <a:p>
            <a:pPr marL="0" indent="0">
              <a:lnSpc>
                <a:spcPct val="114999"/>
              </a:lnSpc>
            </a:pPr>
            <a:endParaRPr lang="en-GB" sz="1400" noProof="0"/>
          </a:p>
          <a:p>
            <a:pPr marL="0" indent="0">
              <a:lnSpc>
                <a:spcPct val="114999"/>
              </a:lnSpc>
            </a:pPr>
            <a:r>
              <a:rPr lang="en-GB" sz="1400" noProof="0"/>
              <a:t>Learn about energy, wind energy and the wind atlas. </a:t>
            </a:r>
            <a:endParaRPr lang="en-GB" noProof="0"/>
          </a:p>
          <a:p>
            <a:pPr marL="0" indent="0">
              <a:lnSpc>
                <a:spcPct val="114999"/>
              </a:lnSpc>
            </a:pPr>
            <a:endParaRPr lang="en-GB" sz="1400" noProof="0"/>
          </a:p>
        </p:txBody>
      </p:sp>
      <p:grpSp>
        <p:nvGrpSpPr>
          <p:cNvPr id="2" name="Google Shape;10726;p60">
            <a:extLst>
              <a:ext uri="{FF2B5EF4-FFF2-40B4-BE49-F238E27FC236}">
                <a16:creationId xmlns:a16="http://schemas.microsoft.com/office/drawing/2014/main" id="{F7237C0B-035D-A46F-A6CF-8C2BB3F41D2C}"/>
              </a:ext>
            </a:extLst>
          </p:cNvPr>
          <p:cNvGrpSpPr/>
          <p:nvPr/>
        </p:nvGrpSpPr>
        <p:grpSpPr>
          <a:xfrm>
            <a:off x="6688269" y="2267871"/>
            <a:ext cx="1590480" cy="1973663"/>
            <a:chOff x="2665165" y="3360146"/>
            <a:chExt cx="281794" cy="349685"/>
          </a:xfrm>
          <a:solidFill>
            <a:schemeClr val="accent3"/>
          </a:solidFill>
        </p:grpSpPr>
        <p:sp>
          <p:nvSpPr>
            <p:cNvPr id="3" name="Google Shape;10727;p60">
              <a:extLst>
                <a:ext uri="{FF2B5EF4-FFF2-40B4-BE49-F238E27FC236}">
                  <a16:creationId xmlns:a16="http://schemas.microsoft.com/office/drawing/2014/main" id="{0DD58FB4-2EC2-0A8E-1FE6-2156E4012461}"/>
                </a:ext>
              </a:extLst>
            </p:cNvPr>
            <p:cNvSpPr/>
            <p:nvPr/>
          </p:nvSpPr>
          <p:spPr>
            <a:xfrm>
              <a:off x="2665165" y="3495547"/>
              <a:ext cx="136572" cy="214284"/>
            </a:xfrm>
            <a:custGeom>
              <a:avLst/>
              <a:gdLst/>
              <a:ahLst/>
              <a:cxnLst/>
              <a:rect l="l" t="t" r="r" b="b"/>
              <a:pathLst>
                <a:path w="4311" h="6764" extrusionOk="0">
                  <a:moveTo>
                    <a:pt x="3977" y="4453"/>
                  </a:moveTo>
                  <a:lnTo>
                    <a:pt x="3977" y="5049"/>
                  </a:lnTo>
                  <a:lnTo>
                    <a:pt x="2441" y="5049"/>
                  </a:lnTo>
                  <a:lnTo>
                    <a:pt x="2441" y="4453"/>
                  </a:lnTo>
                  <a:close/>
                  <a:moveTo>
                    <a:pt x="167" y="0"/>
                  </a:moveTo>
                  <a:cubicBezTo>
                    <a:pt x="84" y="0"/>
                    <a:pt x="0" y="72"/>
                    <a:pt x="0" y="167"/>
                  </a:cubicBezTo>
                  <a:lnTo>
                    <a:pt x="0" y="1727"/>
                  </a:lnTo>
                  <a:cubicBezTo>
                    <a:pt x="0" y="1858"/>
                    <a:pt x="84" y="2001"/>
                    <a:pt x="179" y="2072"/>
                  </a:cubicBezTo>
                  <a:lnTo>
                    <a:pt x="1167" y="2751"/>
                  </a:lnTo>
                  <a:cubicBezTo>
                    <a:pt x="1196" y="2770"/>
                    <a:pt x="1230" y="2779"/>
                    <a:pt x="1264" y="2779"/>
                  </a:cubicBezTo>
                  <a:cubicBezTo>
                    <a:pt x="1315" y="2779"/>
                    <a:pt x="1365" y="2758"/>
                    <a:pt x="1393" y="2715"/>
                  </a:cubicBezTo>
                  <a:cubicBezTo>
                    <a:pt x="1429" y="2632"/>
                    <a:pt x="1417" y="2536"/>
                    <a:pt x="1346" y="2489"/>
                  </a:cubicBezTo>
                  <a:lnTo>
                    <a:pt x="357" y="1798"/>
                  </a:lnTo>
                  <a:cubicBezTo>
                    <a:pt x="334" y="1786"/>
                    <a:pt x="322" y="1763"/>
                    <a:pt x="322" y="1727"/>
                  </a:cubicBezTo>
                  <a:lnTo>
                    <a:pt x="322" y="334"/>
                  </a:lnTo>
                  <a:lnTo>
                    <a:pt x="655" y="334"/>
                  </a:lnTo>
                  <a:cubicBezTo>
                    <a:pt x="679" y="334"/>
                    <a:pt x="679" y="346"/>
                    <a:pt x="679" y="346"/>
                  </a:cubicBezTo>
                  <a:lnTo>
                    <a:pt x="679" y="1251"/>
                  </a:lnTo>
                  <a:cubicBezTo>
                    <a:pt x="679" y="1382"/>
                    <a:pt x="750" y="1524"/>
                    <a:pt x="857" y="1596"/>
                  </a:cubicBezTo>
                  <a:lnTo>
                    <a:pt x="2286" y="2560"/>
                  </a:lnTo>
                  <a:cubicBezTo>
                    <a:pt x="2405" y="2656"/>
                    <a:pt x="2548" y="2691"/>
                    <a:pt x="2703" y="2691"/>
                  </a:cubicBezTo>
                  <a:lnTo>
                    <a:pt x="2822" y="2691"/>
                  </a:lnTo>
                  <a:cubicBezTo>
                    <a:pt x="2941" y="2691"/>
                    <a:pt x="3060" y="2656"/>
                    <a:pt x="3143" y="2560"/>
                  </a:cubicBezTo>
                  <a:lnTo>
                    <a:pt x="3191" y="2513"/>
                  </a:lnTo>
                  <a:cubicBezTo>
                    <a:pt x="3251" y="2453"/>
                    <a:pt x="3274" y="2382"/>
                    <a:pt x="3274" y="2298"/>
                  </a:cubicBezTo>
                  <a:cubicBezTo>
                    <a:pt x="3274" y="2203"/>
                    <a:pt x="3239" y="2132"/>
                    <a:pt x="3179" y="2072"/>
                  </a:cubicBezTo>
                  <a:lnTo>
                    <a:pt x="2524" y="1477"/>
                  </a:lnTo>
                  <a:lnTo>
                    <a:pt x="2524" y="1465"/>
                  </a:lnTo>
                  <a:lnTo>
                    <a:pt x="2727" y="1251"/>
                  </a:lnTo>
                  <a:lnTo>
                    <a:pt x="3905" y="2179"/>
                  </a:lnTo>
                  <a:cubicBezTo>
                    <a:pt x="3929" y="2191"/>
                    <a:pt x="3929" y="2215"/>
                    <a:pt x="3929" y="2251"/>
                  </a:cubicBezTo>
                  <a:lnTo>
                    <a:pt x="3929" y="4156"/>
                  </a:lnTo>
                  <a:lnTo>
                    <a:pt x="2643" y="4156"/>
                  </a:lnTo>
                  <a:lnTo>
                    <a:pt x="2643" y="3620"/>
                  </a:lnTo>
                  <a:cubicBezTo>
                    <a:pt x="2643" y="3465"/>
                    <a:pt x="2560" y="3346"/>
                    <a:pt x="2465" y="3263"/>
                  </a:cubicBezTo>
                  <a:lnTo>
                    <a:pt x="1869" y="2846"/>
                  </a:lnTo>
                  <a:cubicBezTo>
                    <a:pt x="1837" y="2828"/>
                    <a:pt x="1804" y="2818"/>
                    <a:pt x="1771" y="2818"/>
                  </a:cubicBezTo>
                  <a:cubicBezTo>
                    <a:pt x="1720" y="2818"/>
                    <a:pt x="1673" y="2842"/>
                    <a:pt x="1643" y="2894"/>
                  </a:cubicBezTo>
                  <a:cubicBezTo>
                    <a:pt x="1596" y="2965"/>
                    <a:pt x="1608" y="3072"/>
                    <a:pt x="1691" y="3108"/>
                  </a:cubicBezTo>
                  <a:lnTo>
                    <a:pt x="2286" y="3525"/>
                  </a:lnTo>
                  <a:cubicBezTo>
                    <a:pt x="2310" y="3548"/>
                    <a:pt x="2322" y="3584"/>
                    <a:pt x="2322" y="3620"/>
                  </a:cubicBezTo>
                  <a:lnTo>
                    <a:pt x="2322" y="4156"/>
                  </a:lnTo>
                  <a:lnTo>
                    <a:pt x="2286" y="4156"/>
                  </a:lnTo>
                  <a:cubicBezTo>
                    <a:pt x="2191" y="4156"/>
                    <a:pt x="2120" y="4227"/>
                    <a:pt x="2120" y="4322"/>
                  </a:cubicBezTo>
                  <a:lnTo>
                    <a:pt x="2120" y="5584"/>
                  </a:lnTo>
                  <a:lnTo>
                    <a:pt x="2120" y="6596"/>
                  </a:lnTo>
                  <a:cubicBezTo>
                    <a:pt x="2120" y="6680"/>
                    <a:pt x="2191" y="6763"/>
                    <a:pt x="2286" y="6763"/>
                  </a:cubicBezTo>
                  <a:lnTo>
                    <a:pt x="2834" y="6763"/>
                  </a:lnTo>
                  <a:cubicBezTo>
                    <a:pt x="2917" y="6763"/>
                    <a:pt x="3001" y="6680"/>
                    <a:pt x="3001" y="6596"/>
                  </a:cubicBezTo>
                  <a:cubicBezTo>
                    <a:pt x="3001" y="6501"/>
                    <a:pt x="2917" y="6430"/>
                    <a:pt x="2834" y="6430"/>
                  </a:cubicBezTo>
                  <a:lnTo>
                    <a:pt x="2429" y="6430"/>
                  </a:lnTo>
                  <a:lnTo>
                    <a:pt x="2429" y="5406"/>
                  </a:lnTo>
                  <a:lnTo>
                    <a:pt x="3965" y="5406"/>
                  </a:lnTo>
                  <a:lnTo>
                    <a:pt x="3965" y="5584"/>
                  </a:lnTo>
                  <a:lnTo>
                    <a:pt x="3965" y="6430"/>
                  </a:lnTo>
                  <a:lnTo>
                    <a:pt x="3477" y="6430"/>
                  </a:lnTo>
                  <a:cubicBezTo>
                    <a:pt x="3382" y="6430"/>
                    <a:pt x="3310" y="6501"/>
                    <a:pt x="3310" y="6596"/>
                  </a:cubicBezTo>
                  <a:cubicBezTo>
                    <a:pt x="3310" y="6680"/>
                    <a:pt x="3382" y="6763"/>
                    <a:pt x="3477" y="6763"/>
                  </a:cubicBezTo>
                  <a:lnTo>
                    <a:pt x="4144" y="6763"/>
                  </a:lnTo>
                  <a:cubicBezTo>
                    <a:pt x="4227" y="6763"/>
                    <a:pt x="4310" y="6680"/>
                    <a:pt x="4310" y="6596"/>
                  </a:cubicBezTo>
                  <a:lnTo>
                    <a:pt x="4310" y="5251"/>
                  </a:lnTo>
                  <a:lnTo>
                    <a:pt x="4286" y="4287"/>
                  </a:lnTo>
                  <a:lnTo>
                    <a:pt x="4286" y="2215"/>
                  </a:lnTo>
                  <a:cubicBezTo>
                    <a:pt x="4286" y="2084"/>
                    <a:pt x="4227" y="1965"/>
                    <a:pt x="4132" y="1894"/>
                  </a:cubicBezTo>
                  <a:lnTo>
                    <a:pt x="2846" y="881"/>
                  </a:lnTo>
                  <a:cubicBezTo>
                    <a:pt x="2818" y="859"/>
                    <a:pt x="2782" y="847"/>
                    <a:pt x="2746" y="847"/>
                  </a:cubicBezTo>
                  <a:cubicBezTo>
                    <a:pt x="2707" y="847"/>
                    <a:pt x="2669" y="862"/>
                    <a:pt x="2643" y="893"/>
                  </a:cubicBezTo>
                  <a:lnTo>
                    <a:pt x="2322" y="1203"/>
                  </a:lnTo>
                  <a:cubicBezTo>
                    <a:pt x="2262" y="1262"/>
                    <a:pt x="2215" y="1358"/>
                    <a:pt x="2215" y="1441"/>
                  </a:cubicBezTo>
                  <a:cubicBezTo>
                    <a:pt x="2215" y="1536"/>
                    <a:pt x="2262" y="1620"/>
                    <a:pt x="2322" y="1679"/>
                  </a:cubicBezTo>
                  <a:lnTo>
                    <a:pt x="2977" y="2275"/>
                  </a:lnTo>
                  <a:lnTo>
                    <a:pt x="2941" y="2322"/>
                  </a:lnTo>
                  <a:cubicBezTo>
                    <a:pt x="2905" y="2358"/>
                    <a:pt x="2882" y="2370"/>
                    <a:pt x="2846" y="2370"/>
                  </a:cubicBezTo>
                  <a:lnTo>
                    <a:pt x="2727" y="2370"/>
                  </a:lnTo>
                  <a:cubicBezTo>
                    <a:pt x="2643" y="2370"/>
                    <a:pt x="2560" y="2334"/>
                    <a:pt x="2489" y="2298"/>
                  </a:cubicBezTo>
                  <a:lnTo>
                    <a:pt x="1060" y="1322"/>
                  </a:lnTo>
                  <a:cubicBezTo>
                    <a:pt x="1024" y="1310"/>
                    <a:pt x="1012" y="1286"/>
                    <a:pt x="1012" y="1251"/>
                  </a:cubicBezTo>
                  <a:lnTo>
                    <a:pt x="1012" y="346"/>
                  </a:lnTo>
                  <a:cubicBezTo>
                    <a:pt x="1012" y="155"/>
                    <a:pt x="869" y="0"/>
                    <a:pt x="6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a:p>
          </p:txBody>
        </p:sp>
        <p:sp>
          <p:nvSpPr>
            <p:cNvPr id="4" name="Google Shape;10728;p60">
              <a:extLst>
                <a:ext uri="{FF2B5EF4-FFF2-40B4-BE49-F238E27FC236}">
                  <a16:creationId xmlns:a16="http://schemas.microsoft.com/office/drawing/2014/main" id="{217461D9-4B71-70D4-4A84-7471FF81D649}"/>
                </a:ext>
              </a:extLst>
            </p:cNvPr>
            <p:cNvSpPr/>
            <p:nvPr/>
          </p:nvSpPr>
          <p:spPr>
            <a:xfrm>
              <a:off x="2811495" y="3494786"/>
              <a:ext cx="135464" cy="212003"/>
            </a:xfrm>
            <a:custGeom>
              <a:avLst/>
              <a:gdLst/>
              <a:ahLst/>
              <a:cxnLst/>
              <a:rect l="l" t="t" r="r" b="b"/>
              <a:pathLst>
                <a:path w="4276" h="6692" extrusionOk="0">
                  <a:moveTo>
                    <a:pt x="3942" y="322"/>
                  </a:moveTo>
                  <a:lnTo>
                    <a:pt x="3942" y="1727"/>
                  </a:lnTo>
                  <a:lnTo>
                    <a:pt x="3954" y="1727"/>
                  </a:lnTo>
                  <a:cubicBezTo>
                    <a:pt x="3954" y="1751"/>
                    <a:pt x="3942" y="1787"/>
                    <a:pt x="3918" y="1798"/>
                  </a:cubicBezTo>
                  <a:lnTo>
                    <a:pt x="1811" y="3251"/>
                  </a:lnTo>
                  <a:cubicBezTo>
                    <a:pt x="1692" y="3334"/>
                    <a:pt x="1632" y="3465"/>
                    <a:pt x="1632" y="3608"/>
                  </a:cubicBezTo>
                  <a:lnTo>
                    <a:pt x="1632" y="4144"/>
                  </a:lnTo>
                  <a:lnTo>
                    <a:pt x="334" y="4144"/>
                  </a:lnTo>
                  <a:lnTo>
                    <a:pt x="334" y="2239"/>
                  </a:lnTo>
                  <a:cubicBezTo>
                    <a:pt x="334" y="2215"/>
                    <a:pt x="358" y="2179"/>
                    <a:pt x="370" y="2168"/>
                  </a:cubicBezTo>
                  <a:lnTo>
                    <a:pt x="632" y="1965"/>
                  </a:lnTo>
                  <a:lnTo>
                    <a:pt x="1525" y="1251"/>
                  </a:lnTo>
                  <a:lnTo>
                    <a:pt x="1739" y="1453"/>
                  </a:lnTo>
                  <a:lnTo>
                    <a:pt x="1739" y="1465"/>
                  </a:lnTo>
                  <a:lnTo>
                    <a:pt x="1084" y="2060"/>
                  </a:lnTo>
                  <a:cubicBezTo>
                    <a:pt x="1025" y="2120"/>
                    <a:pt x="977" y="2203"/>
                    <a:pt x="977" y="2287"/>
                  </a:cubicBezTo>
                  <a:cubicBezTo>
                    <a:pt x="977" y="2382"/>
                    <a:pt x="1013" y="2453"/>
                    <a:pt x="1072" y="2513"/>
                  </a:cubicBezTo>
                  <a:lnTo>
                    <a:pt x="1108" y="2560"/>
                  </a:lnTo>
                  <a:cubicBezTo>
                    <a:pt x="1203" y="2644"/>
                    <a:pt x="1322" y="2691"/>
                    <a:pt x="1441" y="2691"/>
                  </a:cubicBezTo>
                  <a:lnTo>
                    <a:pt x="1561" y="2691"/>
                  </a:lnTo>
                  <a:cubicBezTo>
                    <a:pt x="1703" y="2691"/>
                    <a:pt x="1858" y="2644"/>
                    <a:pt x="1977" y="2560"/>
                  </a:cubicBezTo>
                  <a:lnTo>
                    <a:pt x="3406" y="1584"/>
                  </a:lnTo>
                  <a:cubicBezTo>
                    <a:pt x="3525" y="1513"/>
                    <a:pt x="3585" y="1382"/>
                    <a:pt x="3585" y="1251"/>
                  </a:cubicBezTo>
                  <a:lnTo>
                    <a:pt x="3585" y="334"/>
                  </a:lnTo>
                  <a:cubicBezTo>
                    <a:pt x="3585" y="322"/>
                    <a:pt x="3597" y="322"/>
                    <a:pt x="3597" y="322"/>
                  </a:cubicBezTo>
                  <a:close/>
                  <a:moveTo>
                    <a:pt x="1858" y="4477"/>
                  </a:moveTo>
                  <a:lnTo>
                    <a:pt x="1858" y="5073"/>
                  </a:lnTo>
                  <a:lnTo>
                    <a:pt x="322" y="5073"/>
                  </a:lnTo>
                  <a:lnTo>
                    <a:pt x="322" y="4477"/>
                  </a:lnTo>
                  <a:close/>
                  <a:moveTo>
                    <a:pt x="1858" y="5382"/>
                  </a:moveTo>
                  <a:lnTo>
                    <a:pt x="1858" y="6406"/>
                  </a:lnTo>
                  <a:lnTo>
                    <a:pt x="322" y="6406"/>
                  </a:lnTo>
                  <a:lnTo>
                    <a:pt x="322" y="5561"/>
                  </a:lnTo>
                  <a:lnTo>
                    <a:pt x="322" y="5382"/>
                  </a:lnTo>
                  <a:close/>
                  <a:moveTo>
                    <a:pt x="3620" y="1"/>
                  </a:moveTo>
                  <a:cubicBezTo>
                    <a:pt x="3418" y="1"/>
                    <a:pt x="3275" y="143"/>
                    <a:pt x="3275" y="334"/>
                  </a:cubicBezTo>
                  <a:lnTo>
                    <a:pt x="3275" y="1251"/>
                  </a:lnTo>
                  <a:cubicBezTo>
                    <a:pt x="3275" y="1275"/>
                    <a:pt x="3263" y="1310"/>
                    <a:pt x="3227" y="1322"/>
                  </a:cubicBezTo>
                  <a:lnTo>
                    <a:pt x="1799" y="2287"/>
                  </a:lnTo>
                  <a:cubicBezTo>
                    <a:pt x="1727" y="2334"/>
                    <a:pt x="1656" y="2358"/>
                    <a:pt x="1561" y="2358"/>
                  </a:cubicBezTo>
                  <a:lnTo>
                    <a:pt x="1441" y="2358"/>
                  </a:lnTo>
                  <a:cubicBezTo>
                    <a:pt x="1418" y="2358"/>
                    <a:pt x="1370" y="2346"/>
                    <a:pt x="1358" y="2322"/>
                  </a:cubicBezTo>
                  <a:lnTo>
                    <a:pt x="1311" y="2275"/>
                  </a:lnTo>
                  <a:lnTo>
                    <a:pt x="1965" y="1679"/>
                  </a:lnTo>
                  <a:cubicBezTo>
                    <a:pt x="2037" y="1620"/>
                    <a:pt x="2073" y="1525"/>
                    <a:pt x="2073" y="1441"/>
                  </a:cubicBezTo>
                  <a:cubicBezTo>
                    <a:pt x="2073" y="1346"/>
                    <a:pt x="2037" y="1263"/>
                    <a:pt x="1965" y="1203"/>
                  </a:cubicBezTo>
                  <a:lnTo>
                    <a:pt x="1656" y="894"/>
                  </a:lnTo>
                  <a:cubicBezTo>
                    <a:pt x="1622" y="860"/>
                    <a:pt x="1577" y="845"/>
                    <a:pt x="1534" y="845"/>
                  </a:cubicBezTo>
                  <a:cubicBezTo>
                    <a:pt x="1500" y="845"/>
                    <a:pt x="1467" y="854"/>
                    <a:pt x="1441" y="870"/>
                  </a:cubicBezTo>
                  <a:lnTo>
                    <a:pt x="429" y="1667"/>
                  </a:lnTo>
                  <a:lnTo>
                    <a:pt x="168" y="1870"/>
                  </a:lnTo>
                  <a:cubicBezTo>
                    <a:pt x="60" y="1941"/>
                    <a:pt x="1" y="2060"/>
                    <a:pt x="1" y="2203"/>
                  </a:cubicBezTo>
                  <a:lnTo>
                    <a:pt x="1" y="4263"/>
                  </a:lnTo>
                  <a:lnTo>
                    <a:pt x="1" y="5192"/>
                  </a:lnTo>
                  <a:lnTo>
                    <a:pt x="1" y="6525"/>
                  </a:lnTo>
                  <a:cubicBezTo>
                    <a:pt x="1" y="6620"/>
                    <a:pt x="72" y="6692"/>
                    <a:pt x="168" y="6692"/>
                  </a:cubicBezTo>
                  <a:lnTo>
                    <a:pt x="2025" y="6692"/>
                  </a:lnTo>
                  <a:cubicBezTo>
                    <a:pt x="2108" y="6692"/>
                    <a:pt x="2192" y="6620"/>
                    <a:pt x="2192" y="6525"/>
                  </a:cubicBezTo>
                  <a:lnTo>
                    <a:pt x="2192" y="5513"/>
                  </a:lnTo>
                  <a:lnTo>
                    <a:pt x="2192" y="4251"/>
                  </a:lnTo>
                  <a:cubicBezTo>
                    <a:pt x="2192" y="4168"/>
                    <a:pt x="2108" y="4084"/>
                    <a:pt x="2025" y="4084"/>
                  </a:cubicBezTo>
                  <a:lnTo>
                    <a:pt x="1953" y="4084"/>
                  </a:lnTo>
                  <a:lnTo>
                    <a:pt x="1953" y="3549"/>
                  </a:lnTo>
                  <a:cubicBezTo>
                    <a:pt x="1953" y="3525"/>
                    <a:pt x="1965" y="3477"/>
                    <a:pt x="1989" y="3465"/>
                  </a:cubicBezTo>
                  <a:lnTo>
                    <a:pt x="4097" y="2001"/>
                  </a:lnTo>
                  <a:cubicBezTo>
                    <a:pt x="4216" y="1929"/>
                    <a:pt x="4275" y="1798"/>
                    <a:pt x="4275" y="1667"/>
                  </a:cubicBezTo>
                  <a:lnTo>
                    <a:pt x="4275" y="96"/>
                  </a:lnTo>
                  <a:cubicBezTo>
                    <a:pt x="4275" y="72"/>
                    <a:pt x="4216" y="1"/>
                    <a:pt x="4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a:p>
          </p:txBody>
        </p:sp>
        <p:sp>
          <p:nvSpPr>
            <p:cNvPr id="5" name="Google Shape;10729;p60">
              <a:extLst>
                <a:ext uri="{FF2B5EF4-FFF2-40B4-BE49-F238E27FC236}">
                  <a16:creationId xmlns:a16="http://schemas.microsoft.com/office/drawing/2014/main" id="{0406FD35-4156-22A9-A8A2-7DEEE4B269E1}"/>
                </a:ext>
              </a:extLst>
            </p:cNvPr>
            <p:cNvSpPr/>
            <p:nvPr/>
          </p:nvSpPr>
          <p:spPr>
            <a:xfrm>
              <a:off x="2731915" y="3360146"/>
              <a:ext cx="149403" cy="181812"/>
            </a:xfrm>
            <a:custGeom>
              <a:avLst/>
              <a:gdLst/>
              <a:ahLst/>
              <a:cxnLst/>
              <a:rect l="l" t="t" r="r" b="b"/>
              <a:pathLst>
                <a:path w="4716" h="5739" extrusionOk="0">
                  <a:moveTo>
                    <a:pt x="2358" y="0"/>
                  </a:moveTo>
                  <a:cubicBezTo>
                    <a:pt x="1156" y="0"/>
                    <a:pt x="155" y="893"/>
                    <a:pt x="13" y="2084"/>
                  </a:cubicBezTo>
                  <a:cubicBezTo>
                    <a:pt x="1" y="2179"/>
                    <a:pt x="72" y="2250"/>
                    <a:pt x="143" y="2262"/>
                  </a:cubicBezTo>
                  <a:cubicBezTo>
                    <a:pt x="155" y="2265"/>
                    <a:pt x="166" y="2266"/>
                    <a:pt x="176" y="2266"/>
                  </a:cubicBezTo>
                  <a:cubicBezTo>
                    <a:pt x="255" y="2266"/>
                    <a:pt x="312" y="2194"/>
                    <a:pt x="322" y="2131"/>
                  </a:cubicBezTo>
                  <a:cubicBezTo>
                    <a:pt x="441" y="1107"/>
                    <a:pt x="1322" y="333"/>
                    <a:pt x="2346" y="333"/>
                  </a:cubicBezTo>
                  <a:cubicBezTo>
                    <a:pt x="3477" y="333"/>
                    <a:pt x="4382" y="1250"/>
                    <a:pt x="4382" y="2369"/>
                  </a:cubicBezTo>
                  <a:cubicBezTo>
                    <a:pt x="4382" y="3262"/>
                    <a:pt x="3823" y="4036"/>
                    <a:pt x="2977" y="4322"/>
                  </a:cubicBezTo>
                  <a:cubicBezTo>
                    <a:pt x="2941" y="4334"/>
                    <a:pt x="2894" y="4346"/>
                    <a:pt x="2882" y="4393"/>
                  </a:cubicBezTo>
                  <a:lnTo>
                    <a:pt x="2346" y="5286"/>
                  </a:lnTo>
                  <a:lnTo>
                    <a:pt x="1810" y="4393"/>
                  </a:lnTo>
                  <a:cubicBezTo>
                    <a:pt x="1798" y="4370"/>
                    <a:pt x="1763" y="4334"/>
                    <a:pt x="1727" y="4322"/>
                  </a:cubicBezTo>
                  <a:cubicBezTo>
                    <a:pt x="989" y="4084"/>
                    <a:pt x="477" y="3477"/>
                    <a:pt x="334" y="2727"/>
                  </a:cubicBezTo>
                  <a:cubicBezTo>
                    <a:pt x="323" y="2650"/>
                    <a:pt x="252" y="2594"/>
                    <a:pt x="177" y="2594"/>
                  </a:cubicBezTo>
                  <a:cubicBezTo>
                    <a:pt x="170" y="2594"/>
                    <a:pt x="163" y="2595"/>
                    <a:pt x="155" y="2596"/>
                  </a:cubicBezTo>
                  <a:cubicBezTo>
                    <a:pt x="72" y="2608"/>
                    <a:pt x="13" y="2703"/>
                    <a:pt x="24" y="2774"/>
                  </a:cubicBezTo>
                  <a:cubicBezTo>
                    <a:pt x="179" y="3620"/>
                    <a:pt x="775" y="4322"/>
                    <a:pt x="1572" y="4608"/>
                  </a:cubicBezTo>
                  <a:lnTo>
                    <a:pt x="2215" y="5656"/>
                  </a:lnTo>
                  <a:cubicBezTo>
                    <a:pt x="2239" y="5703"/>
                    <a:pt x="2287" y="5739"/>
                    <a:pt x="2346" y="5739"/>
                  </a:cubicBezTo>
                  <a:cubicBezTo>
                    <a:pt x="2406" y="5739"/>
                    <a:pt x="2453" y="5703"/>
                    <a:pt x="2477" y="5656"/>
                  </a:cubicBezTo>
                  <a:lnTo>
                    <a:pt x="3120" y="4608"/>
                  </a:lnTo>
                  <a:cubicBezTo>
                    <a:pt x="4073" y="4274"/>
                    <a:pt x="4704" y="3381"/>
                    <a:pt x="4704" y="2369"/>
                  </a:cubicBezTo>
                  <a:cubicBezTo>
                    <a:pt x="4715" y="1060"/>
                    <a:pt x="3656" y="0"/>
                    <a:pt x="23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a:p>
          </p:txBody>
        </p:sp>
        <p:sp>
          <p:nvSpPr>
            <p:cNvPr id="6" name="Google Shape;10730;p60">
              <a:extLst>
                <a:ext uri="{FF2B5EF4-FFF2-40B4-BE49-F238E27FC236}">
                  <a16:creationId xmlns:a16="http://schemas.microsoft.com/office/drawing/2014/main" id="{BB97ADA9-D49D-051E-7E74-F1EB30F1B728}"/>
                </a:ext>
              </a:extLst>
            </p:cNvPr>
            <p:cNvSpPr/>
            <p:nvPr/>
          </p:nvSpPr>
          <p:spPr>
            <a:xfrm>
              <a:off x="2760585" y="3389545"/>
              <a:ext cx="92442" cy="91333"/>
            </a:xfrm>
            <a:custGeom>
              <a:avLst/>
              <a:gdLst/>
              <a:ahLst/>
              <a:cxnLst/>
              <a:rect l="l" t="t" r="r" b="b"/>
              <a:pathLst>
                <a:path w="2918" h="2883" extrusionOk="0">
                  <a:moveTo>
                    <a:pt x="1453" y="679"/>
                  </a:moveTo>
                  <a:cubicBezTo>
                    <a:pt x="1858" y="679"/>
                    <a:pt x="2203" y="1025"/>
                    <a:pt x="2203" y="1430"/>
                  </a:cubicBezTo>
                  <a:cubicBezTo>
                    <a:pt x="2203" y="1846"/>
                    <a:pt x="1870" y="2168"/>
                    <a:pt x="1453" y="2168"/>
                  </a:cubicBezTo>
                  <a:cubicBezTo>
                    <a:pt x="1036" y="2168"/>
                    <a:pt x="715" y="1846"/>
                    <a:pt x="715" y="1430"/>
                  </a:cubicBezTo>
                  <a:cubicBezTo>
                    <a:pt x="715" y="1013"/>
                    <a:pt x="1036" y="679"/>
                    <a:pt x="1453" y="679"/>
                  </a:cubicBezTo>
                  <a:close/>
                  <a:moveTo>
                    <a:pt x="1453" y="1"/>
                  </a:moveTo>
                  <a:cubicBezTo>
                    <a:pt x="1370" y="1"/>
                    <a:pt x="1286" y="72"/>
                    <a:pt x="1286" y="167"/>
                  </a:cubicBezTo>
                  <a:lnTo>
                    <a:pt x="1286" y="382"/>
                  </a:lnTo>
                  <a:cubicBezTo>
                    <a:pt x="1108" y="417"/>
                    <a:pt x="953" y="477"/>
                    <a:pt x="810" y="572"/>
                  </a:cubicBezTo>
                  <a:lnTo>
                    <a:pt x="655" y="417"/>
                  </a:lnTo>
                  <a:cubicBezTo>
                    <a:pt x="626" y="388"/>
                    <a:pt x="584" y="373"/>
                    <a:pt x="542" y="373"/>
                  </a:cubicBezTo>
                  <a:cubicBezTo>
                    <a:pt x="501" y="373"/>
                    <a:pt x="459" y="388"/>
                    <a:pt x="429" y="417"/>
                  </a:cubicBezTo>
                  <a:cubicBezTo>
                    <a:pt x="370" y="477"/>
                    <a:pt x="370" y="572"/>
                    <a:pt x="429" y="632"/>
                  </a:cubicBezTo>
                  <a:lnTo>
                    <a:pt x="596" y="798"/>
                  </a:lnTo>
                  <a:cubicBezTo>
                    <a:pt x="489" y="929"/>
                    <a:pt x="429" y="1096"/>
                    <a:pt x="393" y="1275"/>
                  </a:cubicBezTo>
                  <a:lnTo>
                    <a:pt x="167" y="1275"/>
                  </a:lnTo>
                  <a:cubicBezTo>
                    <a:pt x="72" y="1275"/>
                    <a:pt x="0" y="1358"/>
                    <a:pt x="0" y="1441"/>
                  </a:cubicBezTo>
                  <a:cubicBezTo>
                    <a:pt x="0" y="1537"/>
                    <a:pt x="72" y="1608"/>
                    <a:pt x="167" y="1608"/>
                  </a:cubicBezTo>
                  <a:lnTo>
                    <a:pt x="381" y="1608"/>
                  </a:lnTo>
                  <a:cubicBezTo>
                    <a:pt x="417" y="1787"/>
                    <a:pt x="477" y="1953"/>
                    <a:pt x="572" y="2084"/>
                  </a:cubicBezTo>
                  <a:lnTo>
                    <a:pt x="417" y="2251"/>
                  </a:lnTo>
                  <a:cubicBezTo>
                    <a:pt x="358" y="2311"/>
                    <a:pt x="358" y="2406"/>
                    <a:pt x="417" y="2465"/>
                  </a:cubicBezTo>
                  <a:cubicBezTo>
                    <a:pt x="441" y="2501"/>
                    <a:pt x="489" y="2513"/>
                    <a:pt x="536" y="2513"/>
                  </a:cubicBezTo>
                  <a:cubicBezTo>
                    <a:pt x="572" y="2513"/>
                    <a:pt x="620" y="2501"/>
                    <a:pt x="655" y="2465"/>
                  </a:cubicBezTo>
                  <a:lnTo>
                    <a:pt x="810" y="2311"/>
                  </a:lnTo>
                  <a:cubicBezTo>
                    <a:pt x="953" y="2406"/>
                    <a:pt x="1108" y="2465"/>
                    <a:pt x="1286" y="2501"/>
                  </a:cubicBezTo>
                  <a:lnTo>
                    <a:pt x="1286" y="2727"/>
                  </a:lnTo>
                  <a:cubicBezTo>
                    <a:pt x="1286" y="2811"/>
                    <a:pt x="1370" y="2882"/>
                    <a:pt x="1453" y="2882"/>
                  </a:cubicBezTo>
                  <a:cubicBezTo>
                    <a:pt x="1548" y="2882"/>
                    <a:pt x="1620" y="2811"/>
                    <a:pt x="1620" y="2727"/>
                  </a:cubicBezTo>
                  <a:lnTo>
                    <a:pt x="1620" y="2501"/>
                  </a:lnTo>
                  <a:cubicBezTo>
                    <a:pt x="1798" y="2465"/>
                    <a:pt x="1965" y="2406"/>
                    <a:pt x="2096" y="2311"/>
                  </a:cubicBezTo>
                  <a:lnTo>
                    <a:pt x="2263" y="2465"/>
                  </a:lnTo>
                  <a:cubicBezTo>
                    <a:pt x="2286" y="2501"/>
                    <a:pt x="2334" y="2513"/>
                    <a:pt x="2382" y="2513"/>
                  </a:cubicBezTo>
                  <a:cubicBezTo>
                    <a:pt x="2417" y="2513"/>
                    <a:pt x="2465" y="2501"/>
                    <a:pt x="2501" y="2465"/>
                  </a:cubicBezTo>
                  <a:cubicBezTo>
                    <a:pt x="2560" y="2406"/>
                    <a:pt x="2560" y="2311"/>
                    <a:pt x="2501" y="2251"/>
                  </a:cubicBezTo>
                  <a:lnTo>
                    <a:pt x="2334" y="2084"/>
                  </a:lnTo>
                  <a:cubicBezTo>
                    <a:pt x="2441" y="1953"/>
                    <a:pt x="2501" y="1787"/>
                    <a:pt x="2525" y="1608"/>
                  </a:cubicBezTo>
                  <a:lnTo>
                    <a:pt x="2751" y="1608"/>
                  </a:lnTo>
                  <a:cubicBezTo>
                    <a:pt x="2834" y="1608"/>
                    <a:pt x="2918" y="1537"/>
                    <a:pt x="2918" y="1441"/>
                  </a:cubicBezTo>
                  <a:cubicBezTo>
                    <a:pt x="2882" y="1358"/>
                    <a:pt x="2822" y="1275"/>
                    <a:pt x="2739" y="1275"/>
                  </a:cubicBezTo>
                  <a:lnTo>
                    <a:pt x="2513" y="1275"/>
                  </a:lnTo>
                  <a:cubicBezTo>
                    <a:pt x="2477" y="1096"/>
                    <a:pt x="2417" y="941"/>
                    <a:pt x="2322" y="798"/>
                  </a:cubicBezTo>
                  <a:lnTo>
                    <a:pt x="2489" y="632"/>
                  </a:lnTo>
                  <a:cubicBezTo>
                    <a:pt x="2548" y="572"/>
                    <a:pt x="2548" y="477"/>
                    <a:pt x="2489" y="417"/>
                  </a:cubicBezTo>
                  <a:cubicBezTo>
                    <a:pt x="2459" y="388"/>
                    <a:pt x="2417" y="373"/>
                    <a:pt x="2376" y="373"/>
                  </a:cubicBezTo>
                  <a:cubicBezTo>
                    <a:pt x="2334" y="373"/>
                    <a:pt x="2292" y="388"/>
                    <a:pt x="2263" y="417"/>
                  </a:cubicBezTo>
                  <a:lnTo>
                    <a:pt x="2096" y="572"/>
                  </a:lnTo>
                  <a:cubicBezTo>
                    <a:pt x="1965" y="477"/>
                    <a:pt x="1798" y="417"/>
                    <a:pt x="1620" y="382"/>
                  </a:cubicBezTo>
                  <a:lnTo>
                    <a:pt x="1620" y="167"/>
                  </a:lnTo>
                  <a:cubicBezTo>
                    <a:pt x="1620" y="72"/>
                    <a:pt x="1548" y="1"/>
                    <a:pt x="14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a:p>
          </p:txBody>
        </p:sp>
        <p:sp>
          <p:nvSpPr>
            <p:cNvPr id="7" name="Google Shape;10731;p60">
              <a:extLst>
                <a:ext uri="{FF2B5EF4-FFF2-40B4-BE49-F238E27FC236}">
                  <a16:creationId xmlns:a16="http://schemas.microsoft.com/office/drawing/2014/main" id="{E16A3F66-421B-0DBF-3BDA-94F92F22331B}"/>
                </a:ext>
              </a:extLst>
            </p:cNvPr>
            <p:cNvSpPr/>
            <p:nvPr/>
          </p:nvSpPr>
          <p:spPr>
            <a:xfrm>
              <a:off x="2789636" y="3417836"/>
              <a:ext cx="33961" cy="33993"/>
            </a:xfrm>
            <a:custGeom>
              <a:avLst/>
              <a:gdLst/>
              <a:ahLst/>
              <a:cxnLst/>
              <a:rect l="l" t="t" r="r" b="b"/>
              <a:pathLst>
                <a:path w="1072" h="1073" extrusionOk="0">
                  <a:moveTo>
                    <a:pt x="536" y="346"/>
                  </a:moveTo>
                  <a:cubicBezTo>
                    <a:pt x="655" y="346"/>
                    <a:pt x="750" y="429"/>
                    <a:pt x="750" y="548"/>
                  </a:cubicBezTo>
                  <a:cubicBezTo>
                    <a:pt x="750" y="656"/>
                    <a:pt x="643" y="763"/>
                    <a:pt x="536" y="763"/>
                  </a:cubicBezTo>
                  <a:cubicBezTo>
                    <a:pt x="417" y="763"/>
                    <a:pt x="334" y="667"/>
                    <a:pt x="334" y="548"/>
                  </a:cubicBezTo>
                  <a:cubicBezTo>
                    <a:pt x="334" y="429"/>
                    <a:pt x="417" y="346"/>
                    <a:pt x="536" y="346"/>
                  </a:cubicBezTo>
                  <a:close/>
                  <a:moveTo>
                    <a:pt x="536" y="1"/>
                  </a:moveTo>
                  <a:cubicBezTo>
                    <a:pt x="238" y="1"/>
                    <a:pt x="0" y="239"/>
                    <a:pt x="0" y="537"/>
                  </a:cubicBezTo>
                  <a:cubicBezTo>
                    <a:pt x="0" y="834"/>
                    <a:pt x="238" y="1072"/>
                    <a:pt x="536" y="1072"/>
                  </a:cubicBezTo>
                  <a:cubicBezTo>
                    <a:pt x="834" y="1072"/>
                    <a:pt x="1072" y="834"/>
                    <a:pt x="1072" y="537"/>
                  </a:cubicBezTo>
                  <a:cubicBezTo>
                    <a:pt x="1072" y="251"/>
                    <a:pt x="822" y="1"/>
                    <a:pt x="5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a:p>
          </p:txBody>
        </p:sp>
      </p:grpSp>
      <p:sp>
        <p:nvSpPr>
          <p:cNvPr id="9" name="Oval Callout 8">
            <a:extLst>
              <a:ext uri="{FF2B5EF4-FFF2-40B4-BE49-F238E27FC236}">
                <a16:creationId xmlns:a16="http://schemas.microsoft.com/office/drawing/2014/main" id="{8AA42CFF-7CAE-2CEF-F978-10C485B2F207}"/>
              </a:ext>
            </a:extLst>
          </p:cNvPr>
          <p:cNvSpPr/>
          <p:nvPr/>
        </p:nvSpPr>
        <p:spPr>
          <a:xfrm>
            <a:off x="1888369" y="514068"/>
            <a:ext cx="2820671" cy="1919734"/>
          </a:xfrm>
          <a:prstGeom prst="wedgeEllipseCallout">
            <a:avLst>
              <a:gd name="adj1" fmla="val -69704"/>
              <a:gd name="adj2" fmla="val 1533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2"/>
                </a:solidFill>
                <a:latin typeface="Sofia Sans" panose="020B0604020202020204" charset="0"/>
              </a:rPr>
              <a:t>What actually drives the world? This should be good inspiration for a sustainable </a:t>
            </a:r>
            <a:r>
              <a:rPr lang="en-US" sz="1800">
                <a:solidFill>
                  <a:schemeClr val="bg2"/>
                </a:solidFill>
                <a:latin typeface="Sofia Sans" panose="020B0604020202020204" charset="0"/>
              </a:rPr>
              <a:t>energy source.</a:t>
            </a:r>
            <a:endParaRPr lang="en-US" sz="1800" dirty="0">
              <a:solidFill>
                <a:schemeClr val="bg2"/>
              </a:solidFill>
              <a:latin typeface="Sofia Sans" panose="020B0604020202020204" charset="0"/>
            </a:endParaRPr>
          </a:p>
        </p:txBody>
      </p:sp>
      <p:pic>
        <p:nvPicPr>
          <p:cNvPr id="10" name="Picture 9" descr="A cartoon of a construction worker giving a thumbs up&#10;&#10;AI-generated content may be incorrect.">
            <a:extLst>
              <a:ext uri="{FF2B5EF4-FFF2-40B4-BE49-F238E27FC236}">
                <a16:creationId xmlns:a16="http://schemas.microsoft.com/office/drawing/2014/main" id="{DF9D840F-5C10-6846-A6B4-4D1FB80524C5}"/>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4006" b="96577" l="5777" r="91784">
                        <a14:foregroundMark x1="33119" y1="23525" x2="49551" y2="13838"/>
                        <a14:foregroundMark x1="49551" y1="13838" x2="29268" y2="5972"/>
                        <a14:foregroundMark x1="29268" y1="5972" x2="54300" y2="8230"/>
                        <a14:foregroundMark x1="54300" y1="8230" x2="50963" y2="14494"/>
                        <a14:foregroundMark x1="32092" y1="24836" x2="44544" y2="23015"/>
                        <a14:foregroundMark x1="52632" y1="22651" x2="53530" y2="27385"/>
                        <a14:foregroundMark x1="37612" y1="27822" x2="48010" y2="30153"/>
                        <a14:foregroundMark x1="51990" y1="21704" x2="55584" y2="23161"/>
                        <a14:foregroundMark x1="36714" y1="30517" x2="49037" y2="31100"/>
                        <a14:foregroundMark x1="89345" y1="34960" x2="91913" y2="41588"/>
                        <a14:foregroundMark x1="33119" y1="49891" x2="25931" y2="58194"/>
                        <a14:foregroundMark x1="32092" y1="47487" x2="25802" y2="62345"/>
                        <a14:foregroundMark x1="25802" y1="62345" x2="32478" y2="56883"/>
                        <a14:foregroundMark x1="34146" y1="52658" x2="55327" y2="53969"/>
                        <a14:foregroundMark x1="54429" y1="54261" x2="22208" y2="55353"/>
                        <a14:foregroundMark x1="22208" y1="55353" x2="17587" y2="56737"/>
                        <a14:foregroundMark x1="26573" y1="48216" x2="21181" y2="61471"/>
                        <a14:foregroundMark x1="21181" y1="61471" x2="29268" y2="63729"/>
                        <a14:foregroundMark x1="31836" y1="48944" x2="41592" y2="51347"/>
                        <a14:foregroundMark x1="6804" y1="49308" x2="5905" y2="54479"/>
                        <a14:foregroundMark x1="31836" y1="4006" x2="40308" y2="4370"/>
                        <a14:foregroundMark x1="22465" y1="92790" x2="27599" y2="91333"/>
                        <a14:foregroundMark x1="47368" y1="91187" x2="62003" y2="92425"/>
                        <a14:foregroundMark x1="16303" y1="96286" x2="29910" y2="96650"/>
                        <a14:foregroundMark x1="35430" y1="49745" x2="39666" y2="48070"/>
                        <a14:foregroundMark x1="45828" y1="63511" x2="44801" y2="63511"/>
                        <a14:backgroundMark x1="54814" y1="54115" x2="56226" y2="55426"/>
                      </a14:backgroundRemoval>
                    </a14:imgEffect>
                  </a14:imgLayer>
                </a14:imgProps>
              </a:ext>
              <a:ext uri="{28A0092B-C50C-407E-A947-70E740481C1C}">
                <a14:useLocalDpi xmlns:a14="http://schemas.microsoft.com/office/drawing/2010/main"/>
              </a:ext>
            </a:extLst>
          </a:blip>
          <a:srcRect/>
          <a:stretch>
            <a:fillRect/>
          </a:stretch>
        </p:blipFill>
        <p:spPr>
          <a:xfrm>
            <a:off x="513385" y="1221880"/>
            <a:ext cx="1186612" cy="2091982"/>
          </a:xfrm>
          <a:prstGeom prst="rect">
            <a:avLst/>
          </a:prstGeom>
        </p:spPr>
      </p:pic>
      <p:grpSp>
        <p:nvGrpSpPr>
          <p:cNvPr id="11" name="Gruppieren 10">
            <a:extLst>
              <a:ext uri="{FF2B5EF4-FFF2-40B4-BE49-F238E27FC236}">
                <a16:creationId xmlns:a16="http://schemas.microsoft.com/office/drawing/2014/main" id="{A19B269F-23EB-078D-E994-15CFE9C34EE3}"/>
              </a:ext>
            </a:extLst>
          </p:cNvPr>
          <p:cNvGrpSpPr/>
          <p:nvPr/>
        </p:nvGrpSpPr>
        <p:grpSpPr>
          <a:xfrm>
            <a:off x="8971221" y="0"/>
            <a:ext cx="982865" cy="655243"/>
            <a:chOff x="8971221" y="0"/>
            <a:chExt cx="982865" cy="655243"/>
          </a:xfrm>
        </p:grpSpPr>
        <p:sp>
          <p:nvSpPr>
            <p:cNvPr id="12" name="Rechteck 11">
              <a:extLst>
                <a:ext uri="{FF2B5EF4-FFF2-40B4-BE49-F238E27FC236}">
                  <a16:creationId xmlns:a16="http://schemas.microsoft.com/office/drawing/2014/main" id="{1ABBDE94-E0A9-3058-500B-8B1F43DB8EA4}"/>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3" name="Grafik 12" descr="Ein Bild, das Grafiken, Schrift, Logo, Kreis enthält.&#10;&#10;KI-generierte Inhalte können fehlerhaft sein.">
              <a:extLst>
                <a:ext uri="{FF2B5EF4-FFF2-40B4-BE49-F238E27FC236}">
                  <a16:creationId xmlns:a16="http://schemas.microsoft.com/office/drawing/2014/main" id="{1DE7187D-0F3E-244B-2165-2803DBCDFE43}"/>
                </a:ext>
              </a:extLst>
            </p:cNvPr>
            <p:cNvPicPr>
              <a:picLocks noChangeAspect="1"/>
            </p:cNvPicPr>
            <p:nvPr/>
          </p:nvPicPr>
          <p:blipFill>
            <a:blip r:embed="rId5"/>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17298178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9F17E-3021-3DDA-8798-8999B23C786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88D40BC-4E23-7B90-B1DE-BEAC84719203}"/>
              </a:ext>
            </a:extLst>
          </p:cNvPr>
          <p:cNvSpPr>
            <a:spLocks noGrp="1"/>
          </p:cNvSpPr>
          <p:nvPr>
            <p:ph type="title"/>
          </p:nvPr>
        </p:nvSpPr>
        <p:spPr/>
        <p:txBody>
          <a:bodyPr/>
          <a:lstStyle/>
          <a:p>
            <a:r>
              <a:rPr lang="en-GB" noProof="0"/>
              <a:t>Changing number of blades</a:t>
            </a:r>
          </a:p>
        </p:txBody>
      </p:sp>
      <p:pic>
        <p:nvPicPr>
          <p:cNvPr id="15" name="Picture 14">
            <a:extLst>
              <a:ext uri="{FF2B5EF4-FFF2-40B4-BE49-F238E27FC236}">
                <a16:creationId xmlns:a16="http://schemas.microsoft.com/office/drawing/2014/main" id="{37D69C7B-84AE-C22F-982C-9ED2F9BB78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81893" y="2787699"/>
            <a:ext cx="3368052" cy="1816300"/>
          </a:xfrm>
          <a:prstGeom prst="rect">
            <a:avLst/>
          </a:prstGeom>
        </p:spPr>
      </p:pic>
      <p:sp>
        <p:nvSpPr>
          <p:cNvPr id="21" name="Ellipse 20">
            <a:extLst>
              <a:ext uri="{FF2B5EF4-FFF2-40B4-BE49-F238E27FC236}">
                <a16:creationId xmlns:a16="http://schemas.microsoft.com/office/drawing/2014/main" id="{AA424A53-FD3C-4F2E-4BBE-6463CD56216F}"/>
              </a:ext>
            </a:extLst>
          </p:cNvPr>
          <p:cNvSpPr>
            <a:spLocks noChangeAspect="1"/>
          </p:cNvSpPr>
          <p:nvPr/>
        </p:nvSpPr>
        <p:spPr>
          <a:xfrm>
            <a:off x="764850" y="1219992"/>
            <a:ext cx="468000" cy="468000"/>
          </a:xfrm>
          <a:prstGeom prst="ellipse">
            <a:avLst/>
          </a:prstGeom>
          <a:solidFill>
            <a:srgbClr val="315544"/>
          </a:solidFill>
          <a:ln w="25400" cap="flat" cmpd="sng" algn="ctr">
            <a:solidFill>
              <a:srgbClr val="315544">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15544"/>
              </a:solidFill>
              <a:effectLst/>
              <a:uLnTx/>
              <a:uFillTx/>
              <a:latin typeface="Arial"/>
              <a:ea typeface="+mn-ea"/>
              <a:cs typeface="+mn-cs"/>
            </a:endParaRPr>
          </a:p>
        </p:txBody>
      </p:sp>
      <p:pic>
        <p:nvPicPr>
          <p:cNvPr id="22" name="Grafik 21" descr="Lupe mit einfarbiger Füllung">
            <a:extLst>
              <a:ext uri="{FF2B5EF4-FFF2-40B4-BE49-F238E27FC236}">
                <a16:creationId xmlns:a16="http://schemas.microsoft.com/office/drawing/2014/main" id="{2A4C0890-CA81-F756-CEB9-722E9A1F7F3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7076" y="1302592"/>
            <a:ext cx="324000" cy="324000"/>
          </a:xfrm>
          <a:prstGeom prst="rect">
            <a:avLst/>
          </a:prstGeom>
        </p:spPr>
      </p:pic>
      <p:sp>
        <p:nvSpPr>
          <p:cNvPr id="23" name="Untertitel 5">
            <a:extLst>
              <a:ext uri="{FF2B5EF4-FFF2-40B4-BE49-F238E27FC236}">
                <a16:creationId xmlns:a16="http://schemas.microsoft.com/office/drawing/2014/main" id="{44E428A0-077D-750E-390C-D9B2EC5E0EA4}"/>
              </a:ext>
            </a:extLst>
          </p:cNvPr>
          <p:cNvSpPr txBox="1">
            <a:spLocks/>
          </p:cNvSpPr>
          <p:nvPr/>
        </p:nvSpPr>
        <p:spPr>
          <a:xfrm>
            <a:off x="1115209" y="1477005"/>
            <a:ext cx="4824118"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400" noProof="0" dirty="0">
                <a:solidFill>
                  <a:schemeClr val="tx1"/>
                </a:solidFill>
                <a:latin typeface="Sofia Sans"/>
              </a:rPr>
              <a:t>Experiment: </a:t>
            </a:r>
            <a:r>
              <a:rPr lang="en-GB" sz="1400" b="0" dirty="0">
                <a:latin typeface="Sofia Sans"/>
              </a:rPr>
              <a:t>Let’s try out different numbers of blades!</a:t>
            </a:r>
          </a:p>
          <a:p>
            <a:r>
              <a:rPr lang="en-GB" sz="1400" b="0" dirty="0">
                <a:latin typeface="Sofia Sans" panose="020B0604020202020204" charset="0"/>
              </a:rPr>
              <a:t>                            Open your worksheet on page 65.</a:t>
            </a:r>
          </a:p>
          <a:p>
            <a:endParaRPr lang="en-GB" sz="1400" noProof="0" dirty="0"/>
          </a:p>
        </p:txBody>
      </p:sp>
      <p:pic>
        <p:nvPicPr>
          <p:cNvPr id="24" name="Grafik 23" descr="Würfel Silhouette">
            <a:extLst>
              <a:ext uri="{FF2B5EF4-FFF2-40B4-BE49-F238E27FC236}">
                <a16:creationId xmlns:a16="http://schemas.microsoft.com/office/drawing/2014/main" id="{E8D72929-BC8A-A4A8-03FC-A8D7119B4E1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51857" y="632636"/>
            <a:ext cx="1128927" cy="1174712"/>
          </a:xfrm>
          <a:prstGeom prst="rect">
            <a:avLst/>
          </a:prstGeom>
        </p:spPr>
      </p:pic>
      <p:sp>
        <p:nvSpPr>
          <p:cNvPr id="25" name="Untertitel 5">
            <a:extLst>
              <a:ext uri="{FF2B5EF4-FFF2-40B4-BE49-F238E27FC236}">
                <a16:creationId xmlns:a16="http://schemas.microsoft.com/office/drawing/2014/main" id="{33A8937A-69CF-CF52-2418-0A8BF473C8CF}"/>
              </a:ext>
            </a:extLst>
          </p:cNvPr>
          <p:cNvSpPr txBox="1">
            <a:spLocks/>
          </p:cNvSpPr>
          <p:nvPr/>
        </p:nvSpPr>
        <p:spPr>
          <a:xfrm>
            <a:off x="1139540" y="2132178"/>
            <a:ext cx="4142353" cy="119949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400" dirty="0">
                <a:solidFill>
                  <a:schemeClr val="tx1"/>
                </a:solidFill>
                <a:latin typeface="Sofia Sans"/>
              </a:rPr>
              <a:t>Tasks  1</a:t>
            </a:r>
            <a:r>
              <a:rPr lang="en-US" sz="1200" dirty="0">
                <a:solidFill>
                  <a:schemeClr val="tx1"/>
                </a:solidFill>
                <a:latin typeface="Sofia Sans"/>
              </a:rPr>
              <a:t>–</a:t>
            </a:r>
            <a:r>
              <a:rPr lang="en-GB" sz="1400" dirty="0">
                <a:solidFill>
                  <a:schemeClr val="tx1"/>
                </a:solidFill>
                <a:latin typeface="Sofia Sans"/>
              </a:rPr>
              <a:t>4:</a:t>
            </a:r>
            <a:r>
              <a:rPr lang="en-GB" sz="1400" dirty="0">
                <a:latin typeface="Sofia Sans"/>
              </a:rPr>
              <a:t> </a:t>
            </a:r>
            <a:r>
              <a:rPr lang="en-GB" sz="1400" b="0" dirty="0">
                <a:latin typeface="Sofia Sans"/>
              </a:rPr>
              <a:t>Write down your observations, 	          </a:t>
            </a:r>
          </a:p>
          <a:p>
            <a:r>
              <a:rPr lang="en-GB" sz="1400" b="0" dirty="0">
                <a:latin typeface="Sofia Sans"/>
              </a:rPr>
              <a:t>                        think about the stability when blades 	    increase, as well as their advantages </a:t>
            </a:r>
          </a:p>
          <a:p>
            <a:r>
              <a:rPr lang="en-GB" sz="1400" b="0" dirty="0">
                <a:latin typeface="Sofia Sans"/>
              </a:rPr>
              <a:t>                        &amp; disadvantages! </a:t>
            </a:r>
          </a:p>
          <a:p>
            <a:r>
              <a:rPr lang="en-GB" sz="1400" b="0" dirty="0">
                <a:latin typeface="Sofia Sans"/>
              </a:rPr>
              <a:t>		   Open your worksheet on page 66</a:t>
            </a:r>
            <a:r>
              <a:rPr lang="en-US" sz="1200" dirty="0">
                <a:latin typeface="Sofia Sans"/>
              </a:rPr>
              <a:t>–</a:t>
            </a:r>
            <a:r>
              <a:rPr lang="en-GB" sz="1400" b="0" dirty="0">
                <a:latin typeface="Sofia Sans"/>
              </a:rPr>
              <a:t>67.</a:t>
            </a:r>
            <a:endParaRPr lang="en-GB" sz="1400" noProof="0" dirty="0">
              <a:latin typeface="Sofia Sans"/>
            </a:endParaRPr>
          </a:p>
        </p:txBody>
      </p:sp>
      <p:sp>
        <p:nvSpPr>
          <p:cNvPr id="26" name="Ellipse 25">
            <a:extLst>
              <a:ext uri="{FF2B5EF4-FFF2-40B4-BE49-F238E27FC236}">
                <a16:creationId xmlns:a16="http://schemas.microsoft.com/office/drawing/2014/main" id="{8451283F-7416-3FF5-25E7-91BC712ED345}"/>
              </a:ext>
            </a:extLst>
          </p:cNvPr>
          <p:cNvSpPr>
            <a:spLocks noChangeAspect="1"/>
          </p:cNvSpPr>
          <p:nvPr/>
        </p:nvSpPr>
        <p:spPr>
          <a:xfrm>
            <a:off x="764850" y="1988097"/>
            <a:ext cx="468000" cy="480127"/>
          </a:xfrm>
          <a:prstGeom prst="ellipse">
            <a:avLst/>
          </a:prstGeom>
          <a:solidFill>
            <a:srgbClr val="315544"/>
          </a:solidFill>
          <a:ln>
            <a:solidFill>
              <a:srgbClr val="254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27" name="Grafik 26" descr="Skizze mit einfarbiger Füllung">
            <a:extLst>
              <a:ext uri="{FF2B5EF4-FFF2-40B4-BE49-F238E27FC236}">
                <a16:creationId xmlns:a16="http://schemas.microsoft.com/office/drawing/2014/main" id="{4FAC334E-92EB-50F9-2DD4-C6CE92A09CB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15281" y="2083541"/>
            <a:ext cx="386034" cy="379044"/>
          </a:xfrm>
          <a:prstGeom prst="rect">
            <a:avLst/>
          </a:prstGeom>
        </p:spPr>
      </p:pic>
      <p:grpSp>
        <p:nvGrpSpPr>
          <p:cNvPr id="2" name="Gruppieren 1">
            <a:extLst>
              <a:ext uri="{FF2B5EF4-FFF2-40B4-BE49-F238E27FC236}">
                <a16:creationId xmlns:a16="http://schemas.microsoft.com/office/drawing/2014/main" id="{7CF56E64-7B6A-4E9B-7E7E-F5D4FC35B13F}"/>
              </a:ext>
            </a:extLst>
          </p:cNvPr>
          <p:cNvGrpSpPr/>
          <p:nvPr/>
        </p:nvGrpSpPr>
        <p:grpSpPr>
          <a:xfrm>
            <a:off x="8971221" y="0"/>
            <a:ext cx="982865" cy="655243"/>
            <a:chOff x="8971221" y="0"/>
            <a:chExt cx="982865" cy="655243"/>
          </a:xfrm>
        </p:grpSpPr>
        <p:sp>
          <p:nvSpPr>
            <p:cNvPr id="4" name="Rechteck 3">
              <a:extLst>
                <a:ext uri="{FF2B5EF4-FFF2-40B4-BE49-F238E27FC236}">
                  <a16:creationId xmlns:a16="http://schemas.microsoft.com/office/drawing/2014/main" id="{8A2385E6-0EE6-E7F8-7C2B-BB637EF443BE}"/>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 name="Grafik 4" descr="Ein Bild, das Grafiken, Schrift, Logo, Kreis enthält.&#10;&#10;KI-generierte Inhalte können fehlerhaft sein.">
              <a:extLst>
                <a:ext uri="{FF2B5EF4-FFF2-40B4-BE49-F238E27FC236}">
                  <a16:creationId xmlns:a16="http://schemas.microsoft.com/office/drawing/2014/main" id="{886AC2AB-9E65-8D37-906E-52AEE6B59452}"/>
                </a:ext>
              </a:extLst>
            </p:cNvPr>
            <p:cNvPicPr>
              <a:picLocks noChangeAspect="1"/>
            </p:cNvPicPr>
            <p:nvPr/>
          </p:nvPicPr>
          <p:blipFill>
            <a:blip r:embed="rId10"/>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42707647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57ECC-E3EF-FC16-1F71-EE6AC33534B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A0A498D-A2FF-778B-0B3E-15AC5BD41846}"/>
              </a:ext>
            </a:extLst>
          </p:cNvPr>
          <p:cNvSpPr>
            <a:spLocks noGrp="1"/>
          </p:cNvSpPr>
          <p:nvPr>
            <p:ph type="title"/>
          </p:nvPr>
        </p:nvSpPr>
        <p:spPr/>
        <p:txBody>
          <a:bodyPr/>
          <a:lstStyle/>
          <a:p>
            <a:r>
              <a:rPr lang="en-GB" noProof="0" dirty="0">
                <a:solidFill>
                  <a:schemeClr val="tx1"/>
                </a:solidFill>
              </a:rPr>
              <a:t>Impact</a:t>
            </a:r>
            <a:r>
              <a:rPr lang="en-GB" noProof="0" dirty="0"/>
              <a:t> of blade numbers</a:t>
            </a:r>
          </a:p>
        </p:txBody>
      </p:sp>
      <p:sp>
        <p:nvSpPr>
          <p:cNvPr id="4" name="Subtitle 3">
            <a:extLst>
              <a:ext uri="{FF2B5EF4-FFF2-40B4-BE49-F238E27FC236}">
                <a16:creationId xmlns:a16="http://schemas.microsoft.com/office/drawing/2014/main" id="{D8B302D9-CBD1-545C-9834-268867AB325A}"/>
              </a:ext>
            </a:extLst>
          </p:cNvPr>
          <p:cNvSpPr>
            <a:spLocks noGrp="1"/>
          </p:cNvSpPr>
          <p:nvPr>
            <p:ph type="subTitle" idx="1"/>
          </p:nvPr>
        </p:nvSpPr>
        <p:spPr>
          <a:xfrm>
            <a:off x="4006551" y="3361019"/>
            <a:ext cx="5218340" cy="1025018"/>
          </a:xfrm>
        </p:spPr>
        <p:txBody>
          <a:bodyPr/>
          <a:lstStyle/>
          <a:p>
            <a:pPr marL="139700" indent="0">
              <a:lnSpc>
                <a:spcPct val="114999"/>
              </a:lnSpc>
              <a:buClrTx/>
            </a:pPr>
            <a:r>
              <a:rPr lang="de-DE" sz="1800" b="1" dirty="0"/>
              <a:t>More </a:t>
            </a:r>
            <a:r>
              <a:rPr lang="de-DE" sz="1800" b="1" dirty="0">
                <a:solidFill>
                  <a:schemeClr val="tx1"/>
                </a:solidFill>
              </a:rPr>
              <a:t>blades</a:t>
            </a:r>
            <a:r>
              <a:rPr lang="de-DE" sz="1800" b="1" dirty="0"/>
              <a:t> </a:t>
            </a:r>
            <a:r>
              <a:rPr lang="de-DE" sz="1800" b="1" dirty="0" err="1"/>
              <a:t>are</a:t>
            </a:r>
            <a:r>
              <a:rPr lang="de-DE" sz="1800" b="1" dirty="0"/>
              <a:t>…</a:t>
            </a:r>
          </a:p>
          <a:p>
            <a:pPr marL="139700" indent="0">
              <a:lnSpc>
                <a:spcPct val="114999"/>
              </a:lnSpc>
              <a:buClrTx/>
            </a:pPr>
            <a:r>
              <a:rPr lang="en-GB" dirty="0"/>
              <a:t>…more efficient at capturing energy.</a:t>
            </a:r>
          </a:p>
          <a:p>
            <a:pPr marL="139700" indent="0">
              <a:lnSpc>
                <a:spcPct val="114999"/>
              </a:lnSpc>
              <a:buClrTx/>
            </a:pPr>
            <a:r>
              <a:rPr lang="en-GB" dirty="0"/>
              <a:t>…reduced at rotational speed &amp; have an increased drag.</a:t>
            </a:r>
          </a:p>
        </p:txBody>
      </p:sp>
      <p:sp>
        <p:nvSpPr>
          <p:cNvPr id="2" name="Untertitel 1">
            <a:extLst>
              <a:ext uri="{FF2B5EF4-FFF2-40B4-BE49-F238E27FC236}">
                <a16:creationId xmlns:a16="http://schemas.microsoft.com/office/drawing/2014/main" id="{F3846D74-5BB1-0FCE-DADB-38C2ADB1C035}"/>
              </a:ext>
            </a:extLst>
          </p:cNvPr>
          <p:cNvSpPr>
            <a:spLocks noGrp="1"/>
          </p:cNvSpPr>
          <p:nvPr>
            <p:ph type="subTitle" idx="2"/>
          </p:nvPr>
        </p:nvSpPr>
        <p:spPr>
          <a:xfrm>
            <a:off x="4006551" y="1495680"/>
            <a:ext cx="3400324" cy="858762"/>
          </a:xfrm>
        </p:spPr>
        <p:txBody>
          <a:bodyPr/>
          <a:lstStyle/>
          <a:p>
            <a:pPr marL="139700" indent="0">
              <a:buClrTx/>
            </a:pPr>
            <a:r>
              <a:rPr lang="en-GB" sz="1800" b="1" dirty="0">
                <a:solidFill>
                  <a:schemeClr val="tx1"/>
                </a:solidFill>
              </a:rPr>
              <a:t>Less blades are…</a:t>
            </a:r>
          </a:p>
          <a:p>
            <a:pPr marL="139700" indent="0">
              <a:buClrTx/>
            </a:pPr>
            <a:r>
              <a:rPr lang="en-GB" dirty="0">
                <a:solidFill>
                  <a:schemeClr val="tx1"/>
                </a:solidFill>
              </a:rPr>
              <a:t>…less efficient at capturing energy.</a:t>
            </a:r>
          </a:p>
          <a:p>
            <a:pPr marL="139700" indent="0">
              <a:buClrTx/>
            </a:pPr>
            <a:r>
              <a:rPr lang="en-GB" dirty="0">
                <a:solidFill>
                  <a:schemeClr val="tx1"/>
                </a:solidFill>
              </a:rPr>
              <a:t>…faster to start spinning blades.</a:t>
            </a:r>
          </a:p>
        </p:txBody>
      </p:sp>
      <p:pic>
        <p:nvPicPr>
          <p:cNvPr id="12" name="Picture 4" descr="A group of windmills in a blue sky&#10;&#10;Description automatically generated">
            <a:extLst>
              <a:ext uri="{FF2B5EF4-FFF2-40B4-BE49-F238E27FC236}">
                <a16:creationId xmlns:a16="http://schemas.microsoft.com/office/drawing/2014/main" id="{12F27DB8-D873-82B4-A759-8C0E475106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2928" y="1269972"/>
            <a:ext cx="3125335" cy="1310178"/>
          </a:xfrm>
          <a:prstGeom prst="rect">
            <a:avLst/>
          </a:prstGeom>
        </p:spPr>
      </p:pic>
      <p:pic>
        <p:nvPicPr>
          <p:cNvPr id="5" name="Picture 14">
            <a:extLst>
              <a:ext uri="{FF2B5EF4-FFF2-40B4-BE49-F238E27FC236}">
                <a16:creationId xmlns:a16="http://schemas.microsoft.com/office/drawing/2014/main" id="{EAC80C2B-3CF1-4294-8773-6F55D4B2E28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2928" y="3218439"/>
            <a:ext cx="3125335" cy="1310178"/>
          </a:xfrm>
          <a:prstGeom prst="rect">
            <a:avLst/>
          </a:prstGeom>
        </p:spPr>
      </p:pic>
      <p:grpSp>
        <p:nvGrpSpPr>
          <p:cNvPr id="6" name="Gruppieren 5">
            <a:extLst>
              <a:ext uri="{FF2B5EF4-FFF2-40B4-BE49-F238E27FC236}">
                <a16:creationId xmlns:a16="http://schemas.microsoft.com/office/drawing/2014/main" id="{855CEFD2-2DA8-18E9-B5AA-2145F6B170A7}"/>
              </a:ext>
            </a:extLst>
          </p:cNvPr>
          <p:cNvGrpSpPr/>
          <p:nvPr/>
        </p:nvGrpSpPr>
        <p:grpSpPr>
          <a:xfrm>
            <a:off x="8971221" y="0"/>
            <a:ext cx="982865" cy="655243"/>
            <a:chOff x="8971221" y="0"/>
            <a:chExt cx="982865" cy="655243"/>
          </a:xfrm>
        </p:grpSpPr>
        <p:sp>
          <p:nvSpPr>
            <p:cNvPr id="7" name="Rechteck 6">
              <a:extLst>
                <a:ext uri="{FF2B5EF4-FFF2-40B4-BE49-F238E27FC236}">
                  <a16:creationId xmlns:a16="http://schemas.microsoft.com/office/drawing/2014/main" id="{B91C32DE-89D3-8FF2-4326-21C31FE87557}"/>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8" name="Grafik 7" descr="Ein Bild, das Grafiken, Schrift, Logo, Kreis enthält.&#10;&#10;KI-generierte Inhalte können fehlerhaft sein.">
              <a:extLst>
                <a:ext uri="{FF2B5EF4-FFF2-40B4-BE49-F238E27FC236}">
                  <a16:creationId xmlns:a16="http://schemas.microsoft.com/office/drawing/2014/main" id="{CB548C3E-D162-BE9F-2707-61F5DB336978}"/>
                </a:ext>
              </a:extLst>
            </p:cNvPr>
            <p:cNvPicPr>
              <a:picLocks noChangeAspect="1"/>
            </p:cNvPicPr>
            <p:nvPr/>
          </p:nvPicPr>
          <p:blipFill>
            <a:blip r:embed="rId5"/>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33231143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77F6E-9674-26A9-856D-53FB699D42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458969-DA05-24F5-7B06-E168F29BF86F}"/>
              </a:ext>
            </a:extLst>
          </p:cNvPr>
          <p:cNvSpPr>
            <a:spLocks noGrp="1"/>
          </p:cNvSpPr>
          <p:nvPr>
            <p:ph type="title"/>
          </p:nvPr>
        </p:nvSpPr>
        <p:spPr/>
        <p:txBody>
          <a:bodyPr/>
          <a:lstStyle/>
          <a:p>
            <a:r>
              <a:rPr lang="en-GB" dirty="0"/>
              <a:t> Finding the balance</a:t>
            </a:r>
            <a:endParaRPr lang="en-GB" noProof="0" dirty="0"/>
          </a:p>
        </p:txBody>
      </p:sp>
      <p:sp>
        <p:nvSpPr>
          <p:cNvPr id="12" name="Rectangle 3">
            <a:extLst>
              <a:ext uri="{FF2B5EF4-FFF2-40B4-BE49-F238E27FC236}">
                <a16:creationId xmlns:a16="http://schemas.microsoft.com/office/drawing/2014/main" id="{20C3EE44-8F4B-F17D-E655-323EE558126C}"/>
              </a:ext>
            </a:extLst>
          </p:cNvPr>
          <p:cNvSpPr>
            <a:spLocks noChangeArrowheads="1"/>
          </p:cNvSpPr>
          <p:nvPr/>
        </p:nvSpPr>
        <p:spPr bwMode="auto">
          <a:xfrm>
            <a:off x="1340589" y="19417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de-DE" altLang="de-DE"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3" name="Oval Callout 2">
            <a:extLst>
              <a:ext uri="{FF2B5EF4-FFF2-40B4-BE49-F238E27FC236}">
                <a16:creationId xmlns:a16="http://schemas.microsoft.com/office/drawing/2014/main" id="{F5BC5414-A690-3329-A53D-E76F5FC09134}"/>
              </a:ext>
            </a:extLst>
          </p:cNvPr>
          <p:cNvSpPr/>
          <p:nvPr/>
        </p:nvSpPr>
        <p:spPr>
          <a:xfrm>
            <a:off x="3811892" y="1477125"/>
            <a:ext cx="4470462" cy="2681624"/>
          </a:xfrm>
          <a:prstGeom prst="wedgeEllipseCallout">
            <a:avLst>
              <a:gd name="adj1" fmla="val -82869"/>
              <a:gd name="adj2" fmla="val -425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bg2"/>
                </a:solidFill>
                <a:latin typeface="Sofia Sans" panose="020B0604020202020204" charset="0"/>
              </a:rPr>
              <a:t>I now feel ready to build a wind farm. But we still have a few decisions to make together:</a:t>
            </a:r>
          </a:p>
          <a:p>
            <a:pPr marL="285750" indent="-285750">
              <a:buClr>
                <a:srgbClr val="FFFFFF"/>
              </a:buClr>
              <a:buFont typeface="Arial" panose="020B0604020202020204" pitchFamily="34" charset="0"/>
              <a:buChar char="•"/>
            </a:pPr>
            <a:r>
              <a:rPr lang="en-US" dirty="0">
                <a:solidFill>
                  <a:schemeClr val="bg2"/>
                </a:solidFill>
                <a:latin typeface="Sofia Sans" panose="020B0604020202020204" charset="0"/>
              </a:rPr>
              <a:t>How many rotor blades would be ideal, also in terms of costs?</a:t>
            </a:r>
          </a:p>
          <a:p>
            <a:pPr marL="285750" indent="-285750">
              <a:buClr>
                <a:srgbClr val="FFFFFF"/>
              </a:buClr>
              <a:buFont typeface="Arial" panose="020B0604020202020204" pitchFamily="34" charset="0"/>
              <a:buChar char="•"/>
            </a:pPr>
            <a:r>
              <a:rPr lang="en-US" dirty="0">
                <a:solidFill>
                  <a:schemeClr val="bg2"/>
                </a:solidFill>
                <a:latin typeface="Sofia Sans" panose="020B0604020202020204" charset="0"/>
              </a:rPr>
              <a:t>Should we build in the bird sanctuary where there is a lot of wind, or where there is less wind?</a:t>
            </a:r>
          </a:p>
        </p:txBody>
      </p:sp>
      <p:sp>
        <p:nvSpPr>
          <p:cNvPr id="9" name="Textfeld 8">
            <a:extLst>
              <a:ext uri="{FF2B5EF4-FFF2-40B4-BE49-F238E27FC236}">
                <a16:creationId xmlns:a16="http://schemas.microsoft.com/office/drawing/2014/main" id="{1184CFFA-0CC5-9529-6E42-2492083DB6FD}"/>
              </a:ext>
            </a:extLst>
          </p:cNvPr>
          <p:cNvSpPr txBox="1"/>
          <p:nvPr/>
        </p:nvSpPr>
        <p:spPr>
          <a:xfrm>
            <a:off x="3811891" y="1270795"/>
            <a:ext cx="580293" cy="707886"/>
          </a:xfrm>
          <a:prstGeom prst="rect">
            <a:avLst/>
          </a:prstGeom>
          <a:noFill/>
        </p:spPr>
        <p:txBody>
          <a:bodyPr wrap="square" rtlCol="0">
            <a:spAutoFit/>
          </a:bodyPr>
          <a:lstStyle/>
          <a:p>
            <a:r>
              <a:rPr lang="de-DE" sz="4000" b="1" dirty="0">
                <a:solidFill>
                  <a:schemeClr val="tx1"/>
                </a:solidFill>
                <a:latin typeface="Sofia Sans" panose="020B0604020202020204" charset="0"/>
              </a:rPr>
              <a:t>1</a:t>
            </a:r>
          </a:p>
        </p:txBody>
      </p:sp>
      <p:sp>
        <p:nvSpPr>
          <p:cNvPr id="10" name="Textfeld 9">
            <a:extLst>
              <a:ext uri="{FF2B5EF4-FFF2-40B4-BE49-F238E27FC236}">
                <a16:creationId xmlns:a16="http://schemas.microsoft.com/office/drawing/2014/main" id="{A4D9538B-F012-AF58-2DD2-6281ED7EABE2}"/>
              </a:ext>
            </a:extLst>
          </p:cNvPr>
          <p:cNvSpPr txBox="1"/>
          <p:nvPr/>
        </p:nvSpPr>
        <p:spPr>
          <a:xfrm>
            <a:off x="5756976" y="703394"/>
            <a:ext cx="580293" cy="1323439"/>
          </a:xfrm>
          <a:prstGeom prst="rect">
            <a:avLst/>
          </a:prstGeom>
          <a:noFill/>
        </p:spPr>
        <p:txBody>
          <a:bodyPr wrap="square" rtlCol="0">
            <a:spAutoFit/>
          </a:bodyPr>
          <a:lstStyle/>
          <a:p>
            <a:r>
              <a:rPr lang="de-DE" sz="4000" b="1" dirty="0">
                <a:solidFill>
                  <a:schemeClr val="tx1"/>
                </a:solidFill>
                <a:latin typeface="Sofia Sans" panose="020B0604020202020204" charset="0"/>
              </a:rPr>
              <a:t>4</a:t>
            </a:r>
          </a:p>
          <a:p>
            <a:endParaRPr lang="de-DE" sz="4000" b="1" dirty="0">
              <a:solidFill>
                <a:schemeClr val="tx1"/>
              </a:solidFill>
              <a:latin typeface="Sofia Sans" panose="020B0604020202020204" charset="0"/>
            </a:endParaRPr>
          </a:p>
        </p:txBody>
      </p:sp>
      <p:sp>
        <p:nvSpPr>
          <p:cNvPr id="11" name="Textfeld 10">
            <a:extLst>
              <a:ext uri="{FF2B5EF4-FFF2-40B4-BE49-F238E27FC236}">
                <a16:creationId xmlns:a16="http://schemas.microsoft.com/office/drawing/2014/main" id="{1BD06C37-03DA-C20F-6FD6-42B63B5AA95B}"/>
              </a:ext>
            </a:extLst>
          </p:cNvPr>
          <p:cNvSpPr txBox="1"/>
          <p:nvPr/>
        </p:nvSpPr>
        <p:spPr>
          <a:xfrm>
            <a:off x="7702061" y="1233894"/>
            <a:ext cx="580293" cy="707886"/>
          </a:xfrm>
          <a:prstGeom prst="rect">
            <a:avLst/>
          </a:prstGeom>
          <a:noFill/>
        </p:spPr>
        <p:txBody>
          <a:bodyPr wrap="square" rtlCol="0">
            <a:spAutoFit/>
          </a:bodyPr>
          <a:lstStyle/>
          <a:p>
            <a:r>
              <a:rPr lang="de-DE" sz="4000" b="1" dirty="0">
                <a:solidFill>
                  <a:schemeClr val="tx1"/>
                </a:solidFill>
                <a:latin typeface="Sofia Sans" panose="020B0604020202020204" charset="0"/>
              </a:rPr>
              <a:t>3</a:t>
            </a:r>
          </a:p>
        </p:txBody>
      </p:sp>
      <p:sp>
        <p:nvSpPr>
          <p:cNvPr id="13" name="Textfeld 12">
            <a:extLst>
              <a:ext uri="{FF2B5EF4-FFF2-40B4-BE49-F238E27FC236}">
                <a16:creationId xmlns:a16="http://schemas.microsoft.com/office/drawing/2014/main" id="{5C0AE0A5-13F5-096D-B3FF-35AA436EE5DB}"/>
              </a:ext>
            </a:extLst>
          </p:cNvPr>
          <p:cNvSpPr txBox="1"/>
          <p:nvPr/>
        </p:nvSpPr>
        <p:spPr>
          <a:xfrm>
            <a:off x="4069984" y="3847332"/>
            <a:ext cx="580293" cy="707886"/>
          </a:xfrm>
          <a:prstGeom prst="rect">
            <a:avLst/>
          </a:prstGeom>
          <a:noFill/>
        </p:spPr>
        <p:txBody>
          <a:bodyPr wrap="square" rtlCol="0">
            <a:spAutoFit/>
          </a:bodyPr>
          <a:lstStyle/>
          <a:p>
            <a:r>
              <a:rPr lang="de-DE" sz="4000" b="1" dirty="0">
                <a:solidFill>
                  <a:schemeClr val="tx1"/>
                </a:solidFill>
                <a:latin typeface="Sofia Sans" panose="020B0604020202020204" charset="0"/>
              </a:rPr>
              <a:t>2</a:t>
            </a:r>
          </a:p>
        </p:txBody>
      </p:sp>
      <p:sp>
        <p:nvSpPr>
          <p:cNvPr id="14" name="Textfeld 13">
            <a:extLst>
              <a:ext uri="{FF2B5EF4-FFF2-40B4-BE49-F238E27FC236}">
                <a16:creationId xmlns:a16="http://schemas.microsoft.com/office/drawing/2014/main" id="{4C9B031F-FE19-D642-01CF-397BA9785F2C}"/>
              </a:ext>
            </a:extLst>
          </p:cNvPr>
          <p:cNvSpPr txBox="1"/>
          <p:nvPr/>
        </p:nvSpPr>
        <p:spPr>
          <a:xfrm>
            <a:off x="7702060" y="3749450"/>
            <a:ext cx="580293" cy="707886"/>
          </a:xfrm>
          <a:prstGeom prst="rect">
            <a:avLst/>
          </a:prstGeom>
          <a:noFill/>
        </p:spPr>
        <p:txBody>
          <a:bodyPr wrap="square" rtlCol="0">
            <a:spAutoFit/>
          </a:bodyPr>
          <a:lstStyle/>
          <a:p>
            <a:r>
              <a:rPr lang="de-DE" sz="4000" b="1" dirty="0">
                <a:solidFill>
                  <a:schemeClr val="tx1"/>
                </a:solidFill>
                <a:latin typeface="Sofia Sans" panose="020B0604020202020204" charset="0"/>
              </a:rPr>
              <a:t>5</a:t>
            </a:r>
          </a:p>
        </p:txBody>
      </p:sp>
      <p:sp>
        <p:nvSpPr>
          <p:cNvPr id="15" name="Textfeld 14">
            <a:extLst>
              <a:ext uri="{FF2B5EF4-FFF2-40B4-BE49-F238E27FC236}">
                <a16:creationId xmlns:a16="http://schemas.microsoft.com/office/drawing/2014/main" id="{B044B9E6-BE46-3474-5F8D-91D8E96A0991}"/>
              </a:ext>
            </a:extLst>
          </p:cNvPr>
          <p:cNvSpPr txBox="1"/>
          <p:nvPr/>
        </p:nvSpPr>
        <p:spPr>
          <a:xfrm>
            <a:off x="5886022" y="4201275"/>
            <a:ext cx="580293" cy="707886"/>
          </a:xfrm>
          <a:prstGeom prst="rect">
            <a:avLst/>
          </a:prstGeom>
          <a:noFill/>
        </p:spPr>
        <p:txBody>
          <a:bodyPr wrap="square" rtlCol="0">
            <a:spAutoFit/>
          </a:bodyPr>
          <a:lstStyle/>
          <a:p>
            <a:r>
              <a:rPr lang="de-DE" sz="4000" b="1" dirty="0">
                <a:solidFill>
                  <a:schemeClr val="tx1"/>
                </a:solidFill>
                <a:latin typeface="Sofia Sans" panose="020B0604020202020204" charset="0"/>
              </a:rPr>
              <a:t>6</a:t>
            </a:r>
          </a:p>
        </p:txBody>
      </p:sp>
      <p:pic>
        <p:nvPicPr>
          <p:cNvPr id="5" name="Picture 4" descr="A cartoon of a construction worker giving a thumbs up&#10;&#10;AI-generated content may be incorrect.">
            <a:extLst>
              <a:ext uri="{FF2B5EF4-FFF2-40B4-BE49-F238E27FC236}">
                <a16:creationId xmlns:a16="http://schemas.microsoft.com/office/drawing/2014/main" id="{5BF7F958-6256-22DD-77AA-ABA23555955C}"/>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4006" b="96577" l="5777" r="91784">
                        <a14:foregroundMark x1="33119" y1="23525" x2="49551" y2="13838"/>
                        <a14:foregroundMark x1="49551" y1="13838" x2="29268" y2="5972"/>
                        <a14:foregroundMark x1="29268" y1="5972" x2="54300" y2="8230"/>
                        <a14:foregroundMark x1="54300" y1="8230" x2="50963" y2="14494"/>
                        <a14:foregroundMark x1="32092" y1="24836" x2="44544" y2="23015"/>
                        <a14:foregroundMark x1="52632" y1="22651" x2="53530" y2="27385"/>
                        <a14:foregroundMark x1="37612" y1="27822" x2="48010" y2="30153"/>
                        <a14:foregroundMark x1="51990" y1="21704" x2="55584" y2="23161"/>
                        <a14:foregroundMark x1="36714" y1="30517" x2="49037" y2="31100"/>
                        <a14:foregroundMark x1="89345" y1="34960" x2="91913" y2="41588"/>
                        <a14:foregroundMark x1="33119" y1="49891" x2="25931" y2="58194"/>
                        <a14:foregroundMark x1="32092" y1="47487" x2="25802" y2="62345"/>
                        <a14:foregroundMark x1="25802" y1="62345" x2="32478" y2="56883"/>
                        <a14:foregroundMark x1="34146" y1="52658" x2="55327" y2="53969"/>
                        <a14:foregroundMark x1="54429" y1="54261" x2="22208" y2="55353"/>
                        <a14:foregroundMark x1="22208" y1="55353" x2="17587" y2="56737"/>
                        <a14:foregroundMark x1="26573" y1="48216" x2="21181" y2="61471"/>
                        <a14:foregroundMark x1="21181" y1="61471" x2="29268" y2="63729"/>
                        <a14:foregroundMark x1="31836" y1="48944" x2="41592" y2="51347"/>
                        <a14:foregroundMark x1="6804" y1="49308" x2="5905" y2="54479"/>
                        <a14:foregroundMark x1="31836" y1="4006" x2="40308" y2="4370"/>
                        <a14:foregroundMark x1="22465" y1="92790" x2="27599" y2="91333"/>
                        <a14:foregroundMark x1="47368" y1="91187" x2="62003" y2="92425"/>
                        <a14:foregroundMark x1="16303" y1="96286" x2="29910" y2="96650"/>
                        <a14:foregroundMark x1="35430" y1="49745" x2="39666" y2="48070"/>
                        <a14:foregroundMark x1="45828" y1="63511" x2="44801" y2="63511"/>
                        <a14:backgroundMark x1="54814" y1="54115" x2="56226" y2="55426"/>
                      </a14:backgroundRemoval>
                    </a14:imgEffect>
                  </a14:imgLayer>
                </a14:imgProps>
              </a:ext>
              <a:ext uri="{28A0092B-C50C-407E-A947-70E740481C1C}">
                <a14:useLocalDpi xmlns:a14="http://schemas.microsoft.com/office/drawing/2010/main"/>
              </a:ext>
            </a:extLst>
          </a:blip>
          <a:srcRect/>
          <a:stretch>
            <a:fillRect/>
          </a:stretch>
        </p:blipFill>
        <p:spPr>
          <a:xfrm>
            <a:off x="1291330" y="2030482"/>
            <a:ext cx="1574844" cy="2776428"/>
          </a:xfrm>
          <a:prstGeom prst="rect">
            <a:avLst/>
          </a:prstGeom>
        </p:spPr>
      </p:pic>
      <p:grpSp>
        <p:nvGrpSpPr>
          <p:cNvPr id="4" name="Gruppieren 3">
            <a:extLst>
              <a:ext uri="{FF2B5EF4-FFF2-40B4-BE49-F238E27FC236}">
                <a16:creationId xmlns:a16="http://schemas.microsoft.com/office/drawing/2014/main" id="{DF32C022-2C2C-57BB-598F-01C0BF5C49EF}"/>
              </a:ext>
            </a:extLst>
          </p:cNvPr>
          <p:cNvGrpSpPr/>
          <p:nvPr/>
        </p:nvGrpSpPr>
        <p:grpSpPr>
          <a:xfrm>
            <a:off x="8971221" y="0"/>
            <a:ext cx="982865" cy="655243"/>
            <a:chOff x="8971221" y="0"/>
            <a:chExt cx="982865" cy="655243"/>
          </a:xfrm>
        </p:grpSpPr>
        <p:sp>
          <p:nvSpPr>
            <p:cNvPr id="6" name="Rechteck 5">
              <a:extLst>
                <a:ext uri="{FF2B5EF4-FFF2-40B4-BE49-F238E27FC236}">
                  <a16:creationId xmlns:a16="http://schemas.microsoft.com/office/drawing/2014/main" id="{620BE814-61DF-AED5-C668-9C951916E83F}"/>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7" name="Grafik 6" descr="Ein Bild, das Grafiken, Schrift, Logo, Kreis enthält.&#10;&#10;KI-generierte Inhalte können fehlerhaft sein.">
              <a:extLst>
                <a:ext uri="{FF2B5EF4-FFF2-40B4-BE49-F238E27FC236}">
                  <a16:creationId xmlns:a16="http://schemas.microsoft.com/office/drawing/2014/main" id="{4E832C98-11B0-F90B-95EE-BE5639E82FC0}"/>
                </a:ext>
              </a:extLst>
            </p:cNvPr>
            <p:cNvPicPr>
              <a:picLocks noChangeAspect="1"/>
            </p:cNvPicPr>
            <p:nvPr/>
          </p:nvPicPr>
          <p:blipFill>
            <a:blip r:embed="rId5"/>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1297764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D24FF4-5754-3128-6F4A-F20BDF26B40C}"/>
              </a:ext>
            </a:extLst>
          </p:cNvPr>
          <p:cNvSpPr>
            <a:spLocks noGrp="1"/>
          </p:cNvSpPr>
          <p:nvPr>
            <p:ph type="title"/>
          </p:nvPr>
        </p:nvSpPr>
        <p:spPr/>
        <p:txBody>
          <a:bodyPr/>
          <a:lstStyle/>
          <a:p>
            <a:r>
              <a:rPr lang="en-GB" noProof="0" dirty="0"/>
              <a:t> Finding the balance</a:t>
            </a:r>
            <a:br>
              <a:rPr lang="en-GB" noProof="0" dirty="0"/>
            </a:br>
            <a:endParaRPr lang="en-GB" noProof="0" dirty="0"/>
          </a:p>
        </p:txBody>
      </p:sp>
      <p:grpSp>
        <p:nvGrpSpPr>
          <p:cNvPr id="11" name="Gruppieren 10">
            <a:extLst>
              <a:ext uri="{FF2B5EF4-FFF2-40B4-BE49-F238E27FC236}">
                <a16:creationId xmlns:a16="http://schemas.microsoft.com/office/drawing/2014/main" id="{E893E186-7107-66A2-F601-3890D4CFD6C6}"/>
              </a:ext>
            </a:extLst>
          </p:cNvPr>
          <p:cNvGrpSpPr/>
          <p:nvPr/>
        </p:nvGrpSpPr>
        <p:grpSpPr>
          <a:xfrm>
            <a:off x="715175" y="404446"/>
            <a:ext cx="7715250" cy="5143500"/>
            <a:chOff x="1092445" y="140677"/>
            <a:chExt cx="7715250" cy="5143500"/>
          </a:xfrm>
        </p:grpSpPr>
        <p:pic>
          <p:nvPicPr>
            <p:cNvPr id="8" name="Grafik 7" descr="Ein Bild, das Waage enthält.&#10;&#10;KI-generierte Inhalte können fehlerhaft sein.">
              <a:extLst>
                <a:ext uri="{FF2B5EF4-FFF2-40B4-BE49-F238E27FC236}">
                  <a16:creationId xmlns:a16="http://schemas.microsoft.com/office/drawing/2014/main" id="{5F723E00-8EC8-B517-F4EF-F0384A262B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2445" y="140677"/>
              <a:ext cx="7715250" cy="5143500"/>
            </a:xfrm>
            <a:prstGeom prst="rect">
              <a:avLst/>
            </a:prstGeom>
          </p:spPr>
        </p:pic>
        <p:sp>
          <p:nvSpPr>
            <p:cNvPr id="9" name="Textfeld 8">
              <a:extLst>
                <a:ext uri="{FF2B5EF4-FFF2-40B4-BE49-F238E27FC236}">
                  <a16:creationId xmlns:a16="http://schemas.microsoft.com/office/drawing/2014/main" id="{2B2BDCB2-2895-AF4C-FC78-6CA22B5F8972}"/>
                </a:ext>
              </a:extLst>
            </p:cNvPr>
            <p:cNvSpPr txBox="1"/>
            <p:nvPr/>
          </p:nvSpPr>
          <p:spPr>
            <a:xfrm>
              <a:off x="1960685" y="3640015"/>
              <a:ext cx="1828800" cy="1195754"/>
            </a:xfrm>
            <a:prstGeom prst="rect">
              <a:avLst/>
            </a:prstGeom>
            <a:solidFill>
              <a:srgbClr val="F5F3EF"/>
            </a:solidFill>
          </p:spPr>
          <p:txBody>
            <a:bodyPr wrap="square" rtlCol="0">
              <a:spAutoFit/>
            </a:bodyPr>
            <a:lstStyle/>
            <a:p>
              <a:endParaRPr lang="de-DE"/>
            </a:p>
          </p:txBody>
        </p:sp>
        <p:sp>
          <p:nvSpPr>
            <p:cNvPr id="10" name="Textfeld 9">
              <a:extLst>
                <a:ext uri="{FF2B5EF4-FFF2-40B4-BE49-F238E27FC236}">
                  <a16:creationId xmlns:a16="http://schemas.microsoft.com/office/drawing/2014/main" id="{CE8269A8-F834-66E1-AD5B-289E42C39A53}"/>
                </a:ext>
              </a:extLst>
            </p:cNvPr>
            <p:cNvSpPr txBox="1"/>
            <p:nvPr/>
          </p:nvSpPr>
          <p:spPr>
            <a:xfrm>
              <a:off x="6161211" y="3640015"/>
              <a:ext cx="1828800" cy="1195754"/>
            </a:xfrm>
            <a:prstGeom prst="rect">
              <a:avLst/>
            </a:prstGeom>
            <a:solidFill>
              <a:srgbClr val="F5F3EF"/>
            </a:solidFill>
          </p:spPr>
          <p:txBody>
            <a:bodyPr wrap="square" rtlCol="0">
              <a:spAutoFit/>
            </a:bodyPr>
            <a:lstStyle/>
            <a:p>
              <a:endParaRPr lang="de-DE"/>
            </a:p>
          </p:txBody>
        </p:sp>
      </p:grpSp>
      <p:sp>
        <p:nvSpPr>
          <p:cNvPr id="12" name="Textfeld 11">
            <a:extLst>
              <a:ext uri="{FF2B5EF4-FFF2-40B4-BE49-F238E27FC236}">
                <a16:creationId xmlns:a16="http://schemas.microsoft.com/office/drawing/2014/main" id="{02BF341A-1FC8-D6C4-77E2-D871EFA8EDD2}"/>
              </a:ext>
            </a:extLst>
          </p:cNvPr>
          <p:cNvSpPr txBox="1"/>
          <p:nvPr/>
        </p:nvSpPr>
        <p:spPr>
          <a:xfrm>
            <a:off x="2655275" y="3455376"/>
            <a:ext cx="1274885" cy="307777"/>
          </a:xfrm>
          <a:prstGeom prst="rect">
            <a:avLst/>
          </a:prstGeom>
          <a:noFill/>
        </p:spPr>
        <p:txBody>
          <a:bodyPr wrap="square" rtlCol="0">
            <a:spAutoFit/>
          </a:bodyPr>
          <a:lstStyle/>
          <a:p>
            <a:r>
              <a:rPr lang="de-DE" b="1" dirty="0" err="1">
                <a:latin typeface="Sofia Sans" panose="020B0604020202020204" charset="0"/>
              </a:rPr>
              <a:t>Fewer</a:t>
            </a:r>
            <a:r>
              <a:rPr lang="de-DE" b="1" dirty="0">
                <a:latin typeface="Sofia Sans" panose="020B0604020202020204" charset="0"/>
              </a:rPr>
              <a:t> blades</a:t>
            </a:r>
          </a:p>
        </p:txBody>
      </p:sp>
      <p:sp>
        <p:nvSpPr>
          <p:cNvPr id="13" name="Textfeld 12">
            <a:extLst>
              <a:ext uri="{FF2B5EF4-FFF2-40B4-BE49-F238E27FC236}">
                <a16:creationId xmlns:a16="http://schemas.microsoft.com/office/drawing/2014/main" id="{3932C145-55E4-D666-BF77-39C81F55CFE0}"/>
              </a:ext>
            </a:extLst>
          </p:cNvPr>
          <p:cNvSpPr txBox="1"/>
          <p:nvPr/>
        </p:nvSpPr>
        <p:spPr>
          <a:xfrm>
            <a:off x="5423456" y="3455375"/>
            <a:ext cx="1274885" cy="307777"/>
          </a:xfrm>
          <a:prstGeom prst="rect">
            <a:avLst/>
          </a:prstGeom>
          <a:noFill/>
        </p:spPr>
        <p:txBody>
          <a:bodyPr wrap="square" rtlCol="0">
            <a:spAutoFit/>
          </a:bodyPr>
          <a:lstStyle/>
          <a:p>
            <a:r>
              <a:rPr lang="de-DE" b="1" dirty="0">
                <a:latin typeface="Sofia Sans" panose="020B0604020202020204" charset="0"/>
              </a:rPr>
              <a:t>More blades</a:t>
            </a:r>
          </a:p>
        </p:txBody>
      </p:sp>
      <p:sp>
        <p:nvSpPr>
          <p:cNvPr id="14" name="Ellipse 13">
            <a:extLst>
              <a:ext uri="{FF2B5EF4-FFF2-40B4-BE49-F238E27FC236}">
                <a16:creationId xmlns:a16="http://schemas.microsoft.com/office/drawing/2014/main" id="{EB7A6C6A-4C26-908C-62DE-96413EC8EF98}"/>
              </a:ext>
            </a:extLst>
          </p:cNvPr>
          <p:cNvSpPr/>
          <p:nvPr/>
        </p:nvSpPr>
        <p:spPr>
          <a:xfrm>
            <a:off x="3618032" y="1383664"/>
            <a:ext cx="624256" cy="213469"/>
          </a:xfrm>
          <a:prstGeom prst="ellipse">
            <a:avLst/>
          </a:prstGeom>
          <a:solidFill>
            <a:srgbClr val="4A667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b="1" dirty="0">
                <a:solidFill>
                  <a:srgbClr val="F5F3EF"/>
                </a:solidFill>
                <a:latin typeface="Sofia Sans" panose="020B0604020202020204" charset="0"/>
              </a:rPr>
              <a:t>1–2</a:t>
            </a:r>
            <a:endParaRPr lang="de-DE" sz="1100" b="1" dirty="0">
              <a:solidFill>
                <a:srgbClr val="F5F3EF"/>
              </a:solidFill>
              <a:latin typeface="Sofia Sans" panose="020B0604020202020204" charset="0"/>
            </a:endParaRPr>
          </a:p>
        </p:txBody>
      </p:sp>
      <p:sp>
        <p:nvSpPr>
          <p:cNvPr id="15" name="Ellipse 14">
            <a:extLst>
              <a:ext uri="{FF2B5EF4-FFF2-40B4-BE49-F238E27FC236}">
                <a16:creationId xmlns:a16="http://schemas.microsoft.com/office/drawing/2014/main" id="{47D7187E-C64E-09B6-4671-77D9097D5A92}"/>
              </a:ext>
            </a:extLst>
          </p:cNvPr>
          <p:cNvSpPr/>
          <p:nvPr/>
        </p:nvSpPr>
        <p:spPr>
          <a:xfrm>
            <a:off x="5018940" y="1383663"/>
            <a:ext cx="624256" cy="213469"/>
          </a:xfrm>
          <a:prstGeom prst="ellipse">
            <a:avLst/>
          </a:prstGeom>
          <a:solidFill>
            <a:srgbClr val="4A667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b="1" dirty="0">
                <a:solidFill>
                  <a:srgbClr val="F5F3EF"/>
                </a:solidFill>
                <a:latin typeface="Sofia Sans" panose="020B0604020202020204" charset="0"/>
              </a:rPr>
              <a:t>4+</a:t>
            </a:r>
            <a:endParaRPr lang="de-DE" sz="1100" b="1" dirty="0">
              <a:solidFill>
                <a:srgbClr val="F5F3EF"/>
              </a:solidFill>
              <a:latin typeface="Sofia Sans" panose="020B0604020202020204" charset="0"/>
            </a:endParaRPr>
          </a:p>
        </p:txBody>
      </p:sp>
      <p:pic>
        <p:nvPicPr>
          <p:cNvPr id="17" name="Grafik 16" descr="Ein Bild, das Screenshot, Symbol, Kunst enthält.&#10;&#10;KI-generierte Inhalte können fehlerhaft sein.">
            <a:extLst>
              <a:ext uri="{FF2B5EF4-FFF2-40B4-BE49-F238E27FC236}">
                <a16:creationId xmlns:a16="http://schemas.microsoft.com/office/drawing/2014/main" id="{DFCEE89A-E91B-0F14-B36E-621523D06471}"/>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265726" y="3650578"/>
            <a:ext cx="865951" cy="1375644"/>
          </a:xfrm>
          <a:prstGeom prst="rect">
            <a:avLst/>
          </a:prstGeom>
        </p:spPr>
      </p:pic>
      <p:sp>
        <p:nvSpPr>
          <p:cNvPr id="20" name="Textfeld 19">
            <a:extLst>
              <a:ext uri="{FF2B5EF4-FFF2-40B4-BE49-F238E27FC236}">
                <a16:creationId xmlns:a16="http://schemas.microsoft.com/office/drawing/2014/main" id="{231A562F-A884-C525-059C-9D5DED9F8885}"/>
              </a:ext>
            </a:extLst>
          </p:cNvPr>
          <p:cNvSpPr txBox="1"/>
          <p:nvPr/>
        </p:nvSpPr>
        <p:spPr>
          <a:xfrm>
            <a:off x="2043893" y="3903784"/>
            <a:ext cx="950314" cy="276999"/>
          </a:xfrm>
          <a:prstGeom prst="rect">
            <a:avLst/>
          </a:prstGeom>
          <a:noFill/>
        </p:spPr>
        <p:txBody>
          <a:bodyPr wrap="square" rtlCol="0">
            <a:spAutoFit/>
          </a:bodyPr>
          <a:lstStyle/>
          <a:p>
            <a:r>
              <a:rPr lang="de-DE" sz="1200" b="1" dirty="0">
                <a:latin typeface="Sofia Sans" panose="020B0604020202020204" charset="0"/>
              </a:rPr>
              <a:t>Lower </a:t>
            </a:r>
            <a:r>
              <a:rPr lang="de-DE" sz="1200" b="1" dirty="0" err="1">
                <a:latin typeface="Sofia Sans" panose="020B0604020202020204" charset="0"/>
              </a:rPr>
              <a:t>cost</a:t>
            </a:r>
            <a:endParaRPr lang="de-DE" sz="1200" b="1" dirty="0">
              <a:latin typeface="Sofia Sans" panose="020B0604020202020204" charset="0"/>
            </a:endParaRPr>
          </a:p>
        </p:txBody>
      </p:sp>
      <p:sp>
        <p:nvSpPr>
          <p:cNvPr id="21" name="Textfeld 20">
            <a:extLst>
              <a:ext uri="{FF2B5EF4-FFF2-40B4-BE49-F238E27FC236}">
                <a16:creationId xmlns:a16="http://schemas.microsoft.com/office/drawing/2014/main" id="{21C8070B-5B2D-F567-1C90-42E33885EFFE}"/>
              </a:ext>
            </a:extLst>
          </p:cNvPr>
          <p:cNvSpPr txBox="1"/>
          <p:nvPr/>
        </p:nvSpPr>
        <p:spPr>
          <a:xfrm>
            <a:off x="2043893" y="4187159"/>
            <a:ext cx="950314" cy="276999"/>
          </a:xfrm>
          <a:prstGeom prst="rect">
            <a:avLst/>
          </a:prstGeom>
          <a:noFill/>
        </p:spPr>
        <p:txBody>
          <a:bodyPr wrap="square" rtlCol="0">
            <a:spAutoFit/>
          </a:bodyPr>
          <a:lstStyle/>
          <a:p>
            <a:r>
              <a:rPr lang="de-DE" sz="1200" b="1" dirty="0" err="1">
                <a:latin typeface="Sofia Sans" panose="020B0604020202020204" charset="0"/>
              </a:rPr>
              <a:t>Faster</a:t>
            </a:r>
            <a:r>
              <a:rPr lang="de-DE" sz="1200" b="1" dirty="0">
                <a:latin typeface="Sofia Sans" panose="020B0604020202020204" charset="0"/>
              </a:rPr>
              <a:t> </a:t>
            </a:r>
            <a:r>
              <a:rPr lang="de-DE" sz="1200" b="1" dirty="0" err="1">
                <a:latin typeface="Sofia Sans" panose="020B0604020202020204" charset="0"/>
              </a:rPr>
              <a:t>spin</a:t>
            </a:r>
            <a:endParaRPr lang="de-DE" sz="1200" b="1" dirty="0">
              <a:latin typeface="Sofia Sans" panose="020B0604020202020204" charset="0"/>
            </a:endParaRPr>
          </a:p>
        </p:txBody>
      </p:sp>
      <p:sp>
        <p:nvSpPr>
          <p:cNvPr id="22" name="Textfeld 21">
            <a:extLst>
              <a:ext uri="{FF2B5EF4-FFF2-40B4-BE49-F238E27FC236}">
                <a16:creationId xmlns:a16="http://schemas.microsoft.com/office/drawing/2014/main" id="{F3760F3B-949D-9166-3831-418C64BAEE44}"/>
              </a:ext>
            </a:extLst>
          </p:cNvPr>
          <p:cNvSpPr txBox="1"/>
          <p:nvPr/>
        </p:nvSpPr>
        <p:spPr>
          <a:xfrm>
            <a:off x="2043893" y="4479680"/>
            <a:ext cx="1341947" cy="276999"/>
          </a:xfrm>
          <a:prstGeom prst="rect">
            <a:avLst/>
          </a:prstGeom>
          <a:noFill/>
        </p:spPr>
        <p:txBody>
          <a:bodyPr wrap="square" rtlCol="0">
            <a:spAutoFit/>
          </a:bodyPr>
          <a:lstStyle/>
          <a:p>
            <a:r>
              <a:rPr lang="de-DE" sz="1200" b="1" dirty="0" err="1">
                <a:latin typeface="Sofia Sans" panose="020B0604020202020204" charset="0"/>
              </a:rPr>
              <a:t>Less</a:t>
            </a:r>
            <a:r>
              <a:rPr lang="de-DE" sz="1200" b="1" dirty="0">
                <a:latin typeface="Sofia Sans" panose="020B0604020202020204" charset="0"/>
              </a:rPr>
              <a:t> </a:t>
            </a:r>
            <a:r>
              <a:rPr lang="de-DE" sz="1200" b="1" dirty="0" err="1">
                <a:latin typeface="Sofia Sans" panose="020B0604020202020204" charset="0"/>
              </a:rPr>
              <a:t>stability</a:t>
            </a:r>
            <a:endParaRPr lang="de-DE" sz="1200" b="1" dirty="0">
              <a:latin typeface="Sofia Sans" panose="020B0604020202020204" charset="0"/>
            </a:endParaRPr>
          </a:p>
        </p:txBody>
      </p:sp>
      <p:grpSp>
        <p:nvGrpSpPr>
          <p:cNvPr id="31" name="Gruppieren 30">
            <a:extLst>
              <a:ext uri="{FF2B5EF4-FFF2-40B4-BE49-F238E27FC236}">
                <a16:creationId xmlns:a16="http://schemas.microsoft.com/office/drawing/2014/main" id="{943CDAAD-DF8D-8758-1FCE-5713D4245A46}"/>
              </a:ext>
            </a:extLst>
          </p:cNvPr>
          <p:cNvGrpSpPr/>
          <p:nvPr/>
        </p:nvGrpSpPr>
        <p:grpSpPr>
          <a:xfrm>
            <a:off x="6342831" y="3900009"/>
            <a:ext cx="1700638" cy="846518"/>
            <a:chOff x="6223184" y="3910160"/>
            <a:chExt cx="1700638" cy="846518"/>
          </a:xfrm>
        </p:grpSpPr>
        <p:sp>
          <p:nvSpPr>
            <p:cNvPr id="23" name="Textfeld 22">
              <a:extLst>
                <a:ext uri="{FF2B5EF4-FFF2-40B4-BE49-F238E27FC236}">
                  <a16:creationId xmlns:a16="http://schemas.microsoft.com/office/drawing/2014/main" id="{D8C37228-0544-787F-82BD-E783C0D1D3F7}"/>
                </a:ext>
              </a:extLst>
            </p:cNvPr>
            <p:cNvSpPr txBox="1"/>
            <p:nvPr/>
          </p:nvSpPr>
          <p:spPr>
            <a:xfrm>
              <a:off x="6223184" y="4479679"/>
              <a:ext cx="1700638" cy="276999"/>
            </a:xfrm>
            <a:prstGeom prst="rect">
              <a:avLst/>
            </a:prstGeom>
            <a:noFill/>
          </p:spPr>
          <p:txBody>
            <a:bodyPr wrap="square" rtlCol="0">
              <a:spAutoFit/>
            </a:bodyPr>
            <a:lstStyle/>
            <a:p>
              <a:r>
                <a:rPr lang="de-DE" sz="1200" b="1" dirty="0">
                  <a:latin typeface="Sofia Sans" panose="020B0604020202020204" charset="0"/>
                </a:rPr>
                <a:t>More </a:t>
              </a:r>
              <a:r>
                <a:rPr lang="de-DE" sz="1200" b="1" dirty="0" err="1">
                  <a:latin typeface="Sofia Sans" panose="020B0604020202020204" charset="0"/>
                </a:rPr>
                <a:t>stability</a:t>
              </a:r>
              <a:endParaRPr lang="de-DE" sz="1200" b="1" dirty="0">
                <a:latin typeface="Sofia Sans" panose="020B0604020202020204" charset="0"/>
              </a:endParaRPr>
            </a:p>
          </p:txBody>
        </p:sp>
        <p:sp>
          <p:nvSpPr>
            <p:cNvPr id="24" name="Textfeld 23">
              <a:extLst>
                <a:ext uri="{FF2B5EF4-FFF2-40B4-BE49-F238E27FC236}">
                  <a16:creationId xmlns:a16="http://schemas.microsoft.com/office/drawing/2014/main" id="{4297D338-148A-074D-E945-0F4483BC2BC8}"/>
                </a:ext>
              </a:extLst>
            </p:cNvPr>
            <p:cNvSpPr txBox="1"/>
            <p:nvPr/>
          </p:nvSpPr>
          <p:spPr>
            <a:xfrm>
              <a:off x="6223184" y="4202681"/>
              <a:ext cx="950314" cy="276999"/>
            </a:xfrm>
            <a:prstGeom prst="rect">
              <a:avLst/>
            </a:prstGeom>
            <a:noFill/>
          </p:spPr>
          <p:txBody>
            <a:bodyPr wrap="square" rtlCol="0">
              <a:spAutoFit/>
            </a:bodyPr>
            <a:lstStyle/>
            <a:p>
              <a:r>
                <a:rPr lang="de-DE" sz="1200" b="1" dirty="0">
                  <a:latin typeface="Sofia Sans" panose="020B0604020202020204" charset="0"/>
                </a:rPr>
                <a:t>Higher </a:t>
              </a:r>
              <a:r>
                <a:rPr lang="de-DE" sz="1200" b="1" dirty="0" err="1">
                  <a:latin typeface="Sofia Sans" panose="020B0604020202020204" charset="0"/>
                </a:rPr>
                <a:t>drag</a:t>
              </a:r>
              <a:endParaRPr lang="de-DE" sz="1200" b="1" dirty="0">
                <a:latin typeface="Sofia Sans" panose="020B0604020202020204" charset="0"/>
              </a:endParaRPr>
            </a:p>
          </p:txBody>
        </p:sp>
        <p:sp>
          <p:nvSpPr>
            <p:cNvPr id="25" name="Textfeld 24">
              <a:extLst>
                <a:ext uri="{FF2B5EF4-FFF2-40B4-BE49-F238E27FC236}">
                  <a16:creationId xmlns:a16="http://schemas.microsoft.com/office/drawing/2014/main" id="{1D23871C-F92E-F98E-A5B6-4CA1B516004F}"/>
                </a:ext>
              </a:extLst>
            </p:cNvPr>
            <p:cNvSpPr txBox="1"/>
            <p:nvPr/>
          </p:nvSpPr>
          <p:spPr>
            <a:xfrm>
              <a:off x="6223184" y="3910160"/>
              <a:ext cx="950314" cy="276999"/>
            </a:xfrm>
            <a:prstGeom prst="rect">
              <a:avLst/>
            </a:prstGeom>
            <a:noFill/>
          </p:spPr>
          <p:txBody>
            <a:bodyPr wrap="square" rtlCol="0">
              <a:spAutoFit/>
            </a:bodyPr>
            <a:lstStyle/>
            <a:p>
              <a:r>
                <a:rPr lang="de-DE" sz="1200" b="1" dirty="0">
                  <a:latin typeface="Sofia Sans" panose="020B0604020202020204" charset="0"/>
                </a:rPr>
                <a:t>Higher </a:t>
              </a:r>
              <a:r>
                <a:rPr lang="de-DE" sz="1200" b="1" dirty="0" err="1">
                  <a:latin typeface="Sofia Sans" panose="020B0604020202020204" charset="0"/>
                </a:rPr>
                <a:t>cost</a:t>
              </a:r>
              <a:endParaRPr lang="de-DE" sz="1200" b="1" dirty="0">
                <a:latin typeface="Sofia Sans" panose="020B0604020202020204" charset="0"/>
              </a:endParaRPr>
            </a:p>
          </p:txBody>
        </p:sp>
      </p:grpSp>
      <p:grpSp>
        <p:nvGrpSpPr>
          <p:cNvPr id="30" name="Gruppieren 29">
            <a:extLst>
              <a:ext uri="{FF2B5EF4-FFF2-40B4-BE49-F238E27FC236}">
                <a16:creationId xmlns:a16="http://schemas.microsoft.com/office/drawing/2014/main" id="{6C0FE851-7241-24BF-A321-3D0E60323098}"/>
              </a:ext>
            </a:extLst>
          </p:cNvPr>
          <p:cNvGrpSpPr/>
          <p:nvPr/>
        </p:nvGrpSpPr>
        <p:grpSpPr>
          <a:xfrm>
            <a:off x="6014443" y="3853442"/>
            <a:ext cx="483702" cy="885612"/>
            <a:chOff x="5901212" y="3955869"/>
            <a:chExt cx="483702" cy="885612"/>
          </a:xfrm>
        </p:grpSpPr>
        <p:pic>
          <p:nvPicPr>
            <p:cNvPr id="19" name="Grafik 18" descr="Ein Bild, das Screenshot, Symbol, Kunst enthält.&#10;&#10;KI-generierte Inhalte können fehlerhaft sein.">
              <a:extLst>
                <a:ext uri="{FF2B5EF4-FFF2-40B4-BE49-F238E27FC236}">
                  <a16:creationId xmlns:a16="http://schemas.microsoft.com/office/drawing/2014/main" id="{D966BA0D-D3C1-BB14-42E7-388BD7A42FDF}"/>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5901212" y="4297533"/>
              <a:ext cx="483702" cy="299902"/>
            </a:xfrm>
            <a:prstGeom prst="rect">
              <a:avLst/>
            </a:prstGeom>
          </p:spPr>
        </p:pic>
        <p:pic>
          <p:nvPicPr>
            <p:cNvPr id="27" name="Grafik 26" descr="Ein Bild, das Screenshot, Symbol, Kunst enthält.&#10;&#10;KI-generierte Inhalte können fehlerhaft sein.">
              <a:extLst>
                <a:ext uri="{FF2B5EF4-FFF2-40B4-BE49-F238E27FC236}">
                  <a16:creationId xmlns:a16="http://schemas.microsoft.com/office/drawing/2014/main" id="{46BBB247-E767-0A48-3306-F97BEEB8B834}"/>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6015742" y="4579086"/>
              <a:ext cx="231565" cy="262395"/>
            </a:xfrm>
            <a:prstGeom prst="rect">
              <a:avLst/>
            </a:prstGeom>
          </p:spPr>
        </p:pic>
        <p:pic>
          <p:nvPicPr>
            <p:cNvPr id="29" name="Grafik 28" descr="Ein Bild, das Screenshot, Symbol, Kunst enthält.&#10;&#10;KI-generierte Inhalte können fehlerhaft sein.">
              <a:extLst>
                <a:ext uri="{FF2B5EF4-FFF2-40B4-BE49-F238E27FC236}">
                  <a16:creationId xmlns:a16="http://schemas.microsoft.com/office/drawing/2014/main" id="{596FF185-3D2E-842C-C6E5-041BC6CFBB12}"/>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5928452" y="3955869"/>
              <a:ext cx="388562" cy="310063"/>
            </a:xfrm>
            <a:prstGeom prst="rect">
              <a:avLst/>
            </a:prstGeom>
          </p:spPr>
        </p:pic>
      </p:grpSp>
    </p:spTree>
    <p:extLst>
      <p:ext uri="{BB962C8B-B14F-4D97-AF65-F5344CB8AC3E}">
        <p14:creationId xmlns:p14="http://schemas.microsoft.com/office/powerpoint/2010/main" val="27379197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a:extLst>
              <a:ext uri="{FF2B5EF4-FFF2-40B4-BE49-F238E27FC236}">
                <a16:creationId xmlns:a16="http://schemas.microsoft.com/office/drawing/2014/main" id="{82D84E5C-E352-1F3C-D597-DB5E9A2E9E71}"/>
              </a:ext>
            </a:extLst>
          </p:cNvPr>
          <p:cNvSpPr>
            <a:spLocks noGrp="1"/>
          </p:cNvSpPr>
          <p:nvPr>
            <p:ph type="title"/>
          </p:nvPr>
        </p:nvSpPr>
        <p:spPr>
          <a:xfrm>
            <a:off x="713225" y="490000"/>
            <a:ext cx="7717200" cy="576000"/>
          </a:xfrm>
        </p:spPr>
        <p:txBody>
          <a:bodyPr/>
          <a:lstStyle/>
          <a:p>
            <a:r>
              <a:rPr lang="en-GB" noProof="0" dirty="0"/>
              <a:t>Three blades on a turbine</a:t>
            </a:r>
          </a:p>
        </p:txBody>
      </p:sp>
      <p:sp>
        <p:nvSpPr>
          <p:cNvPr id="4" name="Alt Başlık 3">
            <a:extLst>
              <a:ext uri="{FF2B5EF4-FFF2-40B4-BE49-F238E27FC236}">
                <a16:creationId xmlns:a16="http://schemas.microsoft.com/office/drawing/2014/main" id="{F9186092-3B37-3A03-F5EE-5C0C2FAFB65C}"/>
              </a:ext>
            </a:extLst>
          </p:cNvPr>
          <p:cNvSpPr>
            <a:spLocks noGrp="1"/>
          </p:cNvSpPr>
          <p:nvPr>
            <p:ph type="subTitle" idx="1"/>
          </p:nvPr>
        </p:nvSpPr>
        <p:spPr>
          <a:xfrm>
            <a:off x="5195925" y="852589"/>
            <a:ext cx="3948075" cy="1319449"/>
          </a:xfrm>
        </p:spPr>
        <p:txBody>
          <a:bodyPr/>
          <a:lstStyle/>
          <a:p>
            <a:pPr marL="139700" indent="0" algn="ctr">
              <a:lnSpc>
                <a:spcPct val="114999"/>
              </a:lnSpc>
              <a:buNone/>
            </a:pPr>
            <a:r>
              <a:rPr lang="en-GB" sz="1800" b="1" dirty="0"/>
              <a:t>Practicability</a:t>
            </a:r>
          </a:p>
          <a:p>
            <a:pPr marL="139700" indent="0" algn="ctr">
              <a:lnSpc>
                <a:spcPct val="114999"/>
              </a:lnSpc>
              <a:buNone/>
            </a:pPr>
            <a:r>
              <a:rPr lang="en-US" dirty="0"/>
              <a:t>Fewer blades reduce stability.</a:t>
            </a:r>
            <a:br>
              <a:rPr lang="en-US" dirty="0"/>
            </a:br>
            <a:r>
              <a:rPr lang="en-US" dirty="0"/>
              <a:t>More blades increase cost &amp; weight </a:t>
            </a:r>
          </a:p>
          <a:p>
            <a:pPr marL="139700" indent="0" algn="ctr">
              <a:lnSpc>
                <a:spcPct val="114999"/>
              </a:lnSpc>
              <a:buNone/>
            </a:pPr>
            <a:r>
              <a:rPr lang="en-US" dirty="0"/>
              <a:t>without major efficiency gains.</a:t>
            </a:r>
            <a:endParaRPr lang="en-GB" noProof="0" dirty="0"/>
          </a:p>
        </p:txBody>
      </p:sp>
      <p:sp>
        <p:nvSpPr>
          <p:cNvPr id="8" name="Textfeld 7">
            <a:extLst>
              <a:ext uri="{FF2B5EF4-FFF2-40B4-BE49-F238E27FC236}">
                <a16:creationId xmlns:a16="http://schemas.microsoft.com/office/drawing/2014/main" id="{45E86EA3-069D-76A7-FCB1-B342F30F84CF}"/>
              </a:ext>
            </a:extLst>
          </p:cNvPr>
          <p:cNvSpPr txBox="1"/>
          <p:nvPr/>
        </p:nvSpPr>
        <p:spPr>
          <a:xfrm>
            <a:off x="836316" y="1822603"/>
            <a:ext cx="2663973" cy="1015663"/>
          </a:xfrm>
          <a:prstGeom prst="rect">
            <a:avLst/>
          </a:prstGeom>
          <a:noFill/>
        </p:spPr>
        <p:txBody>
          <a:bodyPr wrap="square">
            <a:spAutoFit/>
          </a:bodyPr>
          <a:lstStyle/>
          <a:p>
            <a:pPr algn="ctr"/>
            <a:r>
              <a:rPr lang="en-US" sz="1800" b="1" dirty="0">
                <a:solidFill>
                  <a:schemeClr val="tx1"/>
                </a:solidFill>
                <a:latin typeface="Sofia Sans" panose="020B0604020202020204" charset="0"/>
              </a:rPr>
              <a:t>Balance</a:t>
            </a:r>
          </a:p>
          <a:p>
            <a:pPr algn="ctr"/>
            <a:r>
              <a:rPr lang="en-US" dirty="0">
                <a:solidFill>
                  <a:schemeClr val="tx1"/>
                </a:solidFill>
                <a:latin typeface="Sofia Sans" panose="020B0604020202020204" charset="0"/>
              </a:rPr>
              <a:t>Three blades create symmetry, reducing vibrations &amp; mechanical stress.</a:t>
            </a:r>
          </a:p>
        </p:txBody>
      </p:sp>
      <p:sp>
        <p:nvSpPr>
          <p:cNvPr id="10" name="Textfeld 9">
            <a:extLst>
              <a:ext uri="{FF2B5EF4-FFF2-40B4-BE49-F238E27FC236}">
                <a16:creationId xmlns:a16="http://schemas.microsoft.com/office/drawing/2014/main" id="{E1ACE0E5-9661-137E-1C26-BC6C1B58C59E}"/>
              </a:ext>
            </a:extLst>
          </p:cNvPr>
          <p:cNvSpPr txBox="1"/>
          <p:nvPr/>
        </p:nvSpPr>
        <p:spPr>
          <a:xfrm>
            <a:off x="5544401" y="2217786"/>
            <a:ext cx="3251121" cy="1146083"/>
          </a:xfrm>
          <a:prstGeom prst="rect">
            <a:avLst/>
          </a:prstGeom>
          <a:noFill/>
        </p:spPr>
        <p:txBody>
          <a:bodyPr wrap="square">
            <a:spAutoFit/>
          </a:bodyPr>
          <a:lstStyle/>
          <a:p>
            <a:pPr marL="139700" algn="ctr">
              <a:lnSpc>
                <a:spcPct val="114999"/>
              </a:lnSpc>
            </a:pPr>
            <a:r>
              <a:rPr lang="en-GB" sz="1800" b="1" noProof="0" dirty="0">
                <a:solidFill>
                  <a:schemeClr val="tx1"/>
                </a:solidFill>
                <a:latin typeface="Sofia Sans" panose="020B0604020202020204" charset="0"/>
              </a:rPr>
              <a:t>Efficiency</a:t>
            </a:r>
          </a:p>
          <a:p>
            <a:pPr marL="139700" algn="ctr">
              <a:lnSpc>
                <a:spcPct val="114999"/>
              </a:lnSpc>
            </a:pPr>
            <a:r>
              <a:rPr lang="en-US" dirty="0">
                <a:solidFill>
                  <a:schemeClr val="tx1"/>
                </a:solidFill>
                <a:latin typeface="Sofia Sans" panose="020B0604020202020204" charset="0"/>
              </a:rPr>
              <a:t>They balance energy capture </a:t>
            </a:r>
          </a:p>
          <a:p>
            <a:pPr marL="139700" algn="ctr">
              <a:lnSpc>
                <a:spcPct val="114999"/>
              </a:lnSpc>
            </a:pPr>
            <a:r>
              <a:rPr lang="en-US" dirty="0">
                <a:solidFill>
                  <a:schemeClr val="tx1"/>
                </a:solidFill>
                <a:latin typeface="Sofia Sans" panose="020B0604020202020204" charset="0"/>
              </a:rPr>
              <a:t>&amp; drag, leading to reliable </a:t>
            </a:r>
          </a:p>
          <a:p>
            <a:pPr marL="139700" algn="ctr">
              <a:lnSpc>
                <a:spcPct val="114999"/>
              </a:lnSpc>
            </a:pPr>
            <a:r>
              <a:rPr lang="en-US" dirty="0">
                <a:solidFill>
                  <a:schemeClr val="tx1"/>
                </a:solidFill>
                <a:latin typeface="Sofia Sans" panose="020B0604020202020204" charset="0"/>
              </a:rPr>
              <a:t>power generation.</a:t>
            </a:r>
            <a:endParaRPr lang="en-GB" dirty="0">
              <a:solidFill>
                <a:schemeClr val="tx1"/>
              </a:solidFill>
              <a:latin typeface="Sofia Sans" panose="020B0604020202020204" charset="0"/>
            </a:endParaRPr>
          </a:p>
        </p:txBody>
      </p:sp>
      <p:pic>
        <p:nvPicPr>
          <p:cNvPr id="11" name="Grafik 10" descr="Windkraftanlagen Silhouette">
            <a:extLst>
              <a:ext uri="{FF2B5EF4-FFF2-40B4-BE49-F238E27FC236}">
                <a16:creationId xmlns:a16="http://schemas.microsoft.com/office/drawing/2014/main" id="{25B2B70A-27A2-A074-801D-E7148E0B05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00289" y="1298986"/>
            <a:ext cx="2143071" cy="2143071"/>
          </a:xfrm>
          <a:prstGeom prst="rect">
            <a:avLst/>
          </a:prstGeom>
        </p:spPr>
      </p:pic>
      <p:grpSp>
        <p:nvGrpSpPr>
          <p:cNvPr id="9" name="Gruppieren 8">
            <a:extLst>
              <a:ext uri="{FF2B5EF4-FFF2-40B4-BE49-F238E27FC236}">
                <a16:creationId xmlns:a16="http://schemas.microsoft.com/office/drawing/2014/main" id="{A038C93B-8AE1-9B13-CF91-3457397AA65D}"/>
              </a:ext>
            </a:extLst>
          </p:cNvPr>
          <p:cNvGrpSpPr/>
          <p:nvPr/>
        </p:nvGrpSpPr>
        <p:grpSpPr>
          <a:xfrm>
            <a:off x="1475255" y="3417975"/>
            <a:ext cx="6193137" cy="1579763"/>
            <a:chOff x="5128669" y="1877352"/>
            <a:chExt cx="6193137" cy="1579763"/>
          </a:xfrm>
        </p:grpSpPr>
        <p:sp>
          <p:nvSpPr>
            <p:cNvPr id="12" name="Rechteck 11">
              <a:extLst>
                <a:ext uri="{FF2B5EF4-FFF2-40B4-BE49-F238E27FC236}">
                  <a16:creationId xmlns:a16="http://schemas.microsoft.com/office/drawing/2014/main" id="{F9916B62-0A7E-6B5C-CD33-D55BFB7DF35E}"/>
                </a:ext>
              </a:extLst>
            </p:cNvPr>
            <p:cNvSpPr/>
            <p:nvPr/>
          </p:nvSpPr>
          <p:spPr>
            <a:xfrm>
              <a:off x="5128669" y="2204747"/>
              <a:ext cx="6193137" cy="1252368"/>
            </a:xfrm>
            <a:prstGeom prst="rect">
              <a:avLst/>
            </a:prstGeom>
            <a:solidFill>
              <a:srgbClr val="DDE7DF"/>
            </a:solidFill>
            <a:ln>
              <a:solidFill>
                <a:srgbClr val="5E95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lnSpc>
                  <a:spcPct val="114999"/>
                </a:lnSpc>
                <a:buClrTx/>
              </a:pPr>
              <a:r>
                <a:rPr lang="en-US" b="1" dirty="0">
                  <a:solidFill>
                    <a:schemeClr val="tx1"/>
                  </a:solidFill>
                  <a:latin typeface="Sofia Sans" panose="020B0604020202020204" charset="0"/>
                </a:rPr>
                <a:t>Key takeaway</a:t>
              </a:r>
            </a:p>
            <a:p>
              <a:pPr marL="285750" indent="-285750" defTabSz="1219170">
                <a:lnSpc>
                  <a:spcPct val="114999"/>
                </a:lnSpc>
                <a:buClr>
                  <a:schemeClr val="tx1"/>
                </a:buClr>
                <a:buFont typeface="Arial" panose="020B0604020202020204" pitchFamily="34" charset="0"/>
                <a:buChar char="•"/>
              </a:pPr>
              <a:r>
                <a:rPr lang="en-US" dirty="0">
                  <a:solidFill>
                    <a:schemeClr val="tx1"/>
                  </a:solidFill>
                  <a:latin typeface="Sofia Sans" panose="020B0604020202020204" charset="0"/>
                </a:rPr>
                <a:t>Wind turbine design is about optimization.</a:t>
              </a:r>
            </a:p>
            <a:p>
              <a:pPr marL="285750" indent="-285750" defTabSz="1219170">
                <a:lnSpc>
                  <a:spcPct val="114999"/>
                </a:lnSpc>
                <a:buClr>
                  <a:schemeClr val="tx1"/>
                </a:buClr>
                <a:buFont typeface="Arial" panose="020B0604020202020204" pitchFamily="34" charset="0"/>
                <a:buChar char="•"/>
              </a:pPr>
              <a:r>
                <a:rPr lang="en-US" dirty="0">
                  <a:solidFill>
                    <a:schemeClr val="tx1"/>
                  </a:solidFill>
                  <a:latin typeface="Sofia Sans" panose="020B0604020202020204" charset="0"/>
                </a:rPr>
                <a:t>Engineers balance efficiency, stability, &amp; cost to meet specific conditions.</a:t>
              </a:r>
            </a:p>
            <a:p>
              <a:pPr defTabSz="1219170">
                <a:lnSpc>
                  <a:spcPct val="114999"/>
                </a:lnSpc>
                <a:buClr>
                  <a:schemeClr val="tx1"/>
                </a:buClr>
              </a:pPr>
              <a:r>
                <a:rPr lang="de-DE" b="1" dirty="0">
                  <a:solidFill>
                    <a:schemeClr val="tx1"/>
                  </a:solidFill>
                  <a:latin typeface="Sofia Sans" panose="020B0604020202020204" charset="0"/>
                </a:rPr>
                <a:t>→   </a:t>
              </a:r>
              <a:r>
                <a:rPr lang="en-US" dirty="0">
                  <a:solidFill>
                    <a:schemeClr val="tx1"/>
                  </a:solidFill>
                  <a:latin typeface="Sofia Sans" panose="020B0604020202020204" charset="0"/>
                </a:rPr>
                <a:t>This is why three blades are the most common design choice.</a:t>
              </a:r>
            </a:p>
            <a:p>
              <a:pPr marL="285750" indent="-285750" defTabSz="1219170">
                <a:lnSpc>
                  <a:spcPct val="114999"/>
                </a:lnSpc>
                <a:buClr>
                  <a:schemeClr val="tx1"/>
                </a:buClr>
                <a:buFont typeface="Arial" panose="020B0604020202020204" pitchFamily="34" charset="0"/>
                <a:buChar char="•"/>
              </a:pPr>
              <a:endParaRPr lang="en-GB" dirty="0">
                <a:solidFill>
                  <a:schemeClr val="tx1"/>
                </a:solidFill>
                <a:latin typeface="Sofia Sans" panose="020B0604020202020204" charset="0"/>
              </a:endParaRPr>
            </a:p>
          </p:txBody>
        </p:sp>
        <p:sp>
          <p:nvSpPr>
            <p:cNvPr id="25" name="Google Shape;746;p43">
              <a:extLst>
                <a:ext uri="{FF2B5EF4-FFF2-40B4-BE49-F238E27FC236}">
                  <a16:creationId xmlns:a16="http://schemas.microsoft.com/office/drawing/2014/main" id="{604274E5-5A13-2D69-34B2-4F3BC6F436B4}"/>
                </a:ext>
              </a:extLst>
            </p:cNvPr>
            <p:cNvSpPr/>
            <p:nvPr/>
          </p:nvSpPr>
          <p:spPr>
            <a:xfrm>
              <a:off x="8666951" y="1877352"/>
              <a:ext cx="37964" cy="8584"/>
            </a:xfrm>
            <a:custGeom>
              <a:avLst/>
              <a:gdLst/>
              <a:ahLst/>
              <a:cxnLst/>
              <a:rect l="l" t="t" r="r" b="b"/>
              <a:pathLst>
                <a:path w="340" h="108" extrusionOk="0">
                  <a:moveTo>
                    <a:pt x="340" y="47"/>
                  </a:moveTo>
                  <a:lnTo>
                    <a:pt x="340" y="47"/>
                  </a:lnTo>
                  <a:cubicBezTo>
                    <a:pt x="340" y="77"/>
                    <a:pt x="309" y="108"/>
                    <a:pt x="279" y="108"/>
                  </a:cubicBezTo>
                  <a:cubicBezTo>
                    <a:pt x="63" y="108"/>
                    <a:pt x="63" y="108"/>
                    <a:pt x="63" y="108"/>
                  </a:cubicBezTo>
                  <a:cubicBezTo>
                    <a:pt x="32" y="108"/>
                    <a:pt x="0" y="77"/>
                    <a:pt x="0" y="47"/>
                  </a:cubicBezTo>
                  <a:lnTo>
                    <a:pt x="0" y="47"/>
                  </a:lnTo>
                  <a:cubicBezTo>
                    <a:pt x="0" y="31"/>
                    <a:pt x="32" y="0"/>
                    <a:pt x="63" y="0"/>
                  </a:cubicBezTo>
                  <a:cubicBezTo>
                    <a:pt x="279" y="0"/>
                    <a:pt x="279" y="0"/>
                    <a:pt x="279" y="0"/>
                  </a:cubicBezTo>
                  <a:cubicBezTo>
                    <a:pt x="309" y="0"/>
                    <a:pt x="340" y="31"/>
                    <a:pt x="340" y="47"/>
                  </a:cubicBezTo>
                  <a:close/>
                </a:path>
              </a:pathLst>
            </a:custGeom>
            <a:solidFill>
              <a:srgbClr val="F5F3EF"/>
            </a:solidFill>
            <a:ln>
              <a:noFill/>
            </a:ln>
          </p:spPr>
          <p:txBody>
            <a:bodyPr spcFirstLastPara="1" wrap="square" lIns="90000" tIns="0" rIns="90000" bIns="0" anchor="ctr" anchorCtr="1">
              <a:noAutofit/>
            </a:bodyPr>
            <a:lstStyle/>
            <a:p>
              <a:endParaRPr lang="en-GB" noProof="0"/>
            </a:p>
          </p:txBody>
        </p:sp>
      </p:grpSp>
      <p:grpSp>
        <p:nvGrpSpPr>
          <p:cNvPr id="28" name="Gruppieren 27">
            <a:extLst>
              <a:ext uri="{FF2B5EF4-FFF2-40B4-BE49-F238E27FC236}">
                <a16:creationId xmlns:a16="http://schemas.microsoft.com/office/drawing/2014/main" id="{621D4216-A2D1-BB08-742B-474A57EAF5AC}"/>
              </a:ext>
            </a:extLst>
          </p:cNvPr>
          <p:cNvGrpSpPr/>
          <p:nvPr/>
        </p:nvGrpSpPr>
        <p:grpSpPr>
          <a:xfrm>
            <a:off x="7428159" y="3494897"/>
            <a:ext cx="480466" cy="500945"/>
            <a:chOff x="6383316" y="3595326"/>
            <a:chExt cx="480466" cy="500945"/>
          </a:xfrm>
        </p:grpSpPr>
        <p:sp>
          <p:nvSpPr>
            <p:cNvPr id="29" name="Ellipse 28">
              <a:extLst>
                <a:ext uri="{FF2B5EF4-FFF2-40B4-BE49-F238E27FC236}">
                  <a16:creationId xmlns:a16="http://schemas.microsoft.com/office/drawing/2014/main" id="{207D0234-B1A7-15AF-5A23-E659F018B30B}"/>
                </a:ext>
              </a:extLst>
            </p:cNvPr>
            <p:cNvSpPr>
              <a:spLocks noChangeAspect="1"/>
            </p:cNvSpPr>
            <p:nvPr/>
          </p:nvSpPr>
          <p:spPr>
            <a:xfrm>
              <a:off x="6383316" y="3595326"/>
              <a:ext cx="480466" cy="500945"/>
            </a:xfrm>
            <a:prstGeom prst="ellipse">
              <a:avLst/>
            </a:prstGeom>
            <a:solidFill>
              <a:srgbClr val="8ABBA3"/>
            </a:solidFill>
            <a:ln>
              <a:solidFill>
                <a:srgbClr val="5E957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noProof="0"/>
            </a:p>
          </p:txBody>
        </p:sp>
        <p:grpSp>
          <p:nvGrpSpPr>
            <p:cNvPr id="30" name="Google Shape;736;p43">
              <a:extLst>
                <a:ext uri="{FF2B5EF4-FFF2-40B4-BE49-F238E27FC236}">
                  <a16:creationId xmlns:a16="http://schemas.microsoft.com/office/drawing/2014/main" id="{CFD16C40-3A55-775F-E2B0-E39FA59B9774}"/>
                </a:ext>
              </a:extLst>
            </p:cNvPr>
            <p:cNvGrpSpPr/>
            <p:nvPr/>
          </p:nvGrpSpPr>
          <p:grpSpPr>
            <a:xfrm>
              <a:off x="6500466" y="3693635"/>
              <a:ext cx="244980" cy="304325"/>
              <a:chOff x="0" y="-1"/>
              <a:chExt cx="789840" cy="1378441"/>
            </a:xfrm>
          </p:grpSpPr>
          <p:sp>
            <p:nvSpPr>
              <p:cNvPr id="31" name="Google Shape;737;p43">
                <a:extLst>
                  <a:ext uri="{FF2B5EF4-FFF2-40B4-BE49-F238E27FC236}">
                    <a16:creationId xmlns:a16="http://schemas.microsoft.com/office/drawing/2014/main" id="{BE82B937-4872-665D-F27E-5FD637FDA663}"/>
                  </a:ext>
                </a:extLst>
              </p:cNvPr>
              <p:cNvSpPr/>
              <p:nvPr/>
            </p:nvSpPr>
            <p:spPr>
              <a:xfrm>
                <a:off x="0" y="-1"/>
                <a:ext cx="789840" cy="1106282"/>
              </a:xfrm>
              <a:custGeom>
                <a:avLst/>
                <a:gdLst/>
                <a:ahLst/>
                <a:cxnLst/>
                <a:rect l="l" t="t" r="r" b="b"/>
                <a:pathLst>
                  <a:path w="2194" h="3073" extrusionOk="0">
                    <a:moveTo>
                      <a:pt x="263" y="1838"/>
                    </a:moveTo>
                    <a:lnTo>
                      <a:pt x="263" y="1838"/>
                    </a:lnTo>
                    <a:cubicBezTo>
                      <a:pt x="109" y="1653"/>
                      <a:pt x="0" y="1406"/>
                      <a:pt x="0" y="1128"/>
                    </a:cubicBezTo>
                    <a:cubicBezTo>
                      <a:pt x="0" y="525"/>
                      <a:pt x="465" y="46"/>
                      <a:pt x="1051" y="0"/>
                    </a:cubicBezTo>
                    <a:cubicBezTo>
                      <a:pt x="1144" y="0"/>
                      <a:pt x="1144" y="0"/>
                      <a:pt x="1144" y="0"/>
                    </a:cubicBezTo>
                    <a:cubicBezTo>
                      <a:pt x="1731" y="46"/>
                      <a:pt x="2194" y="525"/>
                      <a:pt x="2194" y="1128"/>
                    </a:cubicBezTo>
                    <a:cubicBezTo>
                      <a:pt x="2194" y="1406"/>
                      <a:pt x="2086" y="1653"/>
                      <a:pt x="1931" y="1838"/>
                    </a:cubicBezTo>
                    <a:lnTo>
                      <a:pt x="1931" y="1838"/>
                    </a:lnTo>
                    <a:cubicBezTo>
                      <a:pt x="1931" y="1838"/>
                      <a:pt x="1654" y="2563"/>
                      <a:pt x="1700" y="2857"/>
                    </a:cubicBezTo>
                    <a:cubicBezTo>
                      <a:pt x="1715" y="2873"/>
                      <a:pt x="1731" y="2902"/>
                      <a:pt x="1731" y="2919"/>
                    </a:cubicBezTo>
                    <a:cubicBezTo>
                      <a:pt x="1731" y="2950"/>
                      <a:pt x="1731" y="2950"/>
                      <a:pt x="1731" y="2950"/>
                    </a:cubicBezTo>
                    <a:cubicBezTo>
                      <a:pt x="1731" y="3027"/>
                      <a:pt x="1669" y="3073"/>
                      <a:pt x="1592" y="3073"/>
                    </a:cubicBezTo>
                    <a:cubicBezTo>
                      <a:pt x="1098" y="3073"/>
                      <a:pt x="1098" y="3073"/>
                      <a:pt x="1098" y="3073"/>
                    </a:cubicBezTo>
                    <a:lnTo>
                      <a:pt x="1098" y="3073"/>
                    </a:lnTo>
                    <a:cubicBezTo>
                      <a:pt x="603" y="3073"/>
                      <a:pt x="603" y="3073"/>
                      <a:pt x="603" y="3073"/>
                    </a:cubicBezTo>
                    <a:cubicBezTo>
                      <a:pt x="525" y="3073"/>
                      <a:pt x="465" y="3027"/>
                      <a:pt x="465" y="2950"/>
                    </a:cubicBezTo>
                    <a:cubicBezTo>
                      <a:pt x="465" y="2919"/>
                      <a:pt x="465" y="2919"/>
                      <a:pt x="465" y="2919"/>
                    </a:cubicBezTo>
                    <a:cubicBezTo>
                      <a:pt x="465" y="2902"/>
                      <a:pt x="480" y="2873"/>
                      <a:pt x="494" y="2857"/>
                    </a:cubicBezTo>
                    <a:cubicBezTo>
                      <a:pt x="542" y="2563"/>
                      <a:pt x="263" y="1838"/>
                      <a:pt x="263" y="1838"/>
                    </a:cubicBezTo>
                    <a:close/>
                  </a:path>
                </a:pathLst>
              </a:custGeom>
              <a:solidFill>
                <a:srgbClr val="F5F9F7"/>
              </a:solidFill>
              <a:ln>
                <a:solidFill>
                  <a:srgbClr val="61987C"/>
                </a:solidFill>
              </a:ln>
            </p:spPr>
            <p:txBody>
              <a:bodyPr spcFirstLastPara="1" wrap="square" lIns="90000" tIns="45000" rIns="90000" bIns="45000" anchor="ctr" anchorCtr="1">
                <a:noAutofit/>
              </a:bodyPr>
              <a:lstStyle/>
              <a:p>
                <a:endParaRPr lang="en-GB" noProof="0" dirty="0"/>
              </a:p>
            </p:txBody>
          </p:sp>
          <p:sp>
            <p:nvSpPr>
              <p:cNvPr id="32" name="Google Shape;738;p43">
                <a:extLst>
                  <a:ext uri="{FF2B5EF4-FFF2-40B4-BE49-F238E27FC236}">
                    <a16:creationId xmlns:a16="http://schemas.microsoft.com/office/drawing/2014/main" id="{66A1A061-FEF5-6D15-E3EB-26E6CBC8DA62}"/>
                  </a:ext>
                </a:extLst>
              </p:cNvPr>
              <p:cNvSpPr/>
              <p:nvPr/>
            </p:nvSpPr>
            <p:spPr>
              <a:xfrm>
                <a:off x="306000" y="705960"/>
                <a:ext cx="177840" cy="433800"/>
              </a:xfrm>
              <a:custGeom>
                <a:avLst/>
                <a:gdLst/>
                <a:ahLst/>
                <a:cxnLst/>
                <a:rect l="l" t="t" r="r" b="b"/>
                <a:pathLst>
                  <a:path w="494" h="1205" extrusionOk="0">
                    <a:moveTo>
                      <a:pt x="494" y="958"/>
                    </a:moveTo>
                    <a:lnTo>
                      <a:pt x="494" y="958"/>
                    </a:lnTo>
                    <a:cubicBezTo>
                      <a:pt x="494" y="1097"/>
                      <a:pt x="386" y="1205"/>
                      <a:pt x="248" y="1205"/>
                    </a:cubicBezTo>
                    <a:lnTo>
                      <a:pt x="248" y="1205"/>
                    </a:lnTo>
                    <a:cubicBezTo>
                      <a:pt x="109" y="1205"/>
                      <a:pt x="0" y="1097"/>
                      <a:pt x="0" y="958"/>
                    </a:cubicBezTo>
                    <a:cubicBezTo>
                      <a:pt x="0" y="247"/>
                      <a:pt x="0" y="247"/>
                      <a:pt x="0" y="247"/>
                    </a:cubicBezTo>
                    <a:cubicBezTo>
                      <a:pt x="0" y="108"/>
                      <a:pt x="109" y="0"/>
                      <a:pt x="248" y="0"/>
                    </a:cubicBezTo>
                    <a:lnTo>
                      <a:pt x="248" y="0"/>
                    </a:lnTo>
                    <a:cubicBezTo>
                      <a:pt x="386" y="0"/>
                      <a:pt x="494" y="108"/>
                      <a:pt x="494" y="247"/>
                    </a:cubicBezTo>
                    <a:lnTo>
                      <a:pt x="494" y="958"/>
                    </a:lnTo>
                    <a:close/>
                  </a:path>
                </a:pathLst>
              </a:custGeom>
              <a:solidFill>
                <a:srgbClr val="FFFFFF"/>
              </a:solidFill>
              <a:ln>
                <a:noFill/>
              </a:ln>
            </p:spPr>
            <p:txBody>
              <a:bodyPr spcFirstLastPara="1" wrap="square" lIns="90000" tIns="45000" rIns="90000" bIns="45000" anchor="ctr" anchorCtr="1">
                <a:noAutofit/>
              </a:bodyPr>
              <a:lstStyle/>
              <a:p>
                <a:endParaRPr lang="en-GB" noProof="0"/>
              </a:p>
            </p:txBody>
          </p:sp>
          <p:sp>
            <p:nvSpPr>
              <p:cNvPr id="33" name="Google Shape;739;p43">
                <a:extLst>
                  <a:ext uri="{FF2B5EF4-FFF2-40B4-BE49-F238E27FC236}">
                    <a16:creationId xmlns:a16="http://schemas.microsoft.com/office/drawing/2014/main" id="{04376AF8-77EA-737E-0259-7619E890205B}"/>
                  </a:ext>
                </a:extLst>
              </p:cNvPr>
              <p:cNvSpPr/>
              <p:nvPr/>
            </p:nvSpPr>
            <p:spPr>
              <a:xfrm>
                <a:off x="255960" y="1311840"/>
                <a:ext cx="278280" cy="66600"/>
              </a:xfrm>
              <a:custGeom>
                <a:avLst/>
                <a:gdLst/>
                <a:ahLst/>
                <a:cxnLst/>
                <a:rect l="l" t="t" r="r" b="b"/>
                <a:pathLst>
                  <a:path w="773" h="185" extrusionOk="0">
                    <a:moveTo>
                      <a:pt x="0" y="93"/>
                    </a:moveTo>
                    <a:lnTo>
                      <a:pt x="0" y="93"/>
                    </a:lnTo>
                    <a:cubicBezTo>
                      <a:pt x="0" y="139"/>
                      <a:pt x="170" y="185"/>
                      <a:pt x="387" y="185"/>
                    </a:cubicBezTo>
                    <a:cubicBezTo>
                      <a:pt x="604" y="185"/>
                      <a:pt x="773" y="139"/>
                      <a:pt x="773" y="93"/>
                    </a:cubicBezTo>
                    <a:cubicBezTo>
                      <a:pt x="773" y="47"/>
                      <a:pt x="604" y="0"/>
                      <a:pt x="387" y="0"/>
                    </a:cubicBezTo>
                    <a:cubicBezTo>
                      <a:pt x="170" y="0"/>
                      <a:pt x="0" y="47"/>
                      <a:pt x="0" y="93"/>
                    </a:cubicBezTo>
                    <a:close/>
                  </a:path>
                </a:pathLst>
              </a:custGeom>
              <a:solidFill>
                <a:srgbClr val="FFFFFF"/>
              </a:solidFill>
              <a:ln>
                <a:solidFill>
                  <a:srgbClr val="61987C"/>
                </a:solidFill>
              </a:ln>
            </p:spPr>
            <p:txBody>
              <a:bodyPr spcFirstLastPara="1" wrap="square" lIns="90000" tIns="21600" rIns="90000" bIns="21600" anchor="ctr" anchorCtr="1">
                <a:noAutofit/>
              </a:bodyPr>
              <a:lstStyle/>
              <a:p>
                <a:endParaRPr lang="en-GB" noProof="0"/>
              </a:p>
            </p:txBody>
          </p:sp>
          <p:sp>
            <p:nvSpPr>
              <p:cNvPr id="34" name="Google Shape;740;p43">
                <a:extLst>
                  <a:ext uri="{FF2B5EF4-FFF2-40B4-BE49-F238E27FC236}">
                    <a16:creationId xmlns:a16="http://schemas.microsoft.com/office/drawing/2014/main" id="{2BCC24BB-62B9-AF1B-F30B-5D536A0C0BC0}"/>
                  </a:ext>
                </a:extLst>
              </p:cNvPr>
              <p:cNvSpPr/>
              <p:nvPr/>
            </p:nvSpPr>
            <p:spPr>
              <a:xfrm>
                <a:off x="183960" y="1100880"/>
                <a:ext cx="422640" cy="77400"/>
              </a:xfrm>
              <a:custGeom>
                <a:avLst/>
                <a:gdLst/>
                <a:ahLst/>
                <a:cxnLst/>
                <a:rect l="l" t="t" r="r" b="b"/>
                <a:pathLst>
                  <a:path w="1174" h="215" extrusionOk="0">
                    <a:moveTo>
                      <a:pt x="1174" y="108"/>
                    </a:moveTo>
                    <a:lnTo>
                      <a:pt x="1174" y="108"/>
                    </a:lnTo>
                    <a:cubicBezTo>
                      <a:pt x="1174" y="169"/>
                      <a:pt x="1127" y="215"/>
                      <a:pt x="1081" y="215"/>
                    </a:cubicBezTo>
                    <a:cubicBezTo>
                      <a:pt x="92" y="215"/>
                      <a:pt x="92" y="215"/>
                      <a:pt x="92" y="215"/>
                    </a:cubicBezTo>
                    <a:cubicBezTo>
                      <a:pt x="46" y="215"/>
                      <a:pt x="0" y="169"/>
                      <a:pt x="0" y="108"/>
                    </a:cubicBezTo>
                    <a:cubicBezTo>
                      <a:pt x="0" y="92"/>
                      <a:pt x="0" y="92"/>
                      <a:pt x="0" y="77"/>
                    </a:cubicBezTo>
                    <a:cubicBezTo>
                      <a:pt x="14" y="30"/>
                      <a:pt x="46" y="0"/>
                      <a:pt x="92" y="0"/>
                    </a:cubicBezTo>
                    <a:cubicBezTo>
                      <a:pt x="1081" y="0"/>
                      <a:pt x="1081" y="0"/>
                      <a:pt x="1081" y="0"/>
                    </a:cubicBezTo>
                    <a:cubicBezTo>
                      <a:pt x="1096" y="0"/>
                      <a:pt x="1127" y="15"/>
                      <a:pt x="1143" y="30"/>
                    </a:cubicBezTo>
                    <a:cubicBezTo>
                      <a:pt x="1158" y="46"/>
                      <a:pt x="1174" y="61"/>
                      <a:pt x="1174" y="77"/>
                    </a:cubicBezTo>
                    <a:cubicBezTo>
                      <a:pt x="1174" y="92"/>
                      <a:pt x="1174" y="92"/>
                      <a:pt x="1174" y="108"/>
                    </a:cubicBezTo>
                    <a:close/>
                  </a:path>
                </a:pathLst>
              </a:custGeom>
              <a:solidFill>
                <a:srgbClr val="F5F9F7"/>
              </a:solidFill>
              <a:ln>
                <a:solidFill>
                  <a:srgbClr val="61987C"/>
                </a:solidFill>
              </a:ln>
            </p:spPr>
            <p:txBody>
              <a:bodyPr spcFirstLastPara="1" wrap="square" lIns="90000" tIns="32400" rIns="90000" bIns="32400" anchor="ctr" anchorCtr="1">
                <a:noAutofit/>
              </a:bodyPr>
              <a:lstStyle/>
              <a:p>
                <a:endParaRPr lang="en-GB" noProof="0"/>
              </a:p>
            </p:txBody>
          </p:sp>
          <p:sp>
            <p:nvSpPr>
              <p:cNvPr id="35" name="Google Shape;741;p43">
                <a:extLst>
                  <a:ext uri="{FF2B5EF4-FFF2-40B4-BE49-F238E27FC236}">
                    <a16:creationId xmlns:a16="http://schemas.microsoft.com/office/drawing/2014/main" id="{F4EE2823-E371-2848-0E8E-BD05BE88A51A}"/>
                  </a:ext>
                </a:extLst>
              </p:cNvPr>
              <p:cNvSpPr/>
              <p:nvPr/>
            </p:nvSpPr>
            <p:spPr>
              <a:xfrm>
                <a:off x="183960" y="1178280"/>
                <a:ext cx="422640" cy="78120"/>
              </a:xfrm>
              <a:custGeom>
                <a:avLst/>
                <a:gdLst/>
                <a:ahLst/>
                <a:cxnLst/>
                <a:rect l="l" t="t" r="r" b="b"/>
                <a:pathLst>
                  <a:path w="1174" h="217" extrusionOk="0">
                    <a:moveTo>
                      <a:pt x="1174" y="108"/>
                    </a:moveTo>
                    <a:lnTo>
                      <a:pt x="1174" y="108"/>
                    </a:lnTo>
                    <a:cubicBezTo>
                      <a:pt x="1174" y="171"/>
                      <a:pt x="1127" y="217"/>
                      <a:pt x="1081" y="217"/>
                    </a:cubicBezTo>
                    <a:cubicBezTo>
                      <a:pt x="92" y="217"/>
                      <a:pt x="92" y="217"/>
                      <a:pt x="92" y="217"/>
                    </a:cubicBezTo>
                    <a:cubicBezTo>
                      <a:pt x="46" y="217"/>
                      <a:pt x="0" y="171"/>
                      <a:pt x="0" y="108"/>
                    </a:cubicBezTo>
                    <a:cubicBezTo>
                      <a:pt x="0" y="94"/>
                      <a:pt x="0" y="94"/>
                      <a:pt x="0" y="79"/>
                    </a:cubicBezTo>
                    <a:cubicBezTo>
                      <a:pt x="14" y="31"/>
                      <a:pt x="46" y="0"/>
                      <a:pt x="92" y="0"/>
                    </a:cubicBezTo>
                    <a:cubicBezTo>
                      <a:pt x="1081" y="0"/>
                      <a:pt x="1081" y="0"/>
                      <a:pt x="1081" y="0"/>
                    </a:cubicBezTo>
                    <a:cubicBezTo>
                      <a:pt x="1096" y="0"/>
                      <a:pt x="1127" y="17"/>
                      <a:pt x="1143" y="31"/>
                    </a:cubicBezTo>
                    <a:cubicBezTo>
                      <a:pt x="1158" y="48"/>
                      <a:pt x="1174" y="63"/>
                      <a:pt x="1174" y="79"/>
                    </a:cubicBezTo>
                    <a:cubicBezTo>
                      <a:pt x="1174" y="94"/>
                      <a:pt x="1174" y="94"/>
                      <a:pt x="1174" y="108"/>
                    </a:cubicBezTo>
                    <a:close/>
                  </a:path>
                </a:pathLst>
              </a:custGeom>
              <a:solidFill>
                <a:srgbClr val="F5F9F7"/>
              </a:solidFill>
              <a:ln>
                <a:solidFill>
                  <a:srgbClr val="61987C"/>
                </a:solidFill>
              </a:ln>
            </p:spPr>
            <p:txBody>
              <a:bodyPr spcFirstLastPara="1" wrap="square" lIns="90000" tIns="33100" rIns="90000" bIns="33100" anchor="ctr" anchorCtr="1">
                <a:noAutofit/>
              </a:bodyPr>
              <a:lstStyle/>
              <a:p>
                <a:endParaRPr lang="en-GB" noProof="0"/>
              </a:p>
            </p:txBody>
          </p:sp>
          <p:sp>
            <p:nvSpPr>
              <p:cNvPr id="36" name="Google Shape;742;p43">
                <a:extLst>
                  <a:ext uri="{FF2B5EF4-FFF2-40B4-BE49-F238E27FC236}">
                    <a16:creationId xmlns:a16="http://schemas.microsoft.com/office/drawing/2014/main" id="{FFA72091-55E5-8376-1ADC-DB3C61BFA299}"/>
                  </a:ext>
                </a:extLst>
              </p:cNvPr>
              <p:cNvSpPr/>
              <p:nvPr/>
            </p:nvSpPr>
            <p:spPr>
              <a:xfrm>
                <a:off x="183960" y="1256400"/>
                <a:ext cx="422640" cy="77760"/>
              </a:xfrm>
              <a:custGeom>
                <a:avLst/>
                <a:gdLst/>
                <a:ahLst/>
                <a:cxnLst/>
                <a:rect l="l" t="t" r="r" b="b"/>
                <a:pathLst>
                  <a:path w="1174" h="216" extrusionOk="0">
                    <a:moveTo>
                      <a:pt x="1174" y="108"/>
                    </a:moveTo>
                    <a:lnTo>
                      <a:pt x="1174" y="108"/>
                    </a:lnTo>
                    <a:cubicBezTo>
                      <a:pt x="1174" y="170"/>
                      <a:pt x="1127" y="216"/>
                      <a:pt x="1081" y="216"/>
                    </a:cubicBezTo>
                    <a:cubicBezTo>
                      <a:pt x="92" y="216"/>
                      <a:pt x="92" y="216"/>
                      <a:pt x="92" y="216"/>
                    </a:cubicBezTo>
                    <a:cubicBezTo>
                      <a:pt x="46" y="216"/>
                      <a:pt x="0" y="170"/>
                      <a:pt x="0" y="108"/>
                    </a:cubicBezTo>
                    <a:cubicBezTo>
                      <a:pt x="0" y="93"/>
                      <a:pt x="0" y="93"/>
                      <a:pt x="0" y="77"/>
                    </a:cubicBezTo>
                    <a:cubicBezTo>
                      <a:pt x="14" y="31"/>
                      <a:pt x="46" y="0"/>
                      <a:pt x="92" y="0"/>
                    </a:cubicBezTo>
                    <a:cubicBezTo>
                      <a:pt x="1081" y="0"/>
                      <a:pt x="1081" y="0"/>
                      <a:pt x="1081" y="0"/>
                    </a:cubicBezTo>
                    <a:cubicBezTo>
                      <a:pt x="1096" y="0"/>
                      <a:pt x="1127" y="16"/>
                      <a:pt x="1143" y="31"/>
                    </a:cubicBezTo>
                    <a:cubicBezTo>
                      <a:pt x="1158" y="47"/>
                      <a:pt x="1174" y="62"/>
                      <a:pt x="1174" y="77"/>
                    </a:cubicBezTo>
                    <a:cubicBezTo>
                      <a:pt x="1174" y="93"/>
                      <a:pt x="1174" y="93"/>
                      <a:pt x="1174" y="108"/>
                    </a:cubicBezTo>
                    <a:close/>
                  </a:path>
                </a:pathLst>
              </a:custGeom>
              <a:solidFill>
                <a:srgbClr val="F5F9F7"/>
              </a:solidFill>
              <a:ln>
                <a:solidFill>
                  <a:srgbClr val="61987C"/>
                </a:solidFill>
              </a:ln>
            </p:spPr>
            <p:txBody>
              <a:bodyPr spcFirstLastPara="1" wrap="square" lIns="90000" tIns="32750" rIns="90000" bIns="32750" anchor="ctr" anchorCtr="1">
                <a:noAutofit/>
              </a:bodyPr>
              <a:lstStyle/>
              <a:p>
                <a:endParaRPr lang="en-GB" noProof="0"/>
              </a:p>
            </p:txBody>
          </p:sp>
          <p:sp>
            <p:nvSpPr>
              <p:cNvPr id="37" name="Google Shape;743;p43">
                <a:extLst>
                  <a:ext uri="{FF2B5EF4-FFF2-40B4-BE49-F238E27FC236}">
                    <a16:creationId xmlns:a16="http://schemas.microsoft.com/office/drawing/2014/main" id="{1E725B9D-8DE8-2FEA-66BD-F0BB3CAF7E30}"/>
                  </a:ext>
                </a:extLst>
              </p:cNvPr>
              <p:cNvSpPr/>
              <p:nvPr/>
            </p:nvSpPr>
            <p:spPr>
              <a:xfrm>
                <a:off x="122400" y="333720"/>
                <a:ext cx="545040" cy="767160"/>
              </a:xfrm>
              <a:custGeom>
                <a:avLst/>
                <a:gdLst/>
                <a:ahLst/>
                <a:cxnLst/>
                <a:rect l="l" t="t" r="r" b="b"/>
                <a:pathLst>
                  <a:path w="1514" h="2131" extrusionOk="0">
                    <a:moveTo>
                      <a:pt x="1020" y="2131"/>
                    </a:moveTo>
                    <a:lnTo>
                      <a:pt x="1020" y="2131"/>
                    </a:lnTo>
                    <a:cubicBezTo>
                      <a:pt x="958" y="2131"/>
                      <a:pt x="958" y="2131"/>
                      <a:pt x="958" y="2131"/>
                    </a:cubicBezTo>
                    <a:cubicBezTo>
                      <a:pt x="975" y="1157"/>
                      <a:pt x="975" y="1157"/>
                      <a:pt x="975" y="1157"/>
                    </a:cubicBezTo>
                    <a:cubicBezTo>
                      <a:pt x="1345" y="279"/>
                      <a:pt x="1345" y="279"/>
                      <a:pt x="1345" y="279"/>
                    </a:cubicBezTo>
                    <a:cubicBezTo>
                      <a:pt x="1206" y="279"/>
                      <a:pt x="989" y="231"/>
                      <a:pt x="943" y="185"/>
                    </a:cubicBezTo>
                    <a:cubicBezTo>
                      <a:pt x="927" y="170"/>
                      <a:pt x="912" y="154"/>
                      <a:pt x="912" y="139"/>
                    </a:cubicBezTo>
                    <a:cubicBezTo>
                      <a:pt x="866" y="154"/>
                      <a:pt x="804" y="154"/>
                      <a:pt x="773" y="154"/>
                    </a:cubicBezTo>
                    <a:cubicBezTo>
                      <a:pt x="727" y="154"/>
                      <a:pt x="665" y="154"/>
                      <a:pt x="604" y="139"/>
                    </a:cubicBezTo>
                    <a:cubicBezTo>
                      <a:pt x="604" y="154"/>
                      <a:pt x="587" y="170"/>
                      <a:pt x="573" y="185"/>
                    </a:cubicBezTo>
                    <a:cubicBezTo>
                      <a:pt x="525" y="231"/>
                      <a:pt x="310" y="279"/>
                      <a:pt x="171" y="279"/>
                    </a:cubicBezTo>
                    <a:cubicBezTo>
                      <a:pt x="556" y="1157"/>
                      <a:pt x="556" y="1157"/>
                      <a:pt x="556" y="1157"/>
                    </a:cubicBezTo>
                    <a:cubicBezTo>
                      <a:pt x="556" y="2131"/>
                      <a:pt x="556" y="2131"/>
                      <a:pt x="556" y="2131"/>
                    </a:cubicBezTo>
                    <a:cubicBezTo>
                      <a:pt x="495" y="2131"/>
                      <a:pt x="495" y="2131"/>
                      <a:pt x="495" y="2131"/>
                    </a:cubicBezTo>
                    <a:cubicBezTo>
                      <a:pt x="495" y="1173"/>
                      <a:pt x="495" y="1173"/>
                      <a:pt x="495" y="1173"/>
                    </a:cubicBezTo>
                    <a:cubicBezTo>
                      <a:pt x="108" y="279"/>
                      <a:pt x="108" y="279"/>
                      <a:pt x="108" y="279"/>
                    </a:cubicBezTo>
                    <a:cubicBezTo>
                      <a:pt x="77" y="279"/>
                      <a:pt x="62" y="262"/>
                      <a:pt x="48" y="262"/>
                    </a:cubicBezTo>
                    <a:cubicBezTo>
                      <a:pt x="16" y="247"/>
                      <a:pt x="0" y="216"/>
                      <a:pt x="0" y="201"/>
                    </a:cubicBezTo>
                    <a:cubicBezTo>
                      <a:pt x="16" y="185"/>
                      <a:pt x="16" y="139"/>
                      <a:pt x="48" y="139"/>
                    </a:cubicBezTo>
                    <a:cubicBezTo>
                      <a:pt x="77" y="123"/>
                      <a:pt x="108" y="170"/>
                      <a:pt x="125" y="185"/>
                    </a:cubicBezTo>
                    <a:cubicBezTo>
                      <a:pt x="140" y="231"/>
                      <a:pt x="140" y="231"/>
                      <a:pt x="140" y="231"/>
                    </a:cubicBezTo>
                    <a:cubicBezTo>
                      <a:pt x="279" y="231"/>
                      <a:pt x="495" y="185"/>
                      <a:pt x="541" y="139"/>
                    </a:cubicBezTo>
                    <a:lnTo>
                      <a:pt x="556" y="123"/>
                    </a:lnTo>
                    <a:cubicBezTo>
                      <a:pt x="525" y="108"/>
                      <a:pt x="495" y="93"/>
                      <a:pt x="495" y="77"/>
                    </a:cubicBezTo>
                    <a:cubicBezTo>
                      <a:pt x="479" y="62"/>
                      <a:pt x="495" y="46"/>
                      <a:pt x="510" y="31"/>
                    </a:cubicBezTo>
                    <a:cubicBezTo>
                      <a:pt x="525" y="0"/>
                      <a:pt x="556" y="0"/>
                      <a:pt x="573" y="0"/>
                    </a:cubicBezTo>
                    <a:cubicBezTo>
                      <a:pt x="604" y="0"/>
                      <a:pt x="619" y="31"/>
                      <a:pt x="619" y="62"/>
                    </a:cubicBezTo>
                    <a:cubicBezTo>
                      <a:pt x="619" y="62"/>
                      <a:pt x="619" y="77"/>
                      <a:pt x="619" y="93"/>
                    </a:cubicBezTo>
                    <a:cubicBezTo>
                      <a:pt x="665" y="93"/>
                      <a:pt x="711" y="108"/>
                      <a:pt x="773" y="108"/>
                    </a:cubicBezTo>
                    <a:cubicBezTo>
                      <a:pt x="819" y="108"/>
                      <a:pt x="850" y="93"/>
                      <a:pt x="896" y="93"/>
                    </a:cubicBezTo>
                    <a:cubicBezTo>
                      <a:pt x="896" y="77"/>
                      <a:pt x="896" y="62"/>
                      <a:pt x="896" y="62"/>
                    </a:cubicBezTo>
                    <a:cubicBezTo>
                      <a:pt x="896" y="31"/>
                      <a:pt x="912" y="0"/>
                      <a:pt x="943" y="0"/>
                    </a:cubicBezTo>
                    <a:cubicBezTo>
                      <a:pt x="958" y="0"/>
                      <a:pt x="989" y="0"/>
                      <a:pt x="1004" y="31"/>
                    </a:cubicBezTo>
                    <a:cubicBezTo>
                      <a:pt x="1035" y="46"/>
                      <a:pt x="1020" y="62"/>
                      <a:pt x="1020" y="77"/>
                    </a:cubicBezTo>
                    <a:cubicBezTo>
                      <a:pt x="1020" y="93"/>
                      <a:pt x="989" y="108"/>
                      <a:pt x="958" y="123"/>
                    </a:cubicBezTo>
                    <a:lnTo>
                      <a:pt x="975" y="139"/>
                    </a:lnTo>
                    <a:cubicBezTo>
                      <a:pt x="1020" y="185"/>
                      <a:pt x="1237" y="231"/>
                      <a:pt x="1375" y="231"/>
                    </a:cubicBezTo>
                    <a:cubicBezTo>
                      <a:pt x="1391" y="185"/>
                      <a:pt x="1391" y="185"/>
                      <a:pt x="1391" y="185"/>
                    </a:cubicBezTo>
                    <a:cubicBezTo>
                      <a:pt x="1406" y="170"/>
                      <a:pt x="1437" y="123"/>
                      <a:pt x="1468" y="139"/>
                    </a:cubicBezTo>
                    <a:cubicBezTo>
                      <a:pt x="1500" y="139"/>
                      <a:pt x="1500" y="185"/>
                      <a:pt x="1514" y="201"/>
                    </a:cubicBezTo>
                    <a:cubicBezTo>
                      <a:pt x="1514" y="216"/>
                      <a:pt x="1500" y="247"/>
                      <a:pt x="1468" y="262"/>
                    </a:cubicBezTo>
                    <a:cubicBezTo>
                      <a:pt x="1452" y="262"/>
                      <a:pt x="1437" y="279"/>
                      <a:pt x="1406" y="279"/>
                    </a:cubicBezTo>
                    <a:cubicBezTo>
                      <a:pt x="1020" y="1173"/>
                      <a:pt x="1020" y="1173"/>
                      <a:pt x="1020" y="1173"/>
                    </a:cubicBezTo>
                    <a:lnTo>
                      <a:pt x="1020" y="2131"/>
                    </a:lnTo>
                    <a:moveTo>
                      <a:pt x="1452" y="185"/>
                    </a:moveTo>
                    <a:lnTo>
                      <a:pt x="1452" y="185"/>
                    </a:lnTo>
                    <a:cubicBezTo>
                      <a:pt x="1452" y="201"/>
                      <a:pt x="1437" y="201"/>
                      <a:pt x="1437" y="216"/>
                    </a:cubicBezTo>
                    <a:cubicBezTo>
                      <a:pt x="1452" y="216"/>
                      <a:pt x="1452" y="201"/>
                      <a:pt x="1452" y="201"/>
                    </a:cubicBezTo>
                    <a:lnTo>
                      <a:pt x="1452" y="185"/>
                    </a:lnTo>
                    <a:moveTo>
                      <a:pt x="62" y="185"/>
                    </a:moveTo>
                    <a:lnTo>
                      <a:pt x="62" y="185"/>
                    </a:lnTo>
                    <a:cubicBezTo>
                      <a:pt x="62" y="201"/>
                      <a:pt x="62" y="201"/>
                      <a:pt x="62" y="201"/>
                    </a:cubicBezTo>
                    <a:cubicBezTo>
                      <a:pt x="62" y="201"/>
                      <a:pt x="62" y="216"/>
                      <a:pt x="77" y="216"/>
                    </a:cubicBezTo>
                    <a:lnTo>
                      <a:pt x="77" y="216"/>
                    </a:lnTo>
                    <a:cubicBezTo>
                      <a:pt x="77" y="201"/>
                      <a:pt x="62" y="201"/>
                      <a:pt x="62" y="185"/>
                    </a:cubicBezTo>
                    <a:moveTo>
                      <a:pt x="958" y="46"/>
                    </a:moveTo>
                    <a:lnTo>
                      <a:pt x="958" y="46"/>
                    </a:lnTo>
                    <a:lnTo>
                      <a:pt x="958" y="46"/>
                    </a:lnTo>
                    <a:lnTo>
                      <a:pt x="943" y="62"/>
                    </a:lnTo>
                    <a:cubicBezTo>
                      <a:pt x="943" y="77"/>
                      <a:pt x="943" y="77"/>
                      <a:pt x="943" y="77"/>
                    </a:cubicBezTo>
                    <a:cubicBezTo>
                      <a:pt x="958" y="62"/>
                      <a:pt x="958" y="62"/>
                      <a:pt x="975" y="62"/>
                    </a:cubicBezTo>
                    <a:cubicBezTo>
                      <a:pt x="958" y="62"/>
                      <a:pt x="958" y="46"/>
                      <a:pt x="958" y="46"/>
                    </a:cubicBezTo>
                    <a:moveTo>
                      <a:pt x="541" y="62"/>
                    </a:moveTo>
                    <a:lnTo>
                      <a:pt x="541" y="62"/>
                    </a:lnTo>
                    <a:cubicBezTo>
                      <a:pt x="556" y="62"/>
                      <a:pt x="556" y="62"/>
                      <a:pt x="573" y="77"/>
                    </a:cubicBezTo>
                    <a:lnTo>
                      <a:pt x="573" y="62"/>
                    </a:lnTo>
                    <a:lnTo>
                      <a:pt x="556" y="46"/>
                    </a:lnTo>
                    <a:lnTo>
                      <a:pt x="541" y="62"/>
                    </a:lnTo>
                    <a:close/>
                  </a:path>
                </a:pathLst>
              </a:custGeom>
              <a:solidFill>
                <a:srgbClr val="8ABBA3"/>
              </a:solidFill>
              <a:ln>
                <a:noFill/>
              </a:ln>
            </p:spPr>
            <p:txBody>
              <a:bodyPr spcFirstLastPara="1" wrap="square" lIns="90000" tIns="45000" rIns="90000" bIns="45000" anchor="ctr" anchorCtr="1">
                <a:noAutofit/>
              </a:bodyPr>
              <a:lstStyle/>
              <a:p>
                <a:endParaRPr lang="en-GB" noProof="0"/>
              </a:p>
            </p:txBody>
          </p:sp>
          <p:sp>
            <p:nvSpPr>
              <p:cNvPr id="38" name="Google Shape;744;p43">
                <a:extLst>
                  <a:ext uri="{FF2B5EF4-FFF2-40B4-BE49-F238E27FC236}">
                    <a16:creationId xmlns:a16="http://schemas.microsoft.com/office/drawing/2014/main" id="{FC774089-863B-5A3E-C364-21F0F579408B}"/>
                  </a:ext>
                </a:extLst>
              </p:cNvPr>
              <p:cNvSpPr/>
              <p:nvPr/>
            </p:nvSpPr>
            <p:spPr>
              <a:xfrm>
                <a:off x="333720" y="378000"/>
                <a:ext cx="50400" cy="194760"/>
              </a:xfrm>
              <a:custGeom>
                <a:avLst/>
                <a:gdLst/>
                <a:ahLst/>
                <a:cxnLst/>
                <a:rect l="l" t="t" r="r" b="b"/>
                <a:pathLst>
                  <a:path w="140" h="541" extrusionOk="0">
                    <a:moveTo>
                      <a:pt x="78" y="541"/>
                    </a:moveTo>
                    <a:lnTo>
                      <a:pt x="0" y="16"/>
                    </a:lnTo>
                    <a:lnTo>
                      <a:pt x="46" y="0"/>
                    </a:lnTo>
                    <a:lnTo>
                      <a:pt x="140" y="541"/>
                    </a:lnTo>
                    <a:lnTo>
                      <a:pt x="78" y="541"/>
                    </a:lnTo>
                    <a:close/>
                  </a:path>
                </a:pathLst>
              </a:custGeom>
              <a:solidFill>
                <a:srgbClr val="8ABBA3"/>
              </a:solidFill>
              <a:ln>
                <a:noFill/>
              </a:ln>
            </p:spPr>
            <p:txBody>
              <a:bodyPr spcFirstLastPara="1" wrap="square" lIns="90000" tIns="45000" rIns="90000" bIns="45000" anchor="ctr" anchorCtr="1">
                <a:noAutofit/>
              </a:bodyPr>
              <a:lstStyle/>
              <a:p>
                <a:endParaRPr lang="en-GB" noProof="0"/>
              </a:p>
            </p:txBody>
          </p:sp>
          <p:sp>
            <p:nvSpPr>
              <p:cNvPr id="39" name="Google Shape;745;p43">
                <a:extLst>
                  <a:ext uri="{FF2B5EF4-FFF2-40B4-BE49-F238E27FC236}">
                    <a16:creationId xmlns:a16="http://schemas.microsoft.com/office/drawing/2014/main" id="{7BA3B23B-D5E9-121B-359D-049A99B14254}"/>
                  </a:ext>
                </a:extLst>
              </p:cNvPr>
              <p:cNvSpPr/>
              <p:nvPr/>
            </p:nvSpPr>
            <p:spPr>
              <a:xfrm>
                <a:off x="406440" y="378000"/>
                <a:ext cx="49680" cy="194760"/>
              </a:xfrm>
              <a:custGeom>
                <a:avLst/>
                <a:gdLst/>
                <a:ahLst/>
                <a:cxnLst/>
                <a:rect l="l" t="t" r="r" b="b"/>
                <a:pathLst>
                  <a:path w="138" h="541" extrusionOk="0">
                    <a:moveTo>
                      <a:pt x="61" y="541"/>
                    </a:moveTo>
                    <a:lnTo>
                      <a:pt x="0" y="541"/>
                    </a:lnTo>
                    <a:lnTo>
                      <a:pt x="92" y="0"/>
                    </a:lnTo>
                    <a:lnTo>
                      <a:pt x="138" y="16"/>
                    </a:lnTo>
                    <a:lnTo>
                      <a:pt x="61" y="541"/>
                    </a:lnTo>
                    <a:close/>
                  </a:path>
                </a:pathLst>
              </a:custGeom>
              <a:solidFill>
                <a:srgbClr val="8ABBA3"/>
              </a:solidFill>
              <a:ln>
                <a:noFill/>
              </a:ln>
            </p:spPr>
            <p:txBody>
              <a:bodyPr spcFirstLastPara="1" wrap="square" lIns="90000" tIns="45000" rIns="90000" bIns="45000" anchor="ctr" anchorCtr="1">
                <a:noAutofit/>
              </a:bodyPr>
              <a:lstStyle/>
              <a:p>
                <a:endParaRPr lang="en-GB" noProof="0"/>
              </a:p>
            </p:txBody>
          </p:sp>
          <p:sp>
            <p:nvSpPr>
              <p:cNvPr id="40" name="Google Shape;746;p43">
                <a:extLst>
                  <a:ext uri="{FF2B5EF4-FFF2-40B4-BE49-F238E27FC236}">
                    <a16:creationId xmlns:a16="http://schemas.microsoft.com/office/drawing/2014/main" id="{41766DFA-3ABF-41B4-F509-5975D36433CF}"/>
                  </a:ext>
                </a:extLst>
              </p:cNvPr>
              <p:cNvSpPr/>
              <p:nvPr/>
            </p:nvSpPr>
            <p:spPr>
              <a:xfrm>
                <a:off x="333720" y="550440"/>
                <a:ext cx="122400" cy="38880"/>
              </a:xfrm>
              <a:custGeom>
                <a:avLst/>
                <a:gdLst/>
                <a:ahLst/>
                <a:cxnLst/>
                <a:rect l="l" t="t" r="r" b="b"/>
                <a:pathLst>
                  <a:path w="340" h="108" extrusionOk="0">
                    <a:moveTo>
                      <a:pt x="340" y="47"/>
                    </a:moveTo>
                    <a:lnTo>
                      <a:pt x="340" y="47"/>
                    </a:lnTo>
                    <a:cubicBezTo>
                      <a:pt x="340" y="77"/>
                      <a:pt x="309" y="108"/>
                      <a:pt x="279" y="108"/>
                    </a:cubicBezTo>
                    <a:cubicBezTo>
                      <a:pt x="63" y="108"/>
                      <a:pt x="63" y="108"/>
                      <a:pt x="63" y="108"/>
                    </a:cubicBezTo>
                    <a:cubicBezTo>
                      <a:pt x="32" y="108"/>
                      <a:pt x="0" y="77"/>
                      <a:pt x="0" y="47"/>
                    </a:cubicBezTo>
                    <a:lnTo>
                      <a:pt x="0" y="47"/>
                    </a:lnTo>
                    <a:cubicBezTo>
                      <a:pt x="0" y="31"/>
                      <a:pt x="32" y="0"/>
                      <a:pt x="63" y="0"/>
                    </a:cubicBezTo>
                    <a:cubicBezTo>
                      <a:pt x="279" y="0"/>
                      <a:pt x="279" y="0"/>
                      <a:pt x="279" y="0"/>
                    </a:cubicBezTo>
                    <a:cubicBezTo>
                      <a:pt x="309" y="0"/>
                      <a:pt x="340" y="31"/>
                      <a:pt x="340" y="47"/>
                    </a:cubicBezTo>
                    <a:close/>
                  </a:path>
                </a:pathLst>
              </a:custGeom>
              <a:solidFill>
                <a:srgbClr val="F5F3EF"/>
              </a:solidFill>
              <a:ln>
                <a:noFill/>
              </a:ln>
            </p:spPr>
            <p:txBody>
              <a:bodyPr spcFirstLastPara="1" wrap="square" lIns="90000" tIns="0" rIns="90000" bIns="0" anchor="ctr" anchorCtr="1">
                <a:noAutofit/>
              </a:bodyPr>
              <a:lstStyle/>
              <a:p>
                <a:endParaRPr lang="en-GB" noProof="0"/>
              </a:p>
            </p:txBody>
          </p:sp>
          <p:sp>
            <p:nvSpPr>
              <p:cNvPr id="41" name="Google Shape;747;p43">
                <a:extLst>
                  <a:ext uri="{FF2B5EF4-FFF2-40B4-BE49-F238E27FC236}">
                    <a16:creationId xmlns:a16="http://schemas.microsoft.com/office/drawing/2014/main" id="{1EA61581-DD9F-DFC4-5200-B790C16767E6}"/>
                  </a:ext>
                </a:extLst>
              </p:cNvPr>
              <p:cNvSpPr/>
              <p:nvPr/>
            </p:nvSpPr>
            <p:spPr>
              <a:xfrm>
                <a:off x="367560" y="550440"/>
                <a:ext cx="55440" cy="272520"/>
              </a:xfrm>
              <a:custGeom>
                <a:avLst/>
                <a:gdLst/>
                <a:ahLst/>
                <a:cxnLst/>
                <a:rect l="l" t="t" r="r" b="b"/>
                <a:pathLst>
                  <a:path w="154" h="757" extrusionOk="0">
                    <a:moveTo>
                      <a:pt x="154" y="648"/>
                    </a:moveTo>
                    <a:lnTo>
                      <a:pt x="154" y="648"/>
                    </a:lnTo>
                    <a:cubicBezTo>
                      <a:pt x="154" y="711"/>
                      <a:pt x="123" y="757"/>
                      <a:pt x="77" y="757"/>
                    </a:cubicBezTo>
                    <a:lnTo>
                      <a:pt x="77" y="757"/>
                    </a:lnTo>
                    <a:cubicBezTo>
                      <a:pt x="30" y="757"/>
                      <a:pt x="0" y="711"/>
                      <a:pt x="0" y="648"/>
                    </a:cubicBezTo>
                    <a:cubicBezTo>
                      <a:pt x="0" y="124"/>
                      <a:pt x="0" y="124"/>
                      <a:pt x="0" y="124"/>
                    </a:cubicBezTo>
                    <a:cubicBezTo>
                      <a:pt x="0" y="47"/>
                      <a:pt x="30" y="0"/>
                      <a:pt x="77" y="0"/>
                    </a:cubicBezTo>
                    <a:lnTo>
                      <a:pt x="77" y="0"/>
                    </a:lnTo>
                    <a:cubicBezTo>
                      <a:pt x="123" y="0"/>
                      <a:pt x="154" y="47"/>
                      <a:pt x="154" y="124"/>
                    </a:cubicBezTo>
                    <a:lnTo>
                      <a:pt x="154" y="648"/>
                    </a:lnTo>
                    <a:close/>
                  </a:path>
                </a:pathLst>
              </a:custGeom>
              <a:solidFill>
                <a:srgbClr val="FFFFFF"/>
              </a:solidFill>
              <a:ln>
                <a:noFill/>
              </a:ln>
            </p:spPr>
            <p:txBody>
              <a:bodyPr spcFirstLastPara="1" wrap="square" lIns="90000" tIns="45000" rIns="90000" bIns="45000" anchor="ctr" anchorCtr="1">
                <a:noAutofit/>
              </a:bodyPr>
              <a:lstStyle/>
              <a:p>
                <a:endParaRPr lang="en-GB" noProof="0"/>
              </a:p>
            </p:txBody>
          </p:sp>
          <p:sp>
            <p:nvSpPr>
              <p:cNvPr id="42" name="Google Shape;748;p43">
                <a:extLst>
                  <a:ext uri="{FF2B5EF4-FFF2-40B4-BE49-F238E27FC236}">
                    <a16:creationId xmlns:a16="http://schemas.microsoft.com/office/drawing/2014/main" id="{1678C8FD-B730-DD80-04C5-15F9838B27BD}"/>
                  </a:ext>
                </a:extLst>
              </p:cNvPr>
              <p:cNvSpPr/>
              <p:nvPr/>
            </p:nvSpPr>
            <p:spPr>
              <a:xfrm>
                <a:off x="367560" y="806400"/>
                <a:ext cx="60840" cy="294480"/>
              </a:xfrm>
              <a:custGeom>
                <a:avLst/>
                <a:gdLst/>
                <a:ahLst/>
                <a:cxnLst/>
                <a:rect l="l" t="t" r="r" b="b"/>
                <a:pathLst>
                  <a:path w="169" h="818" extrusionOk="0">
                    <a:moveTo>
                      <a:pt x="169" y="818"/>
                    </a:moveTo>
                    <a:lnTo>
                      <a:pt x="169" y="818"/>
                    </a:lnTo>
                    <a:cubicBezTo>
                      <a:pt x="169" y="92"/>
                      <a:pt x="169" y="92"/>
                      <a:pt x="169" y="92"/>
                    </a:cubicBezTo>
                    <a:cubicBezTo>
                      <a:pt x="169" y="46"/>
                      <a:pt x="138" y="0"/>
                      <a:pt x="77" y="0"/>
                    </a:cubicBezTo>
                    <a:cubicBezTo>
                      <a:pt x="30" y="0"/>
                      <a:pt x="0" y="46"/>
                      <a:pt x="0" y="92"/>
                    </a:cubicBezTo>
                    <a:cubicBezTo>
                      <a:pt x="0" y="818"/>
                      <a:pt x="0" y="818"/>
                      <a:pt x="0" y="818"/>
                    </a:cubicBezTo>
                    <a:lnTo>
                      <a:pt x="169" y="818"/>
                    </a:lnTo>
                    <a:close/>
                  </a:path>
                </a:pathLst>
              </a:custGeom>
              <a:solidFill>
                <a:srgbClr val="8ABBA3"/>
              </a:solidFill>
              <a:ln>
                <a:noFill/>
              </a:ln>
            </p:spPr>
            <p:txBody>
              <a:bodyPr spcFirstLastPara="1" wrap="square" lIns="90000" tIns="45000" rIns="90000" bIns="45000" anchor="ctr" anchorCtr="1">
                <a:noAutofit/>
              </a:bodyPr>
              <a:lstStyle/>
              <a:p>
                <a:endParaRPr lang="en-GB" noProof="0"/>
              </a:p>
            </p:txBody>
          </p:sp>
        </p:grpSp>
      </p:grpSp>
      <p:pic>
        <p:nvPicPr>
          <p:cNvPr id="58" name="Grafik 57" descr="Ein Bild, das Muster, Pixel enthält.&#10;&#10;Beschreibung automatisch generiert.">
            <a:extLst>
              <a:ext uri="{FF2B5EF4-FFF2-40B4-BE49-F238E27FC236}">
                <a16:creationId xmlns:a16="http://schemas.microsoft.com/office/drawing/2014/main" id="{62C18430-BD35-A71B-3762-69994DA97C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12133" y="3939172"/>
            <a:ext cx="936094" cy="936094"/>
          </a:xfrm>
          <a:prstGeom prst="rect">
            <a:avLst/>
          </a:prstGeom>
        </p:spPr>
      </p:pic>
      <p:sp>
        <p:nvSpPr>
          <p:cNvPr id="60" name="Textfeld 59">
            <a:extLst>
              <a:ext uri="{FF2B5EF4-FFF2-40B4-BE49-F238E27FC236}">
                <a16:creationId xmlns:a16="http://schemas.microsoft.com/office/drawing/2014/main" id="{5930F443-FFC5-C51B-BDAB-462F6990B0C0}"/>
              </a:ext>
            </a:extLst>
          </p:cNvPr>
          <p:cNvSpPr txBox="1"/>
          <p:nvPr/>
        </p:nvSpPr>
        <p:spPr>
          <a:xfrm>
            <a:off x="7838668" y="3509839"/>
            <a:ext cx="1274201" cy="369332"/>
          </a:xfrm>
          <a:prstGeom prst="rect">
            <a:avLst/>
          </a:prstGeom>
          <a:noFill/>
        </p:spPr>
        <p:txBody>
          <a:bodyPr wrap="square">
            <a:spAutoFit/>
          </a:bodyPr>
          <a:lstStyle/>
          <a:p>
            <a:pPr algn="ctr"/>
            <a:r>
              <a:rPr lang="en-US" sz="900" dirty="0">
                <a:solidFill>
                  <a:schemeClr val="tx1"/>
                </a:solidFill>
                <a:latin typeface="Sofia Sans" panose="020B0604020202020204" charset="0"/>
              </a:rPr>
              <a:t>Video: </a:t>
            </a:r>
          </a:p>
          <a:p>
            <a:pPr algn="ctr"/>
            <a:r>
              <a:rPr lang="en-US" sz="900" dirty="0">
                <a:solidFill>
                  <a:schemeClr val="tx1"/>
                </a:solidFill>
                <a:latin typeface="Sofia Sans" panose="020B0604020202020204" charset="0"/>
              </a:rPr>
              <a:t>design trade-offs </a:t>
            </a:r>
          </a:p>
        </p:txBody>
      </p:sp>
      <p:sp>
        <p:nvSpPr>
          <p:cNvPr id="61" name="Pfeil: nach rechts 60">
            <a:extLst>
              <a:ext uri="{FF2B5EF4-FFF2-40B4-BE49-F238E27FC236}">
                <a16:creationId xmlns:a16="http://schemas.microsoft.com/office/drawing/2014/main" id="{AE661FF7-5CDD-E8A3-BF27-13C75E5431FE}"/>
              </a:ext>
            </a:extLst>
          </p:cNvPr>
          <p:cNvSpPr/>
          <p:nvPr/>
        </p:nvSpPr>
        <p:spPr>
          <a:xfrm>
            <a:off x="7686891" y="4251834"/>
            <a:ext cx="226102" cy="225638"/>
          </a:xfrm>
          <a:prstGeom prst="rightArrow">
            <a:avLst/>
          </a:prstGeom>
          <a:solidFill>
            <a:srgbClr val="5E957A"/>
          </a:solidFill>
          <a:ln>
            <a:solidFill>
              <a:srgbClr val="5E95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2" name="Gruppieren 1">
            <a:extLst>
              <a:ext uri="{FF2B5EF4-FFF2-40B4-BE49-F238E27FC236}">
                <a16:creationId xmlns:a16="http://schemas.microsoft.com/office/drawing/2014/main" id="{17395528-C487-34CE-075D-D88E1571DFAF}"/>
              </a:ext>
            </a:extLst>
          </p:cNvPr>
          <p:cNvGrpSpPr/>
          <p:nvPr/>
        </p:nvGrpSpPr>
        <p:grpSpPr>
          <a:xfrm>
            <a:off x="8971221" y="0"/>
            <a:ext cx="982865" cy="655243"/>
            <a:chOff x="8971221" y="0"/>
            <a:chExt cx="982865" cy="655243"/>
          </a:xfrm>
        </p:grpSpPr>
        <p:sp>
          <p:nvSpPr>
            <p:cNvPr id="5" name="Rechteck 4">
              <a:extLst>
                <a:ext uri="{FF2B5EF4-FFF2-40B4-BE49-F238E27FC236}">
                  <a16:creationId xmlns:a16="http://schemas.microsoft.com/office/drawing/2014/main" id="{4281E5A5-30F6-0656-F4F4-E460289E16F7}"/>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6" name="Grafik 5" descr="Ein Bild, das Grafiken, Schrift, Logo, Kreis enthält.&#10;&#10;KI-generierte Inhalte können fehlerhaft sein.">
              <a:extLst>
                <a:ext uri="{FF2B5EF4-FFF2-40B4-BE49-F238E27FC236}">
                  <a16:creationId xmlns:a16="http://schemas.microsoft.com/office/drawing/2014/main" id="{273ED655-F219-BB54-9F78-6B49048E3986}"/>
                </a:ext>
              </a:extLst>
            </p:cNvPr>
            <p:cNvPicPr>
              <a:picLocks noChangeAspect="1"/>
            </p:cNvPicPr>
            <p:nvPr/>
          </p:nvPicPr>
          <p:blipFill>
            <a:blip r:embed="rId6"/>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2211600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6703C-FD2C-C9A4-E617-5E994CBAA2E9}"/>
            </a:ext>
          </a:extLst>
        </p:cNvPr>
        <p:cNvGrpSpPr/>
        <p:nvPr/>
      </p:nvGrpSpPr>
      <p:grpSpPr>
        <a:xfrm>
          <a:off x="0" y="0"/>
          <a:ext cx="0" cy="0"/>
          <a:chOff x="0" y="0"/>
          <a:chExt cx="0" cy="0"/>
        </a:xfrm>
      </p:grpSpPr>
      <p:sp>
        <p:nvSpPr>
          <p:cNvPr id="10" name="Google Shape;362;p27">
            <a:extLst>
              <a:ext uri="{FF2B5EF4-FFF2-40B4-BE49-F238E27FC236}">
                <a16:creationId xmlns:a16="http://schemas.microsoft.com/office/drawing/2014/main" id="{07B7D146-CE9A-D360-5D2D-FBBFB214374C}"/>
              </a:ext>
            </a:extLst>
          </p:cNvPr>
          <p:cNvSpPr txBox="1">
            <a:spLocks noGrp="1"/>
          </p:cNvSpPr>
          <p:nvPr>
            <p:ph type="title"/>
          </p:nvPr>
        </p:nvSpPr>
        <p:spPr>
          <a:xfrm>
            <a:off x="719137" y="581098"/>
            <a:ext cx="7808461" cy="1258159"/>
          </a:xfrm>
          <a:prstGeom prst="rect">
            <a:avLst/>
          </a:prstGeom>
        </p:spPr>
        <p:txBody>
          <a:bodyPr spcFirstLastPara="1" wrap="square" lIns="91425" tIns="91425" rIns="91425" bIns="91425" anchor="t" anchorCtr="0">
            <a:noAutofit/>
          </a:bodyPr>
          <a:lstStyle/>
          <a:p>
            <a:r>
              <a:rPr lang="en-US" noProof="1"/>
              <a:t>The Wake Effect (Wind Farm Effect)</a:t>
            </a:r>
          </a:p>
        </p:txBody>
      </p:sp>
      <p:pic>
        <p:nvPicPr>
          <p:cNvPr id="19" name="Grafik 18" descr="Windkraftanlagen Silhouette">
            <a:extLst>
              <a:ext uri="{FF2B5EF4-FFF2-40B4-BE49-F238E27FC236}">
                <a16:creationId xmlns:a16="http://schemas.microsoft.com/office/drawing/2014/main" id="{5E027241-A9D8-6976-73B5-40EE05F512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67309" y="200301"/>
            <a:ext cx="591871" cy="591871"/>
          </a:xfrm>
          <a:prstGeom prst="rect">
            <a:avLst/>
          </a:prstGeom>
        </p:spPr>
      </p:pic>
      <p:sp>
        <p:nvSpPr>
          <p:cNvPr id="11" name="Textfeld 10">
            <a:extLst>
              <a:ext uri="{FF2B5EF4-FFF2-40B4-BE49-F238E27FC236}">
                <a16:creationId xmlns:a16="http://schemas.microsoft.com/office/drawing/2014/main" id="{4AF7D8A4-BCA6-25BD-0713-48CDB378E3ED}"/>
              </a:ext>
            </a:extLst>
          </p:cNvPr>
          <p:cNvSpPr txBox="1"/>
          <p:nvPr/>
        </p:nvSpPr>
        <p:spPr>
          <a:xfrm>
            <a:off x="825053" y="1348588"/>
            <a:ext cx="5098227" cy="2677656"/>
          </a:xfrm>
          <a:prstGeom prst="rect">
            <a:avLst/>
          </a:prstGeom>
          <a:noFill/>
        </p:spPr>
        <p:txBody>
          <a:bodyPr wrap="square">
            <a:spAutoFit/>
          </a:bodyPr>
          <a:lstStyle/>
          <a:p>
            <a:r>
              <a:rPr lang="en-US" b="1" noProof="1">
                <a:latin typeface="Sofia Sans" panose="020B0604020202020204" charset="0"/>
              </a:rPr>
              <a:t>The wake effect describes what happens when several wind turbines are placed one behind another in the wind.</a:t>
            </a:r>
            <a:br>
              <a:rPr lang="en-US" b="1" noProof="1">
                <a:latin typeface="Sofia Sans" panose="020B0604020202020204" charset="0"/>
              </a:rPr>
            </a:br>
            <a:endParaRPr lang="en-US" b="1" noProof="1">
              <a:latin typeface="Sofia Sans" panose="020B0604020202020204" charset="0"/>
            </a:endParaRPr>
          </a:p>
          <a:p>
            <a:pPr marL="285750" indent="-285750">
              <a:buClr>
                <a:schemeClr val="bg1">
                  <a:lumMod val="75000"/>
                </a:schemeClr>
              </a:buClr>
              <a:buFont typeface="Arial" panose="020B0604020202020204" pitchFamily="34" charset="0"/>
              <a:buChar char="•"/>
            </a:pPr>
            <a:r>
              <a:rPr lang="en-US" noProof="1">
                <a:latin typeface="Sofia Sans" panose="020B0604020202020204" charset="0"/>
              </a:rPr>
              <a:t>A wind turbine removes kinetic energy from the wind.</a:t>
            </a:r>
          </a:p>
          <a:p>
            <a:pPr marL="285750" indent="-285750">
              <a:buClr>
                <a:schemeClr val="bg1">
                  <a:lumMod val="75000"/>
                </a:schemeClr>
              </a:buClr>
              <a:buFont typeface="Arial" panose="020B0604020202020204" pitchFamily="34" charset="0"/>
              <a:buChar char="•"/>
            </a:pPr>
            <a:r>
              <a:rPr lang="en-US" noProof="1">
                <a:latin typeface="Sofia Sans" panose="020B0604020202020204" charset="0"/>
              </a:rPr>
              <a:t>Behind the turbine, the wind becomes slower and more turbulent.</a:t>
            </a:r>
          </a:p>
          <a:p>
            <a:pPr marL="285750" indent="-285750">
              <a:buClr>
                <a:schemeClr val="bg1">
                  <a:lumMod val="75000"/>
                </a:schemeClr>
              </a:buClr>
              <a:buFont typeface="Arial" panose="020B0604020202020204" pitchFamily="34" charset="0"/>
              <a:buChar char="•"/>
            </a:pPr>
            <a:r>
              <a:rPr lang="en-US" noProof="1">
                <a:latin typeface="Sofia Sans" panose="020B0604020202020204" charset="0"/>
              </a:rPr>
              <a:t>Wind turbines that stand in the wind shadow therefore produce less electrical energy.</a:t>
            </a:r>
          </a:p>
          <a:p>
            <a:pPr marL="285750" indent="-285750">
              <a:buClr>
                <a:schemeClr val="bg1">
                  <a:lumMod val="75000"/>
                </a:schemeClr>
              </a:buClr>
              <a:buFont typeface="Arial" panose="020B0604020202020204" pitchFamily="34" charset="0"/>
              <a:buChar char="•"/>
            </a:pPr>
            <a:endParaRPr lang="en-US" noProof="1">
              <a:latin typeface="Sofia Sans" panose="020B0604020202020204" charset="0"/>
            </a:endParaRPr>
          </a:p>
          <a:p>
            <a:pPr marL="285750" indent="-285750">
              <a:buClr>
                <a:schemeClr val="bg1">
                  <a:lumMod val="75000"/>
                </a:schemeClr>
              </a:buClr>
              <a:buFont typeface="Wingdings" pitchFamily="2" charset="2"/>
              <a:buChar char="Ø"/>
            </a:pPr>
            <a:r>
              <a:rPr lang="en-US" noProof="1">
                <a:latin typeface="Sofia Sans" panose="020B0604020202020204" charset="0"/>
                <a:sym typeface="Wingdings" pitchFamily="2" charset="2"/>
              </a:rPr>
              <a:t>For this reason, the distance and arrangement of wind turbines in wind farms are very important.</a:t>
            </a:r>
            <a:endParaRPr lang="en-US" noProof="1">
              <a:latin typeface="Sofia Sans" panose="020B0604020202020204" charset="0"/>
            </a:endParaRPr>
          </a:p>
          <a:p>
            <a:pPr marL="285750" indent="-285750">
              <a:buFont typeface="Arial" panose="020B0604020202020204" pitchFamily="34" charset="0"/>
              <a:buChar char="•"/>
            </a:pPr>
            <a:endParaRPr lang="en-US" sz="1400" noProof="1">
              <a:latin typeface="Sofia Sans" panose="020B0604020202020204" charset="0"/>
            </a:endParaRPr>
          </a:p>
        </p:txBody>
      </p:sp>
      <p:sp>
        <p:nvSpPr>
          <p:cNvPr id="9" name="Textfeld 8">
            <a:extLst>
              <a:ext uri="{FF2B5EF4-FFF2-40B4-BE49-F238E27FC236}">
                <a16:creationId xmlns:a16="http://schemas.microsoft.com/office/drawing/2014/main" id="{2BCCD7D8-D43F-EC5E-252F-944D3B07C0E9}"/>
              </a:ext>
            </a:extLst>
          </p:cNvPr>
          <p:cNvSpPr txBox="1"/>
          <p:nvPr/>
        </p:nvSpPr>
        <p:spPr>
          <a:xfrm>
            <a:off x="825053" y="4212997"/>
            <a:ext cx="6032947"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noProof="1">
              <a:latin typeface="Sofia Sans" panose="020B0604020202020204" charset="0"/>
            </a:endParaRPr>
          </a:p>
          <a:p>
            <a:r>
              <a:rPr lang="en-US" noProof="1">
                <a:latin typeface="Sofia Sans" panose="020B0604020202020204" charset="0"/>
              </a:rPr>
              <a:t>Investigate how wind shadows affect the performance of wind turbines.</a:t>
            </a:r>
          </a:p>
          <a:p>
            <a:r>
              <a:rPr lang="en-US" noProof="1">
                <a:latin typeface="Sofia Sans" panose="020B0604020202020204" charset="0"/>
              </a:rPr>
              <a:t>Open your workbook on pages </a:t>
            </a:r>
            <a:r>
              <a:rPr lang="en-US" b="1" noProof="1">
                <a:latin typeface="Sofia Sans" panose="020B0604020202020204" charset="0"/>
              </a:rPr>
              <a:t>69–70</a:t>
            </a:r>
            <a:r>
              <a:rPr lang="en-US" noProof="1">
                <a:latin typeface="Sofia Sans" panose="020B0604020202020204" charset="0"/>
              </a:rPr>
              <a:t>.</a:t>
            </a:r>
          </a:p>
        </p:txBody>
      </p:sp>
      <p:grpSp>
        <p:nvGrpSpPr>
          <p:cNvPr id="7" name="Gruppieren 6">
            <a:extLst>
              <a:ext uri="{FF2B5EF4-FFF2-40B4-BE49-F238E27FC236}">
                <a16:creationId xmlns:a16="http://schemas.microsoft.com/office/drawing/2014/main" id="{9FC71AB7-A53B-6255-97FD-7136CF7E84F0}"/>
              </a:ext>
            </a:extLst>
          </p:cNvPr>
          <p:cNvGrpSpPr/>
          <p:nvPr/>
        </p:nvGrpSpPr>
        <p:grpSpPr>
          <a:xfrm>
            <a:off x="825053" y="3903481"/>
            <a:ext cx="1797174" cy="468000"/>
            <a:chOff x="742827" y="2430465"/>
            <a:chExt cx="1797174" cy="468000"/>
          </a:xfrm>
        </p:grpSpPr>
        <p:sp>
          <p:nvSpPr>
            <p:cNvPr id="12" name="Ellipse 11">
              <a:extLst>
                <a:ext uri="{FF2B5EF4-FFF2-40B4-BE49-F238E27FC236}">
                  <a16:creationId xmlns:a16="http://schemas.microsoft.com/office/drawing/2014/main" id="{8C1C6AC3-9FA7-E9E1-BCB7-0847F9DD05D0}"/>
                </a:ext>
              </a:extLst>
            </p:cNvPr>
            <p:cNvSpPr>
              <a:spLocks noChangeAspect="1"/>
            </p:cNvSpPr>
            <p:nvPr/>
          </p:nvSpPr>
          <p:spPr>
            <a:xfrm>
              <a:off x="742827" y="2430465"/>
              <a:ext cx="468000" cy="468000"/>
            </a:xfrm>
            <a:prstGeom prst="ellipse">
              <a:avLst/>
            </a:prstGeom>
            <a:solidFill>
              <a:srgbClr val="315544"/>
            </a:solidFill>
            <a:ln w="25400" cap="flat" cmpd="sng" algn="ctr">
              <a:solidFill>
                <a:srgbClr val="315544">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1">
                <a:ln>
                  <a:noFill/>
                </a:ln>
                <a:solidFill>
                  <a:srgbClr val="315544"/>
                </a:solidFill>
                <a:effectLst/>
                <a:uLnTx/>
                <a:uFillTx/>
                <a:latin typeface="Arial"/>
                <a:ea typeface="+mn-ea"/>
                <a:cs typeface="+mn-cs"/>
              </a:endParaRPr>
            </a:p>
          </p:txBody>
        </p:sp>
        <p:pic>
          <p:nvPicPr>
            <p:cNvPr id="13" name="Grafik 12" descr="Lupe mit einfarbiger Füllung">
              <a:extLst>
                <a:ext uri="{FF2B5EF4-FFF2-40B4-BE49-F238E27FC236}">
                  <a16:creationId xmlns:a16="http://schemas.microsoft.com/office/drawing/2014/main" id="{4361AB16-4FB4-0604-0076-FC4E8180019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5053" y="2513065"/>
              <a:ext cx="324000" cy="324000"/>
            </a:xfrm>
            <a:prstGeom prst="rect">
              <a:avLst/>
            </a:prstGeom>
          </p:spPr>
        </p:pic>
        <p:sp>
          <p:nvSpPr>
            <p:cNvPr id="14" name="Untertitel 5">
              <a:extLst>
                <a:ext uri="{FF2B5EF4-FFF2-40B4-BE49-F238E27FC236}">
                  <a16:creationId xmlns:a16="http://schemas.microsoft.com/office/drawing/2014/main" id="{3BBD1889-1FA3-4475-2411-BA0B0549378C}"/>
                </a:ext>
              </a:extLst>
            </p:cNvPr>
            <p:cNvSpPr txBox="1">
              <a:spLocks/>
            </p:cNvSpPr>
            <p:nvPr/>
          </p:nvSpPr>
          <p:spPr>
            <a:xfrm>
              <a:off x="1093187" y="2465744"/>
              <a:ext cx="1446814"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US" sz="1450" noProof="1"/>
                <a:t>Experiment</a:t>
              </a:r>
            </a:p>
          </p:txBody>
        </p:sp>
      </p:grpSp>
      <p:pic>
        <p:nvPicPr>
          <p:cNvPr id="22" name="Grafik 21" descr="Ein Bild, das Gerät, Generator, draußen, Windmühle enthält.&#10;&#10;KI-generierte Inhalte können fehlerhaft sein.">
            <a:extLst>
              <a:ext uri="{FF2B5EF4-FFF2-40B4-BE49-F238E27FC236}">
                <a16:creationId xmlns:a16="http://schemas.microsoft.com/office/drawing/2014/main" id="{54C64EEC-8A5E-567D-79B5-951248B284CF}"/>
              </a:ext>
            </a:extLst>
          </p:cNvPr>
          <p:cNvPicPr>
            <a:picLocks noChangeAspect="1"/>
          </p:cNvPicPr>
          <p:nvPr/>
        </p:nvPicPr>
        <p:blipFill>
          <a:blip r:embed="rId8"/>
          <a:stretch>
            <a:fillRect/>
          </a:stretch>
        </p:blipFill>
        <p:spPr>
          <a:xfrm>
            <a:off x="6029196" y="1629895"/>
            <a:ext cx="2829984" cy="1883709"/>
          </a:xfrm>
          <a:prstGeom prst="rect">
            <a:avLst/>
          </a:prstGeom>
        </p:spPr>
      </p:pic>
    </p:spTree>
    <p:extLst>
      <p:ext uri="{BB962C8B-B14F-4D97-AF65-F5344CB8AC3E}">
        <p14:creationId xmlns:p14="http://schemas.microsoft.com/office/powerpoint/2010/main" val="11648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extLst>
    <p:ext uri="{6950BFC3-D8DA-4A85-94F7-54DA5524770B}">
      <p188:commentRel xmlns:p188="http://schemas.microsoft.com/office/powerpoint/2018/8/main" r:id="rId3"/>
    </p:ext>
  </p:extLs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D24FF4-5754-3128-6F4A-F20BDF26B40C}"/>
              </a:ext>
            </a:extLst>
          </p:cNvPr>
          <p:cNvSpPr>
            <a:spLocks noGrp="1"/>
          </p:cNvSpPr>
          <p:nvPr>
            <p:ph type="title"/>
          </p:nvPr>
        </p:nvSpPr>
        <p:spPr/>
        <p:txBody>
          <a:bodyPr/>
          <a:lstStyle/>
          <a:p>
            <a:r>
              <a:rPr lang="en-GB" noProof="0" dirty="0"/>
              <a:t>Discussion: Your turn!</a:t>
            </a:r>
            <a:br>
              <a:rPr lang="en-GB" noProof="0" dirty="0"/>
            </a:br>
            <a:endParaRPr lang="en-GB" noProof="0" dirty="0"/>
          </a:p>
        </p:txBody>
      </p:sp>
      <p:pic>
        <p:nvPicPr>
          <p:cNvPr id="6" name="Grafik 8" descr="Frau Silhouette">
            <a:extLst>
              <a:ext uri="{FF2B5EF4-FFF2-40B4-BE49-F238E27FC236}">
                <a16:creationId xmlns:a16="http://schemas.microsoft.com/office/drawing/2014/main" id="{070BB8AA-DF19-9759-1BB0-F180916A96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78110" y="3752631"/>
            <a:ext cx="464696" cy="464696"/>
          </a:xfrm>
          <a:prstGeom prst="rect">
            <a:avLst/>
          </a:prstGeom>
        </p:spPr>
      </p:pic>
      <p:pic>
        <p:nvPicPr>
          <p:cNvPr id="14" name="Grafik 12" descr="Frau Silhouette">
            <a:extLst>
              <a:ext uri="{FF2B5EF4-FFF2-40B4-BE49-F238E27FC236}">
                <a16:creationId xmlns:a16="http://schemas.microsoft.com/office/drawing/2014/main" id="{5424E9F1-57DE-58AF-3618-68E922570B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61975" y="3757255"/>
            <a:ext cx="464696" cy="464696"/>
          </a:xfrm>
          <a:prstGeom prst="rect">
            <a:avLst/>
          </a:prstGeom>
        </p:spPr>
      </p:pic>
      <p:pic>
        <p:nvPicPr>
          <p:cNvPr id="16" name="Grafik 13" descr="Frau Silhouette">
            <a:extLst>
              <a:ext uri="{FF2B5EF4-FFF2-40B4-BE49-F238E27FC236}">
                <a16:creationId xmlns:a16="http://schemas.microsoft.com/office/drawing/2014/main" id="{36B0A6A2-0791-F3C2-F764-DF1636F91F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29080" y="3757254"/>
            <a:ext cx="464696" cy="464696"/>
          </a:xfrm>
          <a:prstGeom prst="rect">
            <a:avLst/>
          </a:prstGeom>
        </p:spPr>
      </p:pic>
      <p:pic>
        <p:nvPicPr>
          <p:cNvPr id="20" name="Grafik 15" descr="Frau Silhouette">
            <a:extLst>
              <a:ext uri="{FF2B5EF4-FFF2-40B4-BE49-F238E27FC236}">
                <a16:creationId xmlns:a16="http://schemas.microsoft.com/office/drawing/2014/main" id="{60E54165-C819-2D63-5C54-85F16AC499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78031" y="3752630"/>
            <a:ext cx="464696" cy="464696"/>
          </a:xfrm>
          <a:prstGeom prst="rect">
            <a:avLst/>
          </a:prstGeom>
        </p:spPr>
      </p:pic>
      <p:pic>
        <p:nvPicPr>
          <p:cNvPr id="22" name="Grafik 16" descr="Frau Silhouette">
            <a:extLst>
              <a:ext uri="{FF2B5EF4-FFF2-40B4-BE49-F238E27FC236}">
                <a16:creationId xmlns:a16="http://schemas.microsoft.com/office/drawing/2014/main" id="{86C529AE-0612-5545-CFFB-9C0F5AE92E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72888" y="3757254"/>
            <a:ext cx="464696" cy="464696"/>
          </a:xfrm>
          <a:prstGeom prst="rect">
            <a:avLst/>
          </a:prstGeom>
        </p:spPr>
      </p:pic>
      <p:pic>
        <p:nvPicPr>
          <p:cNvPr id="24" name="Grafik 17" descr="Frau Silhouette">
            <a:extLst>
              <a:ext uri="{FF2B5EF4-FFF2-40B4-BE49-F238E27FC236}">
                <a16:creationId xmlns:a16="http://schemas.microsoft.com/office/drawing/2014/main" id="{C4468CF2-7647-3562-AF7B-6DFEF49A320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21235" y="3767284"/>
            <a:ext cx="464696" cy="464696"/>
          </a:xfrm>
          <a:prstGeom prst="rect">
            <a:avLst/>
          </a:prstGeom>
        </p:spPr>
      </p:pic>
      <p:sp>
        <p:nvSpPr>
          <p:cNvPr id="27" name="Title 2">
            <a:extLst>
              <a:ext uri="{FF2B5EF4-FFF2-40B4-BE49-F238E27FC236}">
                <a16:creationId xmlns:a16="http://schemas.microsoft.com/office/drawing/2014/main" id="{521267FD-FB0B-36B6-F2B1-622C9814748B}"/>
              </a:ext>
            </a:extLst>
          </p:cNvPr>
          <p:cNvSpPr txBox="1">
            <a:spLocks/>
          </p:cNvSpPr>
          <p:nvPr/>
        </p:nvSpPr>
        <p:spPr>
          <a:xfrm>
            <a:off x="711759" y="1054583"/>
            <a:ext cx="5698634" cy="12266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r>
              <a:rPr lang="en-GB" sz="1400" noProof="0" dirty="0">
                <a:latin typeface="Sofia Sans" panose="020B0604020202020204" charset="0"/>
              </a:rPr>
              <a:t>Imagine that wind energy should provide a large share of our electricity:</a:t>
            </a:r>
          </a:p>
          <a:p>
            <a:r>
              <a:rPr lang="en-GB" sz="1400" dirty="0">
                <a:latin typeface="Sofia Sans" panose="020B0604020202020204" charset="0"/>
              </a:rPr>
              <a:t>Is wind energy a reliable source of energy?</a:t>
            </a:r>
            <a:br>
              <a:rPr lang="en-GB" sz="1400" noProof="0" dirty="0">
                <a:latin typeface="Sofia Sans" panose="020B0604020202020204" charset="0"/>
              </a:rPr>
            </a:br>
            <a:endParaRPr lang="en-GB" sz="1400" noProof="0" dirty="0">
              <a:latin typeface="Sofia Sans" panose="020B0604020202020204" charset="0"/>
            </a:endParaRPr>
          </a:p>
          <a:p>
            <a:r>
              <a:rPr lang="en-GB" sz="1400" b="0" noProof="0" dirty="0">
                <a:latin typeface="Sofia Sans" panose="020B0604020202020204" charset="0"/>
              </a:rPr>
              <a:t>What problems occur when there is little or no wind?</a:t>
            </a:r>
          </a:p>
          <a:p>
            <a:r>
              <a:rPr lang="en-GB" sz="1400" b="0" dirty="0">
                <a:latin typeface="Sofia Sans" panose="020B0604020202020204" charset="0"/>
              </a:rPr>
              <a:t>What does </a:t>
            </a:r>
            <a:r>
              <a:rPr lang="en-GB" sz="1400" dirty="0">
                <a:latin typeface="Sofia Sans" panose="020B0604020202020204" charset="0"/>
              </a:rPr>
              <a:t>fluctuation</a:t>
            </a:r>
            <a:r>
              <a:rPr lang="en-GB" sz="1400" b="0" dirty="0">
                <a:latin typeface="Sofia Sans" panose="020B0604020202020204" charset="0"/>
              </a:rPr>
              <a:t> mean in relation to wind energy?</a:t>
            </a:r>
            <a:endParaRPr lang="en-GB" sz="1400" b="0" noProof="0" dirty="0">
              <a:latin typeface="Sofia Sans" panose="020B0604020202020204" charset="0"/>
            </a:endParaRPr>
          </a:p>
          <a:p>
            <a:r>
              <a:rPr lang="en-GB" sz="1400" b="0" dirty="0">
                <a:latin typeface="Sofia Sans" panose="020B0604020202020204" charset="0"/>
              </a:rPr>
              <a:t>What solutions are possible (e.g. combination with other technologies)?</a:t>
            </a:r>
            <a:endParaRPr lang="en-GB" sz="1400" b="0" noProof="0" dirty="0">
              <a:latin typeface="Sofia Sans" panose="020B0604020202020204" charset="0"/>
            </a:endParaRPr>
          </a:p>
        </p:txBody>
      </p:sp>
      <p:pic>
        <p:nvPicPr>
          <p:cNvPr id="28" name="Grafik 15" descr="Frau Silhouette">
            <a:extLst>
              <a:ext uri="{FF2B5EF4-FFF2-40B4-BE49-F238E27FC236}">
                <a16:creationId xmlns:a16="http://schemas.microsoft.com/office/drawing/2014/main" id="{EB64F4AF-4663-49CE-39EE-D86A8AAD96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18732" y="3752630"/>
            <a:ext cx="464696" cy="464696"/>
          </a:xfrm>
          <a:prstGeom prst="rect">
            <a:avLst/>
          </a:prstGeom>
        </p:spPr>
      </p:pic>
      <p:sp>
        <p:nvSpPr>
          <p:cNvPr id="7" name="Subtitle 3">
            <a:extLst>
              <a:ext uri="{FF2B5EF4-FFF2-40B4-BE49-F238E27FC236}">
                <a16:creationId xmlns:a16="http://schemas.microsoft.com/office/drawing/2014/main" id="{E1342251-52A5-8103-5060-48EC8920D68E}"/>
              </a:ext>
            </a:extLst>
          </p:cNvPr>
          <p:cNvSpPr>
            <a:spLocks noGrp="1"/>
          </p:cNvSpPr>
          <p:nvPr>
            <p:ph type="subTitle" idx="1"/>
          </p:nvPr>
        </p:nvSpPr>
        <p:spPr>
          <a:xfrm>
            <a:off x="600114" y="2491273"/>
            <a:ext cx="8137470" cy="2300228"/>
          </a:xfrm>
        </p:spPr>
        <p:txBody>
          <a:bodyPr/>
          <a:lstStyle/>
          <a:p>
            <a:endParaRPr lang="de-DE" noProof="1"/>
          </a:p>
          <a:p>
            <a:pPr>
              <a:lnSpc>
                <a:spcPct val="114999"/>
              </a:lnSpc>
              <a:buFont typeface="Arial" panose="020B0604020202020204" pitchFamily="34" charset="0"/>
              <a:buChar char="•"/>
            </a:pPr>
            <a:r>
              <a:rPr lang="de-DE" b="1" noProof="1"/>
              <a:t>Procedure</a:t>
            </a:r>
            <a:r>
              <a:rPr lang="de-DE" noProof="1"/>
              <a:t>: The class is divided into 3–4 groups. Each group looks at the question from one perspective (e.g. technology, environment, economy, everyday life).</a:t>
            </a:r>
          </a:p>
          <a:p>
            <a:pPr>
              <a:lnSpc>
                <a:spcPct val="114999"/>
              </a:lnSpc>
              <a:buFont typeface="Arial" panose="020B0604020202020204" pitchFamily="34" charset="0"/>
              <a:buChar char="•"/>
            </a:pPr>
            <a:r>
              <a:rPr lang="de-DE" b="1" noProof="1"/>
              <a:t>Activity Rules:</a:t>
            </a:r>
          </a:p>
          <a:p>
            <a:pPr lvl="1" algn="just">
              <a:lnSpc>
                <a:spcPct val="114999"/>
              </a:lnSpc>
              <a:buFont typeface="Wingdings" panose="05000000000000000000" pitchFamily="2" charset="2"/>
              <a:buChar char="Ø"/>
            </a:pPr>
            <a:r>
              <a:rPr lang="de-DE" noProof="1"/>
              <a:t>15 minutes of group preparation</a:t>
            </a:r>
          </a:p>
          <a:p>
            <a:pPr lvl="1" algn="just">
              <a:lnSpc>
                <a:spcPct val="114999"/>
              </a:lnSpc>
              <a:buFont typeface="Wingdings" panose="05000000000000000000" pitchFamily="2" charset="2"/>
              <a:buChar char="Ø"/>
            </a:pPr>
            <a:r>
              <a:rPr lang="de-DE" noProof="1"/>
              <a:t>2 minutes presentation per group</a:t>
            </a:r>
          </a:p>
          <a:p>
            <a:pPr lvl="1" algn="just">
              <a:lnSpc>
                <a:spcPct val="114999"/>
              </a:lnSpc>
              <a:buFont typeface="Wingdings" panose="05000000000000000000" pitchFamily="2" charset="2"/>
              <a:buChar char="Ø"/>
            </a:pPr>
            <a:r>
              <a:rPr lang="de-DE" noProof="1"/>
              <a:t>Followed by a class discussion</a:t>
            </a:r>
          </a:p>
          <a:p>
            <a:pPr lvl="1" algn="just">
              <a:lnSpc>
                <a:spcPct val="114999"/>
              </a:lnSpc>
              <a:buFont typeface="Wingdings" panose="05000000000000000000" pitchFamily="2" charset="2"/>
              <a:buChar char="Ø"/>
            </a:pPr>
            <a:r>
              <a:rPr lang="de-DE" noProof="1"/>
              <a:t>Joint conclusion: </a:t>
            </a:r>
            <a:r>
              <a:rPr lang="de-DE" b="1" noProof="1"/>
              <a:t>Is wind energy reliable?</a:t>
            </a:r>
          </a:p>
          <a:p>
            <a:pPr>
              <a:lnSpc>
                <a:spcPct val="114999"/>
              </a:lnSpc>
              <a:buClr>
                <a:srgbClr val="A15315"/>
              </a:buClr>
            </a:pPr>
            <a:endParaRPr lang="de-DE" noProof="1"/>
          </a:p>
          <a:p>
            <a:pPr>
              <a:lnSpc>
                <a:spcPct val="114999"/>
              </a:lnSpc>
              <a:buClr>
                <a:srgbClr val="A15315"/>
              </a:buClr>
            </a:pPr>
            <a:endParaRPr lang="de-DE" noProof="1"/>
          </a:p>
        </p:txBody>
      </p:sp>
      <p:pic>
        <p:nvPicPr>
          <p:cNvPr id="8" name="Grafik 7">
            <a:extLst>
              <a:ext uri="{FF2B5EF4-FFF2-40B4-BE49-F238E27FC236}">
                <a16:creationId xmlns:a16="http://schemas.microsoft.com/office/drawing/2014/main" id="{2EEE61BC-364D-1650-12B0-C182E9A22F42}"/>
              </a:ext>
            </a:extLst>
          </p:cNvPr>
          <p:cNvPicPr>
            <a:picLocks noChangeAspect="1"/>
          </p:cNvPicPr>
          <p:nvPr/>
        </p:nvPicPr>
        <p:blipFill>
          <a:blip r:embed="rId7"/>
          <a:stretch>
            <a:fillRect/>
          </a:stretch>
        </p:blipFill>
        <p:spPr>
          <a:xfrm>
            <a:off x="6643340" y="657175"/>
            <a:ext cx="2159667" cy="1439778"/>
          </a:xfrm>
          <a:prstGeom prst="rect">
            <a:avLst/>
          </a:prstGeom>
        </p:spPr>
      </p:pic>
    </p:spTree>
    <p:extLst>
      <p:ext uri="{BB962C8B-B14F-4D97-AF65-F5344CB8AC3E}">
        <p14:creationId xmlns:p14="http://schemas.microsoft.com/office/powerpoint/2010/main" val="11711633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44FA33-28F7-BD26-5DA9-43D478B0822F}"/>
              </a:ext>
            </a:extLst>
          </p:cNvPr>
          <p:cNvSpPr>
            <a:spLocks noGrp="1"/>
          </p:cNvSpPr>
          <p:nvPr>
            <p:ph type="title"/>
          </p:nvPr>
        </p:nvSpPr>
        <p:spPr/>
        <p:txBody>
          <a:bodyPr/>
          <a:lstStyle/>
          <a:p>
            <a:r>
              <a:rPr lang="en-GB" noProof="0" dirty="0"/>
              <a:t>Why is wind a great energy source?</a:t>
            </a:r>
          </a:p>
        </p:txBody>
      </p:sp>
      <p:sp>
        <p:nvSpPr>
          <p:cNvPr id="3" name="Untertitel 2">
            <a:extLst>
              <a:ext uri="{FF2B5EF4-FFF2-40B4-BE49-F238E27FC236}">
                <a16:creationId xmlns:a16="http://schemas.microsoft.com/office/drawing/2014/main" id="{4DB29354-71CE-47F3-2A54-A719951B0EA2}"/>
              </a:ext>
            </a:extLst>
          </p:cNvPr>
          <p:cNvSpPr>
            <a:spLocks noGrp="1"/>
          </p:cNvSpPr>
          <p:nvPr>
            <p:ph type="subTitle" idx="1"/>
          </p:nvPr>
        </p:nvSpPr>
        <p:spPr/>
        <p:txBody>
          <a:bodyPr/>
          <a:lstStyle/>
          <a:p>
            <a:r>
              <a:rPr lang="en-GB">
                <a:solidFill>
                  <a:schemeClr val="tx1"/>
                </a:solidFill>
              </a:rPr>
              <a:t>Wind will never run out, and it doesn’t pollute the environment</a:t>
            </a:r>
            <a:endParaRPr lang="de-DE"/>
          </a:p>
        </p:txBody>
      </p:sp>
      <p:sp>
        <p:nvSpPr>
          <p:cNvPr id="5" name="Untertitel 4">
            <a:extLst>
              <a:ext uri="{FF2B5EF4-FFF2-40B4-BE49-F238E27FC236}">
                <a16:creationId xmlns:a16="http://schemas.microsoft.com/office/drawing/2014/main" id="{8A38793C-3CCA-B5FF-0A25-CA96CA936F0A}"/>
              </a:ext>
            </a:extLst>
          </p:cNvPr>
          <p:cNvSpPr>
            <a:spLocks noGrp="1"/>
          </p:cNvSpPr>
          <p:nvPr>
            <p:ph type="subTitle" idx="2"/>
          </p:nvPr>
        </p:nvSpPr>
        <p:spPr/>
        <p:txBody>
          <a:bodyPr/>
          <a:lstStyle/>
          <a:p>
            <a:r>
              <a:rPr lang="en-GB">
                <a:solidFill>
                  <a:schemeClr val="tx1"/>
                </a:solidFill>
              </a:rPr>
              <a:t>Found almost everywhere, especially on open fields, coasts, and mountains.</a:t>
            </a:r>
          </a:p>
          <a:p>
            <a:endParaRPr lang="de-DE"/>
          </a:p>
        </p:txBody>
      </p:sp>
      <p:sp>
        <p:nvSpPr>
          <p:cNvPr id="7" name="Untertitel 6">
            <a:extLst>
              <a:ext uri="{FF2B5EF4-FFF2-40B4-BE49-F238E27FC236}">
                <a16:creationId xmlns:a16="http://schemas.microsoft.com/office/drawing/2014/main" id="{7BADB68E-794B-25FA-657F-F2FFA0DF5127}"/>
              </a:ext>
            </a:extLst>
          </p:cNvPr>
          <p:cNvSpPr>
            <a:spLocks noGrp="1"/>
          </p:cNvSpPr>
          <p:nvPr>
            <p:ph type="subTitle" idx="3"/>
          </p:nvPr>
        </p:nvSpPr>
        <p:spPr/>
        <p:txBody>
          <a:bodyPr/>
          <a:lstStyle/>
          <a:p>
            <a:r>
              <a:rPr lang="en-GB">
                <a:solidFill>
                  <a:schemeClr val="tx1"/>
                </a:solidFill>
              </a:rPr>
              <a:t>Once a turbine is installed, wind energy is free to use.</a:t>
            </a:r>
            <a:endParaRPr lang="de-DE"/>
          </a:p>
        </p:txBody>
      </p:sp>
      <p:sp>
        <p:nvSpPr>
          <p:cNvPr id="8" name="Untertitel 7">
            <a:extLst>
              <a:ext uri="{FF2B5EF4-FFF2-40B4-BE49-F238E27FC236}">
                <a16:creationId xmlns:a16="http://schemas.microsoft.com/office/drawing/2014/main" id="{B7D3D281-7612-E68F-51C5-93B1E2CDAED7}"/>
              </a:ext>
            </a:extLst>
          </p:cNvPr>
          <p:cNvSpPr>
            <a:spLocks noGrp="1"/>
          </p:cNvSpPr>
          <p:nvPr>
            <p:ph type="subTitle" idx="4"/>
          </p:nvPr>
        </p:nvSpPr>
        <p:spPr/>
        <p:txBody>
          <a:bodyPr/>
          <a:lstStyle/>
          <a:p>
            <a:r>
              <a:rPr lang="en-GB">
                <a:solidFill>
                  <a:schemeClr val="tx1"/>
                </a:solidFill>
                <a:latin typeface="Sofia Sans"/>
              </a:rPr>
              <a:t>Renewable and clean</a:t>
            </a:r>
            <a:endParaRPr lang="de-DE"/>
          </a:p>
        </p:txBody>
      </p:sp>
      <p:sp>
        <p:nvSpPr>
          <p:cNvPr id="9" name="Untertitel 8">
            <a:extLst>
              <a:ext uri="{FF2B5EF4-FFF2-40B4-BE49-F238E27FC236}">
                <a16:creationId xmlns:a16="http://schemas.microsoft.com/office/drawing/2014/main" id="{567C7112-E1CB-37DF-30D3-0E01065F568F}"/>
              </a:ext>
            </a:extLst>
          </p:cNvPr>
          <p:cNvSpPr>
            <a:spLocks noGrp="1"/>
          </p:cNvSpPr>
          <p:nvPr>
            <p:ph type="subTitle" idx="5"/>
          </p:nvPr>
        </p:nvSpPr>
        <p:spPr/>
        <p:txBody>
          <a:bodyPr/>
          <a:lstStyle/>
          <a:p>
            <a:r>
              <a:rPr lang="en-GB">
                <a:solidFill>
                  <a:schemeClr val="tx1"/>
                </a:solidFill>
                <a:latin typeface="Sofia Sans"/>
              </a:rPr>
              <a:t>Widely available</a:t>
            </a:r>
            <a:endParaRPr lang="de-DE"/>
          </a:p>
        </p:txBody>
      </p:sp>
      <p:sp>
        <p:nvSpPr>
          <p:cNvPr id="10" name="Untertitel 9">
            <a:extLst>
              <a:ext uri="{FF2B5EF4-FFF2-40B4-BE49-F238E27FC236}">
                <a16:creationId xmlns:a16="http://schemas.microsoft.com/office/drawing/2014/main" id="{3C032C06-DF15-8783-803F-59C5D9C7764E}"/>
              </a:ext>
            </a:extLst>
          </p:cNvPr>
          <p:cNvSpPr>
            <a:spLocks noGrp="1"/>
          </p:cNvSpPr>
          <p:nvPr>
            <p:ph type="subTitle" idx="6"/>
          </p:nvPr>
        </p:nvSpPr>
        <p:spPr/>
        <p:txBody>
          <a:bodyPr/>
          <a:lstStyle/>
          <a:p>
            <a:r>
              <a:rPr lang="en-GB">
                <a:solidFill>
                  <a:schemeClr val="tx1"/>
                </a:solidFill>
                <a:latin typeface="Sofia Sans"/>
              </a:rPr>
              <a:t>Cost-effective</a:t>
            </a:r>
            <a:endParaRPr lang="de-DE"/>
          </a:p>
        </p:txBody>
      </p:sp>
      <p:pic>
        <p:nvPicPr>
          <p:cNvPr id="4" name="Graphic 3" descr="Renewable Energy outline">
            <a:extLst>
              <a:ext uri="{FF2B5EF4-FFF2-40B4-BE49-F238E27FC236}">
                <a16:creationId xmlns:a16="http://schemas.microsoft.com/office/drawing/2014/main" id="{08F9E5B6-F57D-E8F9-C270-FF6A137815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0921" y="1328167"/>
            <a:ext cx="694525" cy="694525"/>
          </a:xfrm>
          <a:prstGeom prst="rect">
            <a:avLst/>
          </a:prstGeom>
        </p:spPr>
      </p:pic>
      <p:pic>
        <p:nvPicPr>
          <p:cNvPr id="6" name="Graphic 5" descr="Infinity outline">
            <a:extLst>
              <a:ext uri="{FF2B5EF4-FFF2-40B4-BE49-F238E27FC236}">
                <a16:creationId xmlns:a16="http://schemas.microsoft.com/office/drawing/2014/main" id="{2B739D1D-3B5C-3A5C-43D3-0B62B7A09A3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0832" y="2538250"/>
            <a:ext cx="748238" cy="748238"/>
          </a:xfrm>
          <a:prstGeom prst="rect">
            <a:avLst/>
          </a:prstGeom>
        </p:spPr>
      </p:pic>
      <p:pic>
        <p:nvPicPr>
          <p:cNvPr id="11" name="Graphic 10" descr="Piggy Bank outline">
            <a:extLst>
              <a:ext uri="{FF2B5EF4-FFF2-40B4-BE49-F238E27FC236}">
                <a16:creationId xmlns:a16="http://schemas.microsoft.com/office/drawing/2014/main" id="{7A6203C1-03E9-F9ED-ED6E-EA30CB51580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0832" y="3707794"/>
            <a:ext cx="748238" cy="748238"/>
          </a:xfrm>
          <a:prstGeom prst="rect">
            <a:avLst/>
          </a:prstGeom>
        </p:spPr>
      </p:pic>
    </p:spTree>
    <p:extLst>
      <p:ext uri="{BB962C8B-B14F-4D97-AF65-F5344CB8AC3E}">
        <p14:creationId xmlns:p14="http://schemas.microsoft.com/office/powerpoint/2010/main" val="1531778204"/>
      </p:ext>
    </p:extLst>
  </p:cSld>
  <p:clrMapOvr>
    <a:masterClrMapping/>
  </p:clrMapOvr>
  <p:extLst>
    <p:ext uri="{6950BFC3-D8DA-4A85-94F7-54DA5524770B}">
      <p188:commentRel xmlns:p188="http://schemas.microsoft.com/office/powerpoint/2018/8/main" r:id="rId3"/>
    </p:ext>
  </p:extLs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FEA7A-341E-D5C6-F072-DDB700AB78B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213F2EF-1560-F4F3-9B1A-B2463BB8C953}"/>
              </a:ext>
            </a:extLst>
          </p:cNvPr>
          <p:cNvSpPr>
            <a:spLocks noGrp="1"/>
          </p:cNvSpPr>
          <p:nvPr>
            <p:ph type="title"/>
          </p:nvPr>
        </p:nvSpPr>
        <p:spPr/>
        <p:txBody>
          <a:bodyPr/>
          <a:lstStyle/>
          <a:p>
            <a:r>
              <a:rPr lang="en-GB" noProof="0"/>
              <a:t>Real life example of wind doing work</a:t>
            </a:r>
          </a:p>
        </p:txBody>
      </p:sp>
      <p:sp>
        <p:nvSpPr>
          <p:cNvPr id="4" name="Untertitel 3">
            <a:extLst>
              <a:ext uri="{FF2B5EF4-FFF2-40B4-BE49-F238E27FC236}">
                <a16:creationId xmlns:a16="http://schemas.microsoft.com/office/drawing/2014/main" id="{8EA93762-750F-0908-59D2-B1B28A42133A}"/>
              </a:ext>
            </a:extLst>
          </p:cNvPr>
          <p:cNvSpPr>
            <a:spLocks noGrp="1"/>
          </p:cNvSpPr>
          <p:nvPr>
            <p:ph type="subTitle" idx="1"/>
          </p:nvPr>
        </p:nvSpPr>
        <p:spPr>
          <a:xfrm>
            <a:off x="343038" y="1889903"/>
            <a:ext cx="4040873" cy="1182983"/>
          </a:xfrm>
        </p:spPr>
        <p:txBody>
          <a:bodyPr/>
          <a:lstStyle/>
          <a:p>
            <a:pPr>
              <a:buClrTx/>
              <a:buFont typeface="Arial" panose="020B0604020202020204" pitchFamily="34" charset="0"/>
              <a:buChar char="•"/>
            </a:pPr>
            <a:r>
              <a:rPr lang="en-GB"/>
              <a:t>fewer blades</a:t>
            </a:r>
            <a:r>
              <a:rPr lang="en-GB" b="1">
                <a:latin typeface="Sofia Sans" panose="020B0604020202020204" charset="0"/>
                <a:sym typeface="Wingdings" panose="05000000000000000000" pitchFamily="2" charset="2"/>
              </a:rPr>
              <a:t>  </a:t>
            </a:r>
            <a:r>
              <a:rPr lang="en-GB">
                <a:latin typeface="Sofia Sans" panose="020B0604020202020204" charset="0"/>
                <a:sym typeface="Wingdings" panose="05000000000000000000" pitchFamily="2" charset="2"/>
              </a:rPr>
              <a:t>lower manufacturing costs and less material</a:t>
            </a:r>
            <a:r>
              <a:rPr lang="en-GB"/>
              <a:t> </a:t>
            </a:r>
          </a:p>
          <a:p>
            <a:pPr>
              <a:buClrTx/>
              <a:buFont typeface="Arial" panose="020B0604020202020204" pitchFamily="34" charset="0"/>
              <a:buChar char="•"/>
            </a:pPr>
            <a:r>
              <a:rPr lang="en-GB"/>
              <a:t>balance between cost and energy output ensures </a:t>
            </a:r>
            <a:r>
              <a:rPr lang="en-GB" err="1"/>
              <a:t>profitabily</a:t>
            </a:r>
            <a:endParaRPr lang="en-GB"/>
          </a:p>
          <a:p>
            <a:pPr algn="ctr"/>
            <a:endParaRPr lang="en-GB"/>
          </a:p>
          <a:p>
            <a:endParaRPr lang="de-DE"/>
          </a:p>
        </p:txBody>
      </p:sp>
      <p:sp>
        <p:nvSpPr>
          <p:cNvPr id="6" name="Untertitel 5">
            <a:extLst>
              <a:ext uri="{FF2B5EF4-FFF2-40B4-BE49-F238E27FC236}">
                <a16:creationId xmlns:a16="http://schemas.microsoft.com/office/drawing/2014/main" id="{06B7964A-4FEF-711E-CCDF-D1B03523CDA1}"/>
              </a:ext>
            </a:extLst>
          </p:cNvPr>
          <p:cNvSpPr>
            <a:spLocks noGrp="1"/>
          </p:cNvSpPr>
          <p:nvPr>
            <p:ph type="subTitle" idx="2"/>
          </p:nvPr>
        </p:nvSpPr>
        <p:spPr>
          <a:xfrm>
            <a:off x="368679" y="3647659"/>
            <a:ext cx="4039668" cy="1182983"/>
          </a:xfrm>
        </p:spPr>
        <p:txBody>
          <a:bodyPr/>
          <a:lstStyle/>
          <a:p>
            <a:pPr>
              <a:lnSpc>
                <a:spcPct val="114999"/>
              </a:lnSpc>
              <a:buClrTx/>
              <a:buFont typeface="Arial" panose="020B0604020202020204" pitchFamily="34" charset="0"/>
              <a:buChar char="•"/>
            </a:pPr>
            <a:r>
              <a:rPr lang="en-GB"/>
              <a:t>lightweight, durable materials like carbon </a:t>
            </a:r>
            <a:r>
              <a:rPr lang="en-GB" err="1"/>
              <a:t>fiber</a:t>
            </a:r>
            <a:r>
              <a:rPr lang="en-GB"/>
              <a:t> reduce environmental impact</a:t>
            </a:r>
          </a:p>
          <a:p>
            <a:pPr>
              <a:lnSpc>
                <a:spcPct val="114999"/>
              </a:lnSpc>
              <a:buClrTx/>
              <a:buFont typeface="Arial" panose="020B0604020202020204" pitchFamily="34" charset="0"/>
              <a:buChar char="•"/>
            </a:pPr>
            <a:r>
              <a:rPr lang="en-GB"/>
              <a:t>maximized efficiency reduces the number of turbines needed</a:t>
            </a:r>
          </a:p>
        </p:txBody>
      </p:sp>
      <p:sp>
        <p:nvSpPr>
          <p:cNvPr id="10" name="Untertitel 9">
            <a:extLst>
              <a:ext uri="{FF2B5EF4-FFF2-40B4-BE49-F238E27FC236}">
                <a16:creationId xmlns:a16="http://schemas.microsoft.com/office/drawing/2014/main" id="{FF66483C-16C5-548E-CBAF-A42DFF65B382}"/>
              </a:ext>
            </a:extLst>
          </p:cNvPr>
          <p:cNvSpPr>
            <a:spLocks noGrp="1"/>
          </p:cNvSpPr>
          <p:nvPr>
            <p:ph type="subTitle" idx="3"/>
          </p:nvPr>
        </p:nvSpPr>
        <p:spPr>
          <a:xfrm>
            <a:off x="4415574" y="1875949"/>
            <a:ext cx="4385387" cy="1182983"/>
          </a:xfrm>
        </p:spPr>
        <p:txBody>
          <a:bodyPr/>
          <a:lstStyle/>
          <a:p>
            <a:pPr>
              <a:lnSpc>
                <a:spcPct val="114999"/>
              </a:lnSpc>
              <a:buClrTx/>
              <a:buFont typeface="Arial" panose="020B0604020202020204" pitchFamily="34" charset="0"/>
              <a:buChar char="•"/>
            </a:pPr>
            <a:r>
              <a:rPr lang="en-GB"/>
              <a:t>coastal areas with high winds: heavier blades for stability</a:t>
            </a:r>
          </a:p>
          <a:p>
            <a:pPr>
              <a:lnSpc>
                <a:spcPct val="114999"/>
              </a:lnSpc>
              <a:buClrTx/>
              <a:buFont typeface="Arial" panose="020B0604020202020204" pitchFamily="34" charset="0"/>
              <a:buChar char="•"/>
            </a:pPr>
            <a:r>
              <a:rPr lang="en-GB"/>
              <a:t>low-wind regions: lighter blades for faster startup</a:t>
            </a:r>
          </a:p>
          <a:p>
            <a:pPr algn="ctr"/>
            <a:endParaRPr lang="de-DE"/>
          </a:p>
        </p:txBody>
      </p:sp>
      <p:sp>
        <p:nvSpPr>
          <p:cNvPr id="11" name="Untertitel 10">
            <a:extLst>
              <a:ext uri="{FF2B5EF4-FFF2-40B4-BE49-F238E27FC236}">
                <a16:creationId xmlns:a16="http://schemas.microsoft.com/office/drawing/2014/main" id="{3E88ACDF-CDF5-A2DF-2AF5-490A6299FBBE}"/>
              </a:ext>
            </a:extLst>
          </p:cNvPr>
          <p:cNvSpPr>
            <a:spLocks noGrp="1"/>
          </p:cNvSpPr>
          <p:nvPr>
            <p:ph type="subTitle" idx="4"/>
          </p:nvPr>
        </p:nvSpPr>
        <p:spPr>
          <a:xfrm>
            <a:off x="4415574" y="3647658"/>
            <a:ext cx="4385388" cy="1182983"/>
          </a:xfrm>
        </p:spPr>
        <p:txBody>
          <a:bodyPr/>
          <a:lstStyle/>
          <a:p>
            <a:pPr>
              <a:lnSpc>
                <a:spcPct val="114999"/>
              </a:lnSpc>
              <a:buClrTx/>
              <a:buFont typeface="Arial" panose="020B0604020202020204" pitchFamily="34" charset="0"/>
              <a:buChar char="•"/>
            </a:pPr>
            <a:r>
              <a:rPr lang="en-GB"/>
              <a:t>Advanced materials and designs optimize blade weight and shape.</a:t>
            </a:r>
          </a:p>
          <a:p>
            <a:pPr>
              <a:lnSpc>
                <a:spcPct val="114999"/>
              </a:lnSpc>
              <a:buClrTx/>
              <a:buFont typeface="Arial" panose="020B0604020202020204" pitchFamily="34" charset="0"/>
              <a:buChar char="•"/>
            </a:pPr>
            <a:r>
              <a:rPr lang="en-GB"/>
              <a:t>Wind turbines tailored for offshore and onshore applications.</a:t>
            </a:r>
          </a:p>
          <a:p>
            <a:pPr algn="ctr"/>
            <a:endParaRPr lang="de-DE"/>
          </a:p>
        </p:txBody>
      </p:sp>
      <p:sp>
        <p:nvSpPr>
          <p:cNvPr id="16" name="Untertitel 15">
            <a:extLst>
              <a:ext uri="{FF2B5EF4-FFF2-40B4-BE49-F238E27FC236}">
                <a16:creationId xmlns:a16="http://schemas.microsoft.com/office/drawing/2014/main" id="{51005D34-7C50-0EBE-96B7-461A2A738DB3}"/>
              </a:ext>
            </a:extLst>
          </p:cNvPr>
          <p:cNvSpPr>
            <a:spLocks noGrp="1"/>
          </p:cNvSpPr>
          <p:nvPr>
            <p:ph type="subTitle" idx="9"/>
          </p:nvPr>
        </p:nvSpPr>
        <p:spPr>
          <a:xfrm>
            <a:off x="361579" y="1259985"/>
            <a:ext cx="2594563" cy="872700"/>
          </a:xfrm>
        </p:spPr>
        <p:txBody>
          <a:bodyPr/>
          <a:lstStyle/>
          <a:p>
            <a:r>
              <a:rPr lang="de-DE" err="1"/>
              <a:t>Cost</a:t>
            </a:r>
            <a:r>
              <a:rPr lang="de-DE"/>
              <a:t> </a:t>
            </a:r>
            <a:r>
              <a:rPr lang="de-DE" err="1"/>
              <a:t>efficiency</a:t>
            </a:r>
            <a:endParaRPr lang="de-DE"/>
          </a:p>
          <a:p>
            <a:pPr algn="ctr"/>
            <a:endParaRPr lang="de-DE"/>
          </a:p>
        </p:txBody>
      </p:sp>
      <p:sp>
        <p:nvSpPr>
          <p:cNvPr id="17" name="Untertitel 16">
            <a:extLst>
              <a:ext uri="{FF2B5EF4-FFF2-40B4-BE49-F238E27FC236}">
                <a16:creationId xmlns:a16="http://schemas.microsoft.com/office/drawing/2014/main" id="{BA43BD9F-9C52-D1E4-4D4C-BF90667D6F37}"/>
              </a:ext>
            </a:extLst>
          </p:cNvPr>
          <p:cNvSpPr>
            <a:spLocks noGrp="1"/>
          </p:cNvSpPr>
          <p:nvPr>
            <p:ph type="subTitle" idx="13"/>
          </p:nvPr>
        </p:nvSpPr>
        <p:spPr>
          <a:xfrm>
            <a:off x="368622" y="3092573"/>
            <a:ext cx="2587504" cy="867600"/>
          </a:xfrm>
        </p:spPr>
        <p:txBody>
          <a:bodyPr/>
          <a:lstStyle/>
          <a:p>
            <a:r>
              <a:rPr lang="en-GB">
                <a:latin typeface="Epilogue" panose="020B0604020202020204" charset="0"/>
                <a:cs typeface="Epilogue" panose="020B0604020202020204" charset="0"/>
              </a:rPr>
              <a:t>Sustainability</a:t>
            </a:r>
          </a:p>
          <a:p>
            <a:endParaRPr lang="de-DE"/>
          </a:p>
        </p:txBody>
      </p:sp>
      <p:sp>
        <p:nvSpPr>
          <p:cNvPr id="18" name="Untertitel 17">
            <a:extLst>
              <a:ext uri="{FF2B5EF4-FFF2-40B4-BE49-F238E27FC236}">
                <a16:creationId xmlns:a16="http://schemas.microsoft.com/office/drawing/2014/main" id="{B5A317E0-6BEB-AA91-F3B1-711FEC7D19DF}"/>
              </a:ext>
            </a:extLst>
          </p:cNvPr>
          <p:cNvSpPr>
            <a:spLocks noGrp="1"/>
          </p:cNvSpPr>
          <p:nvPr>
            <p:ph type="subTitle" idx="14"/>
          </p:nvPr>
        </p:nvSpPr>
        <p:spPr>
          <a:xfrm>
            <a:off x="5765183" y="1259701"/>
            <a:ext cx="3041861" cy="867600"/>
          </a:xfrm>
        </p:spPr>
        <p:txBody>
          <a:bodyPr anchor="b"/>
          <a:lstStyle/>
          <a:p>
            <a:pPr algn="r"/>
            <a:r>
              <a:rPr lang="de-DE"/>
              <a:t>Adaption </a:t>
            </a:r>
            <a:r>
              <a:rPr lang="de-DE" err="1"/>
              <a:t>to</a:t>
            </a:r>
            <a:r>
              <a:rPr lang="de-DE"/>
              <a:t> </a:t>
            </a:r>
            <a:r>
              <a:rPr lang="de-DE" err="1"/>
              <a:t>environment</a:t>
            </a:r>
            <a:endParaRPr lang="de-DE"/>
          </a:p>
          <a:p>
            <a:pPr algn="ctr"/>
            <a:endParaRPr lang="de-DE"/>
          </a:p>
        </p:txBody>
      </p:sp>
      <p:sp>
        <p:nvSpPr>
          <p:cNvPr id="19" name="Untertitel 18">
            <a:extLst>
              <a:ext uri="{FF2B5EF4-FFF2-40B4-BE49-F238E27FC236}">
                <a16:creationId xmlns:a16="http://schemas.microsoft.com/office/drawing/2014/main" id="{ECA3294D-5DAD-95DC-CC07-0FA8C65D9444}"/>
              </a:ext>
            </a:extLst>
          </p:cNvPr>
          <p:cNvSpPr>
            <a:spLocks noGrp="1"/>
          </p:cNvSpPr>
          <p:nvPr>
            <p:ph type="subTitle" idx="15"/>
          </p:nvPr>
        </p:nvSpPr>
        <p:spPr>
          <a:xfrm>
            <a:off x="5464099" y="3058932"/>
            <a:ext cx="3342942" cy="867600"/>
          </a:xfrm>
        </p:spPr>
        <p:txBody>
          <a:bodyPr/>
          <a:lstStyle/>
          <a:p>
            <a:pPr algn="r"/>
            <a:r>
              <a:rPr lang="de-DE"/>
              <a:t>Technological </a:t>
            </a:r>
            <a:r>
              <a:rPr lang="de-DE" err="1"/>
              <a:t>Innovations</a:t>
            </a:r>
            <a:endParaRPr lang="de-DE"/>
          </a:p>
          <a:p>
            <a:pPr algn="ctr"/>
            <a:endParaRPr lang="de-DE"/>
          </a:p>
        </p:txBody>
      </p:sp>
      <p:cxnSp>
        <p:nvCxnSpPr>
          <p:cNvPr id="25" name="Gerader Verbinder 24">
            <a:extLst>
              <a:ext uri="{FF2B5EF4-FFF2-40B4-BE49-F238E27FC236}">
                <a16:creationId xmlns:a16="http://schemas.microsoft.com/office/drawing/2014/main" id="{0B9FDE33-BF2C-0D03-EE31-547F8E0E880C}"/>
              </a:ext>
            </a:extLst>
          </p:cNvPr>
          <p:cNvCxnSpPr/>
          <p:nvPr/>
        </p:nvCxnSpPr>
        <p:spPr>
          <a:xfrm>
            <a:off x="4415695" y="1248937"/>
            <a:ext cx="0" cy="3691053"/>
          </a:xfrm>
          <a:prstGeom prst="line">
            <a:avLst/>
          </a:prstGeom>
          <a:ln w="19050">
            <a:prstDash val="dash"/>
          </a:ln>
        </p:spPr>
        <p:style>
          <a:lnRef idx="1">
            <a:schemeClr val="dk1"/>
          </a:lnRef>
          <a:fillRef idx="0">
            <a:schemeClr val="dk1"/>
          </a:fillRef>
          <a:effectRef idx="0">
            <a:schemeClr val="dk1"/>
          </a:effectRef>
          <a:fontRef idx="minor">
            <a:schemeClr val="tx1"/>
          </a:fontRef>
        </p:style>
      </p:cxnSp>
      <p:cxnSp>
        <p:nvCxnSpPr>
          <p:cNvPr id="26" name="Gerader Verbinder 25">
            <a:extLst>
              <a:ext uri="{FF2B5EF4-FFF2-40B4-BE49-F238E27FC236}">
                <a16:creationId xmlns:a16="http://schemas.microsoft.com/office/drawing/2014/main" id="{CCB049B7-98B8-BD45-7687-A8B71B23760B}"/>
              </a:ext>
            </a:extLst>
          </p:cNvPr>
          <p:cNvCxnSpPr>
            <a:cxnSpLocks/>
          </p:cNvCxnSpPr>
          <p:nvPr/>
        </p:nvCxnSpPr>
        <p:spPr>
          <a:xfrm flipH="1">
            <a:off x="367990" y="3065703"/>
            <a:ext cx="8407388" cy="28760"/>
          </a:xfrm>
          <a:prstGeom prst="line">
            <a:avLst/>
          </a:prstGeom>
          <a:ln w="19050">
            <a:prstDash val="dash"/>
          </a:ln>
        </p:spPr>
        <p:style>
          <a:lnRef idx="1">
            <a:schemeClr val="dk1"/>
          </a:lnRef>
          <a:fillRef idx="0">
            <a:schemeClr val="dk1"/>
          </a:fillRef>
          <a:effectRef idx="0">
            <a:schemeClr val="dk1"/>
          </a:effectRef>
          <a:fontRef idx="minor">
            <a:schemeClr val="tx1"/>
          </a:fontRef>
        </p:style>
      </p:cxnSp>
      <p:pic>
        <p:nvPicPr>
          <p:cNvPr id="5" name="Graphic 3" descr="Renewable Energy outline">
            <a:extLst>
              <a:ext uri="{FF2B5EF4-FFF2-40B4-BE49-F238E27FC236}">
                <a16:creationId xmlns:a16="http://schemas.microsoft.com/office/drawing/2014/main" id="{F627A2DE-C5C7-EC06-9DE2-20BB6B7822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51296" y="3106718"/>
            <a:ext cx="728193" cy="671606"/>
          </a:xfrm>
          <a:prstGeom prst="rect">
            <a:avLst/>
          </a:prstGeom>
        </p:spPr>
      </p:pic>
      <p:pic>
        <p:nvPicPr>
          <p:cNvPr id="8" name="Graphic 10" descr="Piggy Bank outline">
            <a:extLst>
              <a:ext uri="{FF2B5EF4-FFF2-40B4-BE49-F238E27FC236}">
                <a16:creationId xmlns:a16="http://schemas.microsoft.com/office/drawing/2014/main" id="{C20E5ABF-179C-76CB-66FF-7CF21EB924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10506" y="1248937"/>
            <a:ext cx="665352" cy="684889"/>
          </a:xfrm>
          <a:prstGeom prst="rect">
            <a:avLst/>
          </a:prstGeom>
        </p:spPr>
      </p:pic>
      <p:pic>
        <p:nvPicPr>
          <p:cNvPr id="9" name="Graphic 4" descr="Windkraftanlagen Silhouette">
            <a:extLst>
              <a:ext uri="{FF2B5EF4-FFF2-40B4-BE49-F238E27FC236}">
                <a16:creationId xmlns:a16="http://schemas.microsoft.com/office/drawing/2014/main" id="{4AEE8F3E-FC51-A7B4-F0DD-9C5536A3607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10506" y="3095812"/>
            <a:ext cx="667447" cy="667451"/>
          </a:xfrm>
          <a:prstGeom prst="rect">
            <a:avLst/>
          </a:prstGeom>
        </p:spPr>
      </p:pic>
      <p:pic>
        <p:nvPicPr>
          <p:cNvPr id="12" name="Graphic 6" descr="Windig Silhouette">
            <a:extLst>
              <a:ext uri="{FF2B5EF4-FFF2-40B4-BE49-F238E27FC236}">
                <a16:creationId xmlns:a16="http://schemas.microsoft.com/office/drawing/2014/main" id="{63CF9B70-0CB4-D865-DFC5-EF7C293A7EB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454678" y="1248937"/>
            <a:ext cx="668482" cy="684888"/>
          </a:xfrm>
          <a:prstGeom prst="rect">
            <a:avLst/>
          </a:prstGeom>
        </p:spPr>
      </p:pic>
    </p:spTree>
    <p:extLst>
      <p:ext uri="{BB962C8B-B14F-4D97-AF65-F5344CB8AC3E}">
        <p14:creationId xmlns:p14="http://schemas.microsoft.com/office/powerpoint/2010/main" val="2659731216"/>
      </p:ext>
    </p:extLst>
  </p:cSld>
  <p:clrMapOvr>
    <a:masterClrMapping/>
  </p:clrMapOvr>
  <p:extLst>
    <p:ext uri="{6950BFC3-D8DA-4A85-94F7-54DA5524770B}">
      <p188:commentRel xmlns:p188="http://schemas.microsoft.com/office/powerpoint/2018/8/main" r:id="rId3"/>
    </p:ext>
  </p:extLs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B12ECE-67B6-C0BC-0F4F-41E8C2BBC17F}"/>
              </a:ext>
            </a:extLst>
          </p:cNvPr>
          <p:cNvSpPr>
            <a:spLocks noGrp="1"/>
          </p:cNvSpPr>
          <p:nvPr>
            <p:ph type="title"/>
          </p:nvPr>
        </p:nvSpPr>
        <p:spPr>
          <a:xfrm>
            <a:off x="713225" y="470050"/>
            <a:ext cx="7717200" cy="576000"/>
          </a:xfrm>
        </p:spPr>
        <p:txBody>
          <a:bodyPr/>
          <a:lstStyle/>
          <a:p>
            <a:r>
              <a:rPr lang="en-GB" noProof="0"/>
              <a:t>Maximizing power point (MPP)</a:t>
            </a:r>
          </a:p>
        </p:txBody>
      </p:sp>
      <p:sp>
        <p:nvSpPr>
          <p:cNvPr id="4" name="Subtitle 3">
            <a:extLst>
              <a:ext uri="{FF2B5EF4-FFF2-40B4-BE49-F238E27FC236}">
                <a16:creationId xmlns:a16="http://schemas.microsoft.com/office/drawing/2014/main" id="{876FEF59-7A15-7112-BD8B-3C728A4499CF}"/>
              </a:ext>
            </a:extLst>
          </p:cNvPr>
          <p:cNvSpPr>
            <a:spLocks noGrp="1"/>
          </p:cNvSpPr>
          <p:nvPr>
            <p:ph type="subTitle" idx="1"/>
          </p:nvPr>
        </p:nvSpPr>
        <p:spPr>
          <a:xfrm>
            <a:off x="675935" y="1036690"/>
            <a:ext cx="5765141" cy="1926429"/>
          </a:xfrm>
        </p:spPr>
        <p:txBody>
          <a:bodyPr/>
          <a:lstStyle/>
          <a:p>
            <a:pPr marL="139700" indent="0">
              <a:lnSpc>
                <a:spcPct val="114999"/>
              </a:lnSpc>
              <a:buNone/>
            </a:pPr>
            <a:r>
              <a:rPr lang="en-GB" b="1" noProof="0"/>
              <a:t>MPP is the point where a wind turbine generates the highest possible power </a:t>
            </a:r>
            <a:r>
              <a:rPr lang="en-GB" b="1" noProof="0" err="1"/>
              <a:t>outpu</a:t>
            </a:r>
            <a:r>
              <a:rPr lang="en-GB" b="1"/>
              <a:t>t:</a:t>
            </a:r>
            <a:endParaRPr lang="en-GB" b="1" noProof="0"/>
          </a:p>
          <a:p>
            <a:pPr>
              <a:lnSpc>
                <a:spcPct val="114999"/>
              </a:lnSpc>
              <a:buClrTx/>
              <a:buFont typeface="Arial" panose="020B0604020202020204" pitchFamily="34" charset="0"/>
              <a:buChar char="•"/>
            </a:pPr>
            <a:r>
              <a:rPr lang="en-GB" noProof="0"/>
              <a:t>under given wind conditions</a:t>
            </a:r>
            <a:endParaRPr lang="en-GB"/>
          </a:p>
          <a:p>
            <a:pPr>
              <a:lnSpc>
                <a:spcPct val="114999"/>
              </a:lnSpc>
              <a:buClrTx/>
              <a:buFont typeface="Arial" panose="020B0604020202020204" pitchFamily="34" charset="0"/>
              <a:buChar char="•"/>
            </a:pPr>
            <a:r>
              <a:rPr lang="en-GB"/>
              <a:t>key factors: wind speed, blade angle and rotor speed</a:t>
            </a:r>
          </a:p>
          <a:p>
            <a:pPr>
              <a:lnSpc>
                <a:spcPct val="114999"/>
              </a:lnSpc>
              <a:buClrTx/>
              <a:buFont typeface="Arial" panose="020B0604020202020204" pitchFamily="34" charset="0"/>
              <a:buChar char="•"/>
            </a:pPr>
            <a:r>
              <a:rPr lang="en-GB" b="1" noProof="0" err="1"/>
              <a:t>Importan</a:t>
            </a:r>
            <a:r>
              <a:rPr lang="en-GB" b="1" err="1"/>
              <a:t>ce</a:t>
            </a:r>
            <a:r>
              <a:rPr lang="en-GB" b="1"/>
              <a:t>:</a:t>
            </a:r>
          </a:p>
          <a:p>
            <a:pPr>
              <a:lnSpc>
                <a:spcPct val="114999"/>
              </a:lnSpc>
              <a:buClrTx/>
              <a:buFont typeface="Arial" panose="020B0604020202020204" pitchFamily="34" charset="0"/>
              <a:buChar char="•"/>
            </a:pPr>
            <a:r>
              <a:rPr lang="en-GB">
                <a:latin typeface="Sofia Sans" panose="020B0604020202020204" charset="0"/>
                <a:sym typeface="Wingdings" panose="05000000000000000000" pitchFamily="2" charset="2"/>
              </a:rPr>
              <a:t>maximizing energy capture</a:t>
            </a:r>
          </a:p>
          <a:p>
            <a:pPr>
              <a:lnSpc>
                <a:spcPct val="114999"/>
              </a:lnSpc>
              <a:buClrTx/>
              <a:buFont typeface="Arial" panose="020B0604020202020204" pitchFamily="34" charset="0"/>
              <a:buChar char="•"/>
            </a:pPr>
            <a:r>
              <a:rPr lang="en-GB">
                <a:latin typeface="Sofia Sans" panose="020B0604020202020204" charset="0"/>
                <a:sym typeface="Wingdings" panose="05000000000000000000" pitchFamily="2" charset="2"/>
              </a:rPr>
              <a:t>avoids energy loss (underutilization or overloading)</a:t>
            </a:r>
          </a:p>
          <a:p>
            <a:pPr marL="139700" indent="0">
              <a:lnSpc>
                <a:spcPct val="114999"/>
              </a:lnSpc>
              <a:buClrTx/>
              <a:buNone/>
            </a:pPr>
            <a:endParaRPr lang="en-GB" b="1">
              <a:latin typeface="Sofia Sans" panose="020B0604020202020204" charset="0"/>
              <a:sym typeface="Wingdings" panose="05000000000000000000" pitchFamily="2" charset="2"/>
            </a:endParaRPr>
          </a:p>
        </p:txBody>
      </p:sp>
      <p:pic>
        <p:nvPicPr>
          <p:cNvPr id="2" name="Picture 1" descr="Yaw Control - an overview | ScienceDirect Topics">
            <a:extLst>
              <a:ext uri="{FF2B5EF4-FFF2-40B4-BE49-F238E27FC236}">
                <a16:creationId xmlns:a16="http://schemas.microsoft.com/office/drawing/2014/main" id="{30F9C451-EF5A-FAAE-8056-A256839A1C59}"/>
              </a:ext>
            </a:extLst>
          </p:cNvPr>
          <p:cNvPicPr>
            <a:picLocks noChangeAspect="1"/>
          </p:cNvPicPr>
          <p:nvPr/>
        </p:nvPicPr>
        <p:blipFill>
          <a:blip r:embed="rId4"/>
          <a:stretch>
            <a:fillRect/>
          </a:stretch>
        </p:blipFill>
        <p:spPr>
          <a:xfrm>
            <a:off x="6441076" y="562056"/>
            <a:ext cx="1989349" cy="2401063"/>
          </a:xfrm>
          <a:prstGeom prst="rect">
            <a:avLst/>
          </a:prstGeom>
        </p:spPr>
      </p:pic>
      <p:sp>
        <p:nvSpPr>
          <p:cNvPr id="5" name="Subtitle 3">
            <a:extLst>
              <a:ext uri="{FF2B5EF4-FFF2-40B4-BE49-F238E27FC236}">
                <a16:creationId xmlns:a16="http://schemas.microsoft.com/office/drawing/2014/main" id="{8F54DCFD-DEE3-AA18-0A6B-21411FAEC039}"/>
              </a:ext>
            </a:extLst>
          </p:cNvPr>
          <p:cNvSpPr txBox="1">
            <a:spLocks/>
          </p:cNvSpPr>
          <p:nvPr/>
        </p:nvSpPr>
        <p:spPr>
          <a:xfrm>
            <a:off x="3654176" y="2918855"/>
            <a:ext cx="1835298" cy="3546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139700" indent="0">
              <a:lnSpc>
                <a:spcPct val="114999"/>
              </a:lnSpc>
              <a:buFont typeface="Sofia Sans"/>
              <a:buNone/>
            </a:pPr>
            <a:r>
              <a:rPr lang="en-GB" sz="1800" b="1"/>
              <a:t>To realize MPP:</a:t>
            </a:r>
          </a:p>
        </p:txBody>
      </p:sp>
      <p:sp>
        <p:nvSpPr>
          <p:cNvPr id="9" name="Textfeld 8">
            <a:extLst>
              <a:ext uri="{FF2B5EF4-FFF2-40B4-BE49-F238E27FC236}">
                <a16:creationId xmlns:a16="http://schemas.microsoft.com/office/drawing/2014/main" id="{5970403D-10E6-9AD8-975B-C5A6C36E6106}"/>
              </a:ext>
            </a:extLst>
          </p:cNvPr>
          <p:cNvSpPr txBox="1"/>
          <p:nvPr/>
        </p:nvSpPr>
        <p:spPr>
          <a:xfrm>
            <a:off x="587061" y="3381025"/>
            <a:ext cx="3984940" cy="1570815"/>
          </a:xfrm>
          <a:prstGeom prst="rect">
            <a:avLst/>
          </a:prstGeom>
          <a:noFill/>
        </p:spPr>
        <p:txBody>
          <a:bodyPr wrap="square">
            <a:spAutoFit/>
          </a:bodyPr>
          <a:lstStyle/>
          <a:p>
            <a:pPr>
              <a:lnSpc>
                <a:spcPct val="114999"/>
              </a:lnSpc>
              <a:buClrTx/>
            </a:pPr>
            <a:r>
              <a:rPr lang="en-GB" b="1">
                <a:latin typeface="Sofia Sans" panose="020B0604020202020204" charset="0"/>
              </a:rPr>
              <a:t>Dynamic adjustments:</a:t>
            </a:r>
          </a:p>
          <a:p>
            <a:pPr marL="285750" indent="-285750">
              <a:lnSpc>
                <a:spcPct val="114999"/>
              </a:lnSpc>
              <a:buClrTx/>
              <a:buFont typeface="Arial" panose="020B0604020202020204" pitchFamily="34" charset="0"/>
              <a:buChar char="•"/>
            </a:pPr>
            <a:r>
              <a:rPr lang="en-GB">
                <a:latin typeface="Sofia Sans" panose="020B0604020202020204" charset="0"/>
              </a:rPr>
              <a:t>Blade pitch control: adjusts the angle of the blades to optimize energy capture based on wind speed</a:t>
            </a:r>
          </a:p>
          <a:p>
            <a:pPr marL="285750" indent="-285750">
              <a:lnSpc>
                <a:spcPct val="114999"/>
              </a:lnSpc>
              <a:buClrTx/>
              <a:buFont typeface="Arial" panose="020B0604020202020204" pitchFamily="34" charset="0"/>
              <a:buChar char="•"/>
            </a:pPr>
            <a:r>
              <a:rPr lang="en-GB">
                <a:latin typeface="Sofia Sans" panose="020B0604020202020204" charset="0"/>
              </a:rPr>
              <a:t>Yaw control: rotates the turbine to face the wind direction for maximum efficiency.</a:t>
            </a:r>
          </a:p>
        </p:txBody>
      </p:sp>
      <p:sp>
        <p:nvSpPr>
          <p:cNvPr id="11" name="Textfeld 10">
            <a:extLst>
              <a:ext uri="{FF2B5EF4-FFF2-40B4-BE49-F238E27FC236}">
                <a16:creationId xmlns:a16="http://schemas.microsoft.com/office/drawing/2014/main" id="{1D896036-44FF-C0B3-24BC-8023FEA44907}"/>
              </a:ext>
            </a:extLst>
          </p:cNvPr>
          <p:cNvSpPr txBox="1"/>
          <p:nvPr/>
        </p:nvSpPr>
        <p:spPr>
          <a:xfrm>
            <a:off x="4571999" y="3378808"/>
            <a:ext cx="4086039" cy="1075294"/>
          </a:xfrm>
          <a:prstGeom prst="rect">
            <a:avLst/>
          </a:prstGeom>
          <a:noFill/>
        </p:spPr>
        <p:txBody>
          <a:bodyPr wrap="square">
            <a:spAutoFit/>
          </a:bodyPr>
          <a:lstStyle/>
          <a:p>
            <a:pPr marL="139700">
              <a:lnSpc>
                <a:spcPct val="114999"/>
              </a:lnSpc>
            </a:pPr>
            <a:r>
              <a:rPr lang="en-GB" b="1">
                <a:latin typeface="Sofia Sans" panose="020B0604020202020204" charset="0"/>
              </a:rPr>
              <a:t>Technology:</a:t>
            </a:r>
          </a:p>
          <a:p>
            <a:pPr marL="425450" indent="-285750">
              <a:lnSpc>
                <a:spcPct val="114999"/>
              </a:lnSpc>
              <a:buFont typeface="Arial" panose="020B0604020202020204" pitchFamily="34" charset="0"/>
              <a:buChar char="•"/>
            </a:pPr>
            <a:r>
              <a:rPr lang="en-GB">
                <a:latin typeface="Sofia Sans" panose="020B0604020202020204" charset="0"/>
              </a:rPr>
              <a:t>Sensors monitor wind speed, direction, and rotor performance in real-time</a:t>
            </a:r>
          </a:p>
          <a:p>
            <a:pPr marL="425450" indent="-285750">
              <a:lnSpc>
                <a:spcPct val="114999"/>
              </a:lnSpc>
              <a:buFont typeface="Arial" panose="020B0604020202020204" pitchFamily="34" charset="0"/>
              <a:buChar char="•"/>
            </a:pPr>
            <a:r>
              <a:rPr lang="en-GB">
                <a:latin typeface="Sofia Sans" panose="020B0604020202020204" charset="0"/>
              </a:rPr>
              <a:t>advanced algorithms compute adjustments</a:t>
            </a:r>
          </a:p>
        </p:txBody>
      </p:sp>
      <p:cxnSp>
        <p:nvCxnSpPr>
          <p:cNvPr id="13" name="Gerader Verbinder 12">
            <a:extLst>
              <a:ext uri="{FF2B5EF4-FFF2-40B4-BE49-F238E27FC236}">
                <a16:creationId xmlns:a16="http://schemas.microsoft.com/office/drawing/2014/main" id="{EE8AA4BC-A103-5924-0E49-042894D60B19}"/>
              </a:ext>
            </a:extLst>
          </p:cNvPr>
          <p:cNvCxnSpPr>
            <a:cxnSpLocks/>
          </p:cNvCxnSpPr>
          <p:nvPr/>
        </p:nvCxnSpPr>
        <p:spPr>
          <a:xfrm>
            <a:off x="4564257" y="3378808"/>
            <a:ext cx="0" cy="1584211"/>
          </a:xfrm>
          <a:prstGeom prst="line">
            <a:avLst/>
          </a:prstGeom>
          <a:ln w="19050">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15704760"/>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4B0DA8-51F1-6C7A-5E97-1CA8BFF15262}"/>
              </a:ext>
            </a:extLst>
          </p:cNvPr>
          <p:cNvSpPr>
            <a:spLocks noGrp="1"/>
          </p:cNvSpPr>
          <p:nvPr>
            <p:ph type="title"/>
          </p:nvPr>
        </p:nvSpPr>
        <p:spPr/>
        <p:txBody>
          <a:bodyPr/>
          <a:lstStyle/>
          <a:p>
            <a:r>
              <a:rPr lang="en-GB"/>
              <a:t>Energy</a:t>
            </a:r>
          </a:p>
        </p:txBody>
      </p:sp>
      <p:sp>
        <p:nvSpPr>
          <p:cNvPr id="3" name="Textfeld 2">
            <a:extLst>
              <a:ext uri="{FF2B5EF4-FFF2-40B4-BE49-F238E27FC236}">
                <a16:creationId xmlns:a16="http://schemas.microsoft.com/office/drawing/2014/main" id="{DDCB51F6-44B6-D2D5-BE94-06132E95A0B8}"/>
              </a:ext>
            </a:extLst>
          </p:cNvPr>
          <p:cNvSpPr txBox="1"/>
          <p:nvPr/>
        </p:nvSpPr>
        <p:spPr>
          <a:xfrm>
            <a:off x="720000" y="1231475"/>
            <a:ext cx="4842993" cy="3185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noProof="0">
                <a:latin typeface="Sofia Sans"/>
              </a:rPr>
              <a:t>What comes to your mind when you hear the word "energy"?</a:t>
            </a:r>
          </a:p>
        </p:txBody>
      </p:sp>
      <p:sp>
        <p:nvSpPr>
          <p:cNvPr id="6" name="Textfeld 5">
            <a:extLst>
              <a:ext uri="{FF2B5EF4-FFF2-40B4-BE49-F238E27FC236}">
                <a16:creationId xmlns:a16="http://schemas.microsoft.com/office/drawing/2014/main" id="{3DB9BBEB-D676-A169-B419-08B25C42FFB6}"/>
              </a:ext>
            </a:extLst>
          </p:cNvPr>
          <p:cNvSpPr txBox="1"/>
          <p:nvPr/>
        </p:nvSpPr>
        <p:spPr>
          <a:xfrm>
            <a:off x="1304745" y="1768675"/>
            <a:ext cx="718290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noProof="0">
                <a:latin typeface="Sofia Sans"/>
              </a:rPr>
              <a:t>Task 1: </a:t>
            </a:r>
            <a:r>
              <a:rPr lang="en-GB" noProof="0">
                <a:latin typeface="Sofia Sans"/>
              </a:rPr>
              <a:t>Let‘s </a:t>
            </a:r>
            <a:r>
              <a:rPr lang="en-GB">
                <a:latin typeface="Sofia Sans"/>
              </a:rPr>
              <a:t>create </a:t>
            </a:r>
            <a:r>
              <a:rPr lang="en-GB" noProof="0">
                <a:latin typeface="Sofia Sans"/>
              </a:rPr>
              <a:t>an energy </a:t>
            </a:r>
            <a:r>
              <a:rPr lang="en-GB">
                <a:latin typeface="Sofia Sans"/>
              </a:rPr>
              <a:t>word chain</a:t>
            </a:r>
            <a:r>
              <a:rPr lang="en-GB" noProof="0">
                <a:latin typeface="Sofia Sans"/>
              </a:rPr>
              <a:t>!</a:t>
            </a:r>
            <a:r>
              <a:rPr lang="en-GB">
                <a:latin typeface="Sofia Sans"/>
              </a:rPr>
              <a:t> Open your worksheet on page 10. </a:t>
            </a:r>
            <a:endParaRPr lang="en-GB" noProof="0">
              <a:latin typeface="Sofia Sans"/>
            </a:endParaRPr>
          </a:p>
        </p:txBody>
      </p:sp>
      <p:pic>
        <p:nvPicPr>
          <p:cNvPr id="7" name="Grafik 6" descr="Würfel Silhouette">
            <a:extLst>
              <a:ext uri="{FF2B5EF4-FFF2-40B4-BE49-F238E27FC236}">
                <a16:creationId xmlns:a16="http://schemas.microsoft.com/office/drawing/2014/main" id="{A63D2735-E44D-3A21-DEFB-07E012F499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99173" y="1628795"/>
            <a:ext cx="462846" cy="481617"/>
          </a:xfrm>
          <a:prstGeom prst="rect">
            <a:avLst/>
          </a:prstGeom>
        </p:spPr>
      </p:pic>
      <p:sp>
        <p:nvSpPr>
          <p:cNvPr id="48" name="Rechteck: eine Ecke abgeschnitten 47">
            <a:extLst>
              <a:ext uri="{FF2B5EF4-FFF2-40B4-BE49-F238E27FC236}">
                <a16:creationId xmlns:a16="http://schemas.microsoft.com/office/drawing/2014/main" id="{FA6DD4FC-E339-C276-2283-3E165E7E8F50}"/>
              </a:ext>
            </a:extLst>
          </p:cNvPr>
          <p:cNvSpPr/>
          <p:nvPr/>
        </p:nvSpPr>
        <p:spPr>
          <a:xfrm>
            <a:off x="3353139" y="2214851"/>
            <a:ext cx="1672455" cy="450935"/>
          </a:xfrm>
          <a:prstGeom prst="snip1Rect">
            <a:avLst/>
          </a:prstGeom>
          <a:solidFill>
            <a:srgbClr val="E5F1EC"/>
          </a:solidFill>
          <a:ln>
            <a:solidFill>
              <a:srgbClr val="31554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GB" sz="1200" b="1" noProof="0">
                <a:solidFill>
                  <a:schemeClr val="dk1"/>
                </a:solidFill>
                <a:latin typeface="Sofia Sans"/>
                <a:ea typeface="+mn-lt"/>
                <a:cs typeface="+mn-lt"/>
                <a:sym typeface="Sofia Sans"/>
              </a:rPr>
              <a:t>Be creative! </a:t>
            </a:r>
            <a:endParaRPr lang="en-GB" sz="1200" b="1" noProof="0">
              <a:solidFill>
                <a:schemeClr val="dk1"/>
              </a:solidFill>
              <a:latin typeface="Sofia Sans"/>
              <a:cs typeface="Arial"/>
            </a:endParaRPr>
          </a:p>
        </p:txBody>
      </p:sp>
      <p:grpSp>
        <p:nvGrpSpPr>
          <p:cNvPr id="59" name="Gruppieren 58">
            <a:extLst>
              <a:ext uri="{FF2B5EF4-FFF2-40B4-BE49-F238E27FC236}">
                <a16:creationId xmlns:a16="http://schemas.microsoft.com/office/drawing/2014/main" id="{EED2E186-5FCF-4119-4A9C-90CEC7AFDED5}"/>
              </a:ext>
            </a:extLst>
          </p:cNvPr>
          <p:cNvGrpSpPr/>
          <p:nvPr/>
        </p:nvGrpSpPr>
        <p:grpSpPr>
          <a:xfrm>
            <a:off x="1048135" y="2665786"/>
            <a:ext cx="6282461" cy="2193150"/>
            <a:chOff x="687524" y="7116889"/>
            <a:chExt cx="6282461" cy="2193150"/>
          </a:xfrm>
        </p:grpSpPr>
        <p:sp>
          <p:nvSpPr>
            <p:cNvPr id="60" name="Textfeld 7">
              <a:extLst>
                <a:ext uri="{FF2B5EF4-FFF2-40B4-BE49-F238E27FC236}">
                  <a16:creationId xmlns:a16="http://schemas.microsoft.com/office/drawing/2014/main" id="{0F2527F7-CBA9-70C1-03DE-5F22B192FA30}"/>
                </a:ext>
              </a:extLst>
            </p:cNvPr>
            <p:cNvSpPr txBox="1"/>
            <p:nvPr/>
          </p:nvSpPr>
          <p:spPr>
            <a:xfrm rot="20340000">
              <a:off x="729236" y="7594182"/>
              <a:ext cx="1691694" cy="3231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n-GB" sz="1500" b="1" noProof="0">
                  <a:solidFill>
                    <a:schemeClr val="dk1"/>
                  </a:solidFill>
                  <a:latin typeface="Broadway"/>
                  <a:sym typeface="Sofia Sans"/>
                </a:rPr>
                <a:t>Biomass</a:t>
              </a:r>
              <a:endParaRPr lang="en-GB" sz="1500" b="1" noProof="0">
                <a:solidFill>
                  <a:schemeClr val="dk1"/>
                </a:solidFill>
                <a:latin typeface="Broadway"/>
              </a:endParaRPr>
            </a:p>
          </p:txBody>
        </p:sp>
        <p:sp>
          <p:nvSpPr>
            <p:cNvPr id="61" name="Textfeld 8">
              <a:extLst>
                <a:ext uri="{FF2B5EF4-FFF2-40B4-BE49-F238E27FC236}">
                  <a16:creationId xmlns:a16="http://schemas.microsoft.com/office/drawing/2014/main" id="{8AE5B2B1-1A55-4C2C-EED1-53E025FF813D}"/>
                </a:ext>
              </a:extLst>
            </p:cNvPr>
            <p:cNvSpPr txBox="1"/>
            <p:nvPr/>
          </p:nvSpPr>
          <p:spPr>
            <a:xfrm rot="20340000">
              <a:off x="5135987" y="7574394"/>
              <a:ext cx="1691694"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n-GB" sz="1600" b="1" noProof="0">
                  <a:solidFill>
                    <a:schemeClr val="tx1"/>
                  </a:solidFill>
                  <a:latin typeface="Sofia Sans"/>
                  <a:sym typeface="Sofia Sans"/>
                </a:rPr>
                <a:t>Oven</a:t>
              </a:r>
              <a:endParaRPr lang="en-GB" sz="1600" noProof="0">
                <a:solidFill>
                  <a:schemeClr val="tx1"/>
                </a:solidFill>
              </a:endParaRPr>
            </a:p>
          </p:txBody>
        </p:sp>
        <p:sp>
          <p:nvSpPr>
            <p:cNvPr id="62" name="Textfeld 9">
              <a:extLst>
                <a:ext uri="{FF2B5EF4-FFF2-40B4-BE49-F238E27FC236}">
                  <a16:creationId xmlns:a16="http://schemas.microsoft.com/office/drawing/2014/main" id="{91A3E247-EF6D-1DD4-2CEE-AD97DFB2AB84}"/>
                </a:ext>
              </a:extLst>
            </p:cNvPr>
            <p:cNvSpPr txBox="1"/>
            <p:nvPr/>
          </p:nvSpPr>
          <p:spPr>
            <a:xfrm rot="20340000">
              <a:off x="1892459" y="8153466"/>
              <a:ext cx="1691694"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600" b="1" noProof="0">
                  <a:solidFill>
                    <a:schemeClr val="dk1"/>
                  </a:solidFill>
                  <a:latin typeface="Sofia Sans"/>
                </a:rPr>
                <a:t>Light</a:t>
              </a:r>
              <a:r>
                <a:rPr lang="en-GB" sz="1500" b="1" noProof="0">
                  <a:solidFill>
                    <a:schemeClr val="dk1"/>
                  </a:solidFill>
                  <a:latin typeface="Sofia Sans"/>
                </a:rPr>
                <a:t> bulb</a:t>
              </a:r>
            </a:p>
          </p:txBody>
        </p:sp>
        <p:sp>
          <p:nvSpPr>
            <p:cNvPr id="63" name="Textfeld 10">
              <a:extLst>
                <a:ext uri="{FF2B5EF4-FFF2-40B4-BE49-F238E27FC236}">
                  <a16:creationId xmlns:a16="http://schemas.microsoft.com/office/drawing/2014/main" id="{95BBC967-E5E7-5520-3149-E6BC2AA47613}"/>
                </a:ext>
              </a:extLst>
            </p:cNvPr>
            <p:cNvSpPr txBox="1"/>
            <p:nvPr/>
          </p:nvSpPr>
          <p:spPr>
            <a:xfrm rot="1260000">
              <a:off x="687524" y="8798259"/>
              <a:ext cx="1691694"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n-GB" sz="2000" b="1">
                  <a:solidFill>
                    <a:schemeClr val="dk1"/>
                  </a:solidFill>
                  <a:latin typeface="Sofia Sans"/>
                </a:rPr>
                <a:t>Power</a:t>
              </a:r>
              <a:endParaRPr lang="en-GB" sz="2000" b="1" noProof="0">
                <a:solidFill>
                  <a:schemeClr val="dk1"/>
                </a:solidFill>
                <a:latin typeface="Sofia Sans"/>
              </a:endParaRPr>
            </a:p>
          </p:txBody>
        </p:sp>
        <p:sp>
          <p:nvSpPr>
            <p:cNvPr id="64" name="Textfeld 11">
              <a:extLst>
                <a:ext uri="{FF2B5EF4-FFF2-40B4-BE49-F238E27FC236}">
                  <a16:creationId xmlns:a16="http://schemas.microsoft.com/office/drawing/2014/main" id="{5EF3E304-9BD6-88F0-8F3E-ED96D307D49F}"/>
                </a:ext>
              </a:extLst>
            </p:cNvPr>
            <p:cNvSpPr txBox="1"/>
            <p:nvPr/>
          </p:nvSpPr>
          <p:spPr>
            <a:xfrm rot="20340000">
              <a:off x="3884172" y="8344775"/>
              <a:ext cx="1691694"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n-GB" sz="1600" noProof="0">
                  <a:solidFill>
                    <a:schemeClr val="dk1"/>
                  </a:solidFill>
                  <a:latin typeface="Sofia Sans"/>
                </a:rPr>
                <a:t>Electricity</a:t>
              </a:r>
            </a:p>
          </p:txBody>
        </p:sp>
        <p:sp>
          <p:nvSpPr>
            <p:cNvPr id="65" name="Textfeld 12">
              <a:extLst>
                <a:ext uri="{FF2B5EF4-FFF2-40B4-BE49-F238E27FC236}">
                  <a16:creationId xmlns:a16="http://schemas.microsoft.com/office/drawing/2014/main" id="{75435C71-5BAC-6693-DC70-C04C791B459A}"/>
                </a:ext>
              </a:extLst>
            </p:cNvPr>
            <p:cNvSpPr txBox="1"/>
            <p:nvPr/>
          </p:nvSpPr>
          <p:spPr>
            <a:xfrm rot="1080000">
              <a:off x="3486880" y="7601546"/>
              <a:ext cx="1669687"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n-GB" sz="2000" b="1">
                  <a:solidFill>
                    <a:schemeClr val="dk1"/>
                  </a:solidFill>
                  <a:latin typeface="Sofia Sans"/>
                </a:rPr>
                <a:t>Battery</a:t>
              </a:r>
              <a:endParaRPr lang="en-GB" sz="2000" b="1" noProof="0">
                <a:solidFill>
                  <a:schemeClr val="dk1"/>
                </a:solidFill>
                <a:latin typeface="Sofia Sans"/>
              </a:endParaRPr>
            </a:p>
          </p:txBody>
        </p:sp>
        <p:pic>
          <p:nvPicPr>
            <p:cNvPr id="66" name="Grafik 65" descr="Flugzeug Silhouette">
              <a:extLst>
                <a:ext uri="{FF2B5EF4-FFF2-40B4-BE49-F238E27FC236}">
                  <a16:creationId xmlns:a16="http://schemas.microsoft.com/office/drawing/2014/main" id="{75811885-D681-ED86-BD6D-115F876577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55245" y="7335446"/>
              <a:ext cx="914740" cy="914400"/>
            </a:xfrm>
            <a:prstGeom prst="rect">
              <a:avLst/>
            </a:prstGeom>
          </p:spPr>
        </p:pic>
        <p:pic>
          <p:nvPicPr>
            <p:cNvPr id="67" name="Grafik 66" descr="Lagerfeuer Silhouette">
              <a:extLst>
                <a:ext uri="{FF2B5EF4-FFF2-40B4-BE49-F238E27FC236}">
                  <a16:creationId xmlns:a16="http://schemas.microsoft.com/office/drawing/2014/main" id="{38FB201E-E664-1437-9C88-1B95B765AD8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731813" y="8395639"/>
              <a:ext cx="914740" cy="914400"/>
            </a:xfrm>
            <a:prstGeom prst="rect">
              <a:avLst/>
            </a:prstGeom>
          </p:spPr>
        </p:pic>
        <p:pic>
          <p:nvPicPr>
            <p:cNvPr id="68" name="Grafik 67" descr="Elektroauto Silhouette">
              <a:extLst>
                <a:ext uri="{FF2B5EF4-FFF2-40B4-BE49-F238E27FC236}">
                  <a16:creationId xmlns:a16="http://schemas.microsoft.com/office/drawing/2014/main" id="{AFEFEFD4-466A-92EB-7F8D-0D011A0ECB4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414032" y="8322743"/>
              <a:ext cx="914740" cy="914400"/>
            </a:xfrm>
            <a:prstGeom prst="rect">
              <a:avLst/>
            </a:prstGeom>
          </p:spPr>
        </p:pic>
        <p:pic>
          <p:nvPicPr>
            <p:cNvPr id="69" name="Grafik 68" descr="dunkel (mittlere Sonne) Silhouette">
              <a:extLst>
                <a:ext uri="{FF2B5EF4-FFF2-40B4-BE49-F238E27FC236}">
                  <a16:creationId xmlns:a16="http://schemas.microsoft.com/office/drawing/2014/main" id="{7C721E98-FF10-6521-4B84-2246FDF7F1D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216526" y="7116889"/>
              <a:ext cx="914740" cy="914400"/>
            </a:xfrm>
            <a:prstGeom prst="rect">
              <a:avLst/>
            </a:prstGeom>
          </p:spPr>
        </p:pic>
      </p:grpSp>
      <p:grpSp>
        <p:nvGrpSpPr>
          <p:cNvPr id="71" name="Gruppieren 70">
            <a:extLst>
              <a:ext uri="{FF2B5EF4-FFF2-40B4-BE49-F238E27FC236}">
                <a16:creationId xmlns:a16="http://schemas.microsoft.com/office/drawing/2014/main" id="{A19226F3-2375-3100-BB80-B4579C420AF6}"/>
              </a:ext>
            </a:extLst>
          </p:cNvPr>
          <p:cNvGrpSpPr/>
          <p:nvPr/>
        </p:nvGrpSpPr>
        <p:grpSpPr>
          <a:xfrm>
            <a:off x="824618" y="1669310"/>
            <a:ext cx="480127" cy="480127"/>
            <a:chOff x="769678" y="2044328"/>
            <a:chExt cx="480127" cy="480127"/>
          </a:xfrm>
        </p:grpSpPr>
        <p:sp>
          <p:nvSpPr>
            <p:cNvPr id="4" name="Ellipse 3">
              <a:extLst>
                <a:ext uri="{FF2B5EF4-FFF2-40B4-BE49-F238E27FC236}">
                  <a16:creationId xmlns:a16="http://schemas.microsoft.com/office/drawing/2014/main" id="{C39E09C5-8195-64AD-2B5C-1F146502283D}"/>
                </a:ext>
              </a:extLst>
            </p:cNvPr>
            <p:cNvSpPr>
              <a:spLocks noChangeAspect="1"/>
            </p:cNvSpPr>
            <p:nvPr/>
          </p:nvSpPr>
          <p:spPr>
            <a:xfrm>
              <a:off x="769678" y="2044328"/>
              <a:ext cx="480127" cy="480127"/>
            </a:xfrm>
            <a:prstGeom prst="ellipse">
              <a:avLst/>
            </a:prstGeom>
            <a:solidFill>
              <a:srgbClr val="315544"/>
            </a:solidFill>
            <a:ln w="25400" cap="flat" cmpd="sng" algn="ctr">
              <a:solidFill>
                <a:srgbClr val="315544">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15544"/>
                </a:solidFill>
                <a:effectLst/>
                <a:uLnTx/>
                <a:uFillTx/>
                <a:latin typeface="Arial"/>
                <a:ea typeface="+mn-ea"/>
                <a:cs typeface="+mn-cs"/>
              </a:endParaRPr>
            </a:p>
          </p:txBody>
        </p:sp>
        <p:pic>
          <p:nvPicPr>
            <p:cNvPr id="5" name="Grafik 4" descr="Skizze mit einfarbiger Füllung">
              <a:extLst>
                <a:ext uri="{FF2B5EF4-FFF2-40B4-BE49-F238E27FC236}">
                  <a16:creationId xmlns:a16="http://schemas.microsoft.com/office/drawing/2014/main" id="{EAC15A29-809D-71B6-5F49-7DA8143208C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14154" y="2108060"/>
              <a:ext cx="379044" cy="379044"/>
            </a:xfrm>
            <a:prstGeom prst="rect">
              <a:avLst/>
            </a:prstGeom>
          </p:spPr>
        </p:pic>
      </p:grpSp>
      <p:grpSp>
        <p:nvGrpSpPr>
          <p:cNvPr id="9" name="Gruppieren 8">
            <a:extLst>
              <a:ext uri="{FF2B5EF4-FFF2-40B4-BE49-F238E27FC236}">
                <a16:creationId xmlns:a16="http://schemas.microsoft.com/office/drawing/2014/main" id="{ACE09B8F-77BD-FDC3-9AB6-96D1BB9DECBD}"/>
              </a:ext>
            </a:extLst>
          </p:cNvPr>
          <p:cNvGrpSpPr/>
          <p:nvPr/>
        </p:nvGrpSpPr>
        <p:grpSpPr>
          <a:xfrm>
            <a:off x="8971221" y="0"/>
            <a:ext cx="982865" cy="655243"/>
            <a:chOff x="8971221" y="0"/>
            <a:chExt cx="982865" cy="655243"/>
          </a:xfrm>
        </p:grpSpPr>
        <p:sp>
          <p:nvSpPr>
            <p:cNvPr id="10" name="Rechteck 9">
              <a:extLst>
                <a:ext uri="{FF2B5EF4-FFF2-40B4-BE49-F238E27FC236}">
                  <a16:creationId xmlns:a16="http://schemas.microsoft.com/office/drawing/2014/main" id="{B1BDC8BA-CAA6-58C6-8A4E-91943CE0089E}"/>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1" name="Grafik 10" descr="Ein Bild, das Grafiken, Schrift, Logo, Kreis enthält.&#10;&#10;KI-generierte Inhalte können fehlerhaft sein.">
              <a:extLst>
                <a:ext uri="{FF2B5EF4-FFF2-40B4-BE49-F238E27FC236}">
                  <a16:creationId xmlns:a16="http://schemas.microsoft.com/office/drawing/2014/main" id="{8EE2014D-642A-7373-9D47-55D7171A07BF}"/>
                </a:ext>
              </a:extLst>
            </p:cNvPr>
            <p:cNvPicPr>
              <a:picLocks noChangeAspect="1"/>
            </p:cNvPicPr>
            <p:nvPr/>
          </p:nvPicPr>
          <p:blipFill>
            <a:blip r:embed="rId15"/>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26230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B12ECE-67B6-C0BC-0F4F-41E8C2BBC17F}"/>
              </a:ext>
            </a:extLst>
          </p:cNvPr>
          <p:cNvSpPr>
            <a:spLocks noGrp="1"/>
          </p:cNvSpPr>
          <p:nvPr>
            <p:ph type="title"/>
          </p:nvPr>
        </p:nvSpPr>
        <p:spPr/>
        <p:txBody>
          <a:bodyPr/>
          <a:lstStyle/>
          <a:p>
            <a:r>
              <a:rPr lang="en-GB" noProof="0"/>
              <a:t>Challenges of MPP in wind energy</a:t>
            </a:r>
          </a:p>
        </p:txBody>
      </p:sp>
      <p:sp>
        <p:nvSpPr>
          <p:cNvPr id="4" name="Subtitle 3">
            <a:extLst>
              <a:ext uri="{FF2B5EF4-FFF2-40B4-BE49-F238E27FC236}">
                <a16:creationId xmlns:a16="http://schemas.microsoft.com/office/drawing/2014/main" id="{876FEF59-7A15-7112-BD8B-3C728A4499CF}"/>
              </a:ext>
            </a:extLst>
          </p:cNvPr>
          <p:cNvSpPr>
            <a:spLocks noGrp="1"/>
          </p:cNvSpPr>
          <p:nvPr>
            <p:ph type="subTitle" idx="1"/>
          </p:nvPr>
        </p:nvSpPr>
        <p:spPr>
          <a:xfrm>
            <a:off x="644721" y="1194734"/>
            <a:ext cx="5269942" cy="1687259"/>
          </a:xfrm>
        </p:spPr>
        <p:txBody>
          <a:bodyPr/>
          <a:lstStyle/>
          <a:p>
            <a:pPr marL="139700" indent="0">
              <a:lnSpc>
                <a:spcPct val="114999"/>
              </a:lnSpc>
              <a:buNone/>
            </a:pPr>
            <a:r>
              <a:rPr lang="en-GB" b="1" noProof="0"/>
              <a:t>MPP is unique for wind:</a:t>
            </a:r>
            <a:endParaRPr lang="en-GB" noProof="0"/>
          </a:p>
          <a:p>
            <a:pPr>
              <a:lnSpc>
                <a:spcPct val="114999"/>
              </a:lnSpc>
              <a:buClrTx/>
              <a:buFont typeface="Arial" panose="020B0604020202020204" pitchFamily="34" charset="0"/>
              <a:buChar char="•"/>
            </a:pPr>
            <a:r>
              <a:rPr lang="en-GB" b="1" noProof="0">
                <a:solidFill>
                  <a:srgbClr val="0E2018"/>
                </a:solidFill>
              </a:rPr>
              <a:t>High variability of wind speed </a:t>
            </a:r>
            <a:r>
              <a:rPr lang="en-GB" noProof="0">
                <a:solidFill>
                  <a:srgbClr val="0E2018"/>
                </a:solidFill>
              </a:rPr>
              <a:t>compared to solar radiation</a:t>
            </a:r>
          </a:p>
          <a:p>
            <a:pPr>
              <a:lnSpc>
                <a:spcPct val="114999"/>
              </a:lnSpc>
              <a:buClrTx/>
              <a:buFont typeface="Arial" panose="020B0604020202020204" pitchFamily="34" charset="0"/>
              <a:buChar char="•"/>
            </a:pPr>
            <a:r>
              <a:rPr lang="en-GB" b="1"/>
              <a:t>Complex aerodynamics like turbulence and changing wind direction</a:t>
            </a:r>
            <a:r>
              <a:rPr lang="en-GB"/>
              <a:t> for wind turbines</a:t>
            </a:r>
          </a:p>
          <a:p>
            <a:pPr>
              <a:lnSpc>
                <a:spcPct val="114999"/>
              </a:lnSpc>
              <a:buClrTx/>
              <a:buFont typeface="Arial" panose="020B0604020202020204" pitchFamily="34" charset="0"/>
              <a:buChar char="•"/>
            </a:pPr>
            <a:r>
              <a:rPr lang="en-GB" b="1" noProof="0"/>
              <a:t>power curve of a wind turbine is nonlinear</a:t>
            </a:r>
            <a:endParaRPr lang="en-GB" b="1"/>
          </a:p>
          <a:p>
            <a:pPr>
              <a:lnSpc>
                <a:spcPct val="114999"/>
              </a:lnSpc>
              <a:buClrTx/>
              <a:buFont typeface="Arial" panose="020B0604020202020204" pitchFamily="34" charset="0"/>
              <a:buChar char="•"/>
            </a:pPr>
            <a:r>
              <a:rPr lang="en-GB">
                <a:latin typeface="Sofia Sans" panose="020B0604020202020204" charset="0"/>
                <a:sym typeface="Wingdings" panose="05000000000000000000" pitchFamily="2" charset="2"/>
              </a:rPr>
              <a:t> </a:t>
            </a:r>
            <a:r>
              <a:rPr lang="en-GB" noProof="0"/>
              <a:t>harder to determine the exact MPP</a:t>
            </a:r>
          </a:p>
          <a:p>
            <a:pPr>
              <a:lnSpc>
                <a:spcPct val="114999"/>
              </a:lnSpc>
              <a:buClr>
                <a:srgbClr val="A15315"/>
              </a:buClr>
            </a:pPr>
            <a:endParaRPr lang="en-GB" b="1" noProof="0"/>
          </a:p>
          <a:p>
            <a:pPr>
              <a:lnSpc>
                <a:spcPct val="114999"/>
              </a:lnSpc>
              <a:buClr>
                <a:srgbClr val="A15315"/>
              </a:buClr>
            </a:pPr>
            <a:endParaRPr lang="en-GB" noProof="0"/>
          </a:p>
          <a:p>
            <a:pPr>
              <a:lnSpc>
                <a:spcPct val="114999"/>
              </a:lnSpc>
              <a:buClr>
                <a:srgbClr val="A15315"/>
              </a:buClr>
            </a:pPr>
            <a:endParaRPr lang="en-GB" b="1" noProof="0"/>
          </a:p>
        </p:txBody>
      </p:sp>
      <p:pic>
        <p:nvPicPr>
          <p:cNvPr id="2" name="Picture 1" descr="A wind turbines and solar panels&#10;&#10;Description automatically generated">
            <a:extLst>
              <a:ext uri="{FF2B5EF4-FFF2-40B4-BE49-F238E27FC236}">
                <a16:creationId xmlns:a16="http://schemas.microsoft.com/office/drawing/2014/main" id="{14D84725-93D0-0313-759B-72D50DCD007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914663" y="1090976"/>
            <a:ext cx="2907428" cy="2002787"/>
          </a:xfrm>
          <a:prstGeom prst="rect">
            <a:avLst/>
          </a:prstGeom>
        </p:spPr>
      </p:pic>
      <p:sp>
        <p:nvSpPr>
          <p:cNvPr id="5" name="Subtitle 3">
            <a:extLst>
              <a:ext uri="{FF2B5EF4-FFF2-40B4-BE49-F238E27FC236}">
                <a16:creationId xmlns:a16="http://schemas.microsoft.com/office/drawing/2014/main" id="{FBFDA758-6777-4E93-A1AA-1A1F93E0254B}"/>
              </a:ext>
            </a:extLst>
          </p:cNvPr>
          <p:cNvSpPr txBox="1">
            <a:spLocks/>
          </p:cNvSpPr>
          <p:nvPr/>
        </p:nvSpPr>
        <p:spPr>
          <a:xfrm>
            <a:off x="713225" y="2814142"/>
            <a:ext cx="8317777" cy="20027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139700" indent="0">
              <a:lnSpc>
                <a:spcPct val="114999"/>
              </a:lnSpc>
              <a:buClr>
                <a:srgbClr val="A15315"/>
              </a:buClr>
              <a:buFont typeface="Sofia Sans"/>
              <a:buNone/>
            </a:pPr>
            <a:r>
              <a:rPr lang="en-GB" b="1"/>
              <a:t>Key challenges:</a:t>
            </a:r>
          </a:p>
        </p:txBody>
      </p:sp>
      <p:sp>
        <p:nvSpPr>
          <p:cNvPr id="7" name="Textfeld 6">
            <a:extLst>
              <a:ext uri="{FF2B5EF4-FFF2-40B4-BE49-F238E27FC236}">
                <a16:creationId xmlns:a16="http://schemas.microsoft.com/office/drawing/2014/main" id="{E37DF1A4-5F98-929F-AC62-194E1F88B37A}"/>
              </a:ext>
            </a:extLst>
          </p:cNvPr>
          <p:cNvSpPr txBox="1"/>
          <p:nvPr/>
        </p:nvSpPr>
        <p:spPr>
          <a:xfrm>
            <a:off x="484580" y="3261522"/>
            <a:ext cx="2118798" cy="1169551"/>
          </a:xfrm>
          <a:prstGeom prst="rect">
            <a:avLst/>
          </a:prstGeom>
          <a:noFill/>
        </p:spPr>
        <p:txBody>
          <a:bodyPr wrap="square">
            <a:spAutoFit/>
          </a:bodyPr>
          <a:lstStyle/>
          <a:p>
            <a:pPr algn="ctr"/>
            <a:r>
              <a:rPr lang="en-GB" b="1">
                <a:latin typeface="Sofia Sans" panose="020B0604020202020204" charset="0"/>
              </a:rPr>
              <a:t>Dynamic wind conditions</a:t>
            </a:r>
          </a:p>
          <a:p>
            <a:pPr algn="ctr"/>
            <a:r>
              <a:rPr lang="en-GB" b="1">
                <a:latin typeface="Sofia Sans" panose="020B0604020202020204" charset="0"/>
              </a:rPr>
              <a:t>c</a:t>
            </a:r>
            <a:r>
              <a:rPr lang="en-GB">
                <a:latin typeface="Sofia Sans" panose="020B0604020202020204" charset="0"/>
              </a:rPr>
              <a:t>onstant changes in wind speed make real-time adjustments crucial</a:t>
            </a:r>
            <a:endParaRPr lang="de-DE">
              <a:latin typeface="Sofia Sans" panose="020B0604020202020204" charset="0"/>
            </a:endParaRPr>
          </a:p>
        </p:txBody>
      </p:sp>
      <p:sp>
        <p:nvSpPr>
          <p:cNvPr id="13" name="Textfeld 12">
            <a:extLst>
              <a:ext uri="{FF2B5EF4-FFF2-40B4-BE49-F238E27FC236}">
                <a16:creationId xmlns:a16="http://schemas.microsoft.com/office/drawing/2014/main" id="{7947597A-2527-52F5-C375-11743B826823}"/>
              </a:ext>
            </a:extLst>
          </p:cNvPr>
          <p:cNvSpPr txBox="1"/>
          <p:nvPr/>
        </p:nvSpPr>
        <p:spPr>
          <a:xfrm>
            <a:off x="2603378" y="3355779"/>
            <a:ext cx="2118800" cy="1075294"/>
          </a:xfrm>
          <a:prstGeom prst="rect">
            <a:avLst/>
          </a:prstGeom>
          <a:noFill/>
        </p:spPr>
        <p:txBody>
          <a:bodyPr wrap="square">
            <a:spAutoFit/>
          </a:bodyPr>
          <a:lstStyle/>
          <a:p>
            <a:pPr marL="0" marR="0" lvl="0" indent="0" algn="ctr" defTabSz="914400" rtl="0" eaLnBrk="1" fontAlgn="auto" latinLnBrk="0" hangingPunct="1">
              <a:lnSpc>
                <a:spcPct val="114999"/>
              </a:lnSpc>
              <a:spcBef>
                <a:spcPts val="0"/>
              </a:spcBef>
              <a:spcAft>
                <a:spcPts val="0"/>
              </a:spcAft>
              <a:buClrTx/>
              <a:buSzTx/>
              <a:tabLst/>
              <a:defRPr/>
            </a:pPr>
            <a:r>
              <a:rPr kumimoji="0" lang="en-GB" sz="1400" b="1" i="0" u="none" strike="noStrike" kern="0" cap="none" spc="0" normalizeH="0" baseline="0" noProof="0">
                <a:ln>
                  <a:noFill/>
                </a:ln>
                <a:solidFill>
                  <a:srgbClr val="000000"/>
                </a:solidFill>
                <a:effectLst/>
                <a:uLnTx/>
                <a:uFillTx/>
                <a:latin typeface="Sofia Sans" panose="020B0604020202020204" charset="0"/>
                <a:sym typeface="Arial"/>
              </a:rPr>
              <a:t>Mechanical constraints</a:t>
            </a:r>
          </a:p>
          <a:p>
            <a:pPr marL="0" marR="0" lvl="0" indent="0" algn="ctr" defTabSz="914400" rtl="0" eaLnBrk="1" fontAlgn="auto" latinLnBrk="0" hangingPunct="1">
              <a:lnSpc>
                <a:spcPct val="114999"/>
              </a:lnSpc>
              <a:spcBef>
                <a:spcPts val="0"/>
              </a:spcBef>
              <a:spcAft>
                <a:spcPts val="0"/>
              </a:spcAft>
              <a:buClrTx/>
              <a:buSzTx/>
              <a:tabLst/>
              <a:defRPr/>
            </a:pPr>
            <a:r>
              <a:rPr kumimoji="0" lang="en-GB" sz="1400" b="0" i="0" u="none" strike="noStrike" kern="0" cap="none" spc="0" normalizeH="0" baseline="0" noProof="0">
                <a:ln>
                  <a:noFill/>
                </a:ln>
                <a:solidFill>
                  <a:srgbClr val="000000"/>
                </a:solidFill>
                <a:effectLst/>
                <a:uLnTx/>
                <a:uFillTx/>
                <a:latin typeface="Sofia Sans" panose="020B0604020202020204" charset="0"/>
                <a:sym typeface="Arial"/>
              </a:rPr>
              <a:t> rapid changes to achieve MPP cause wear and tear on turbine components</a:t>
            </a:r>
          </a:p>
        </p:txBody>
      </p:sp>
      <p:sp>
        <p:nvSpPr>
          <p:cNvPr id="17" name="Textfeld 16">
            <a:extLst>
              <a:ext uri="{FF2B5EF4-FFF2-40B4-BE49-F238E27FC236}">
                <a16:creationId xmlns:a16="http://schemas.microsoft.com/office/drawing/2014/main" id="{12909AF2-58D8-92FB-7F31-DC4E0A37F3A3}"/>
              </a:ext>
            </a:extLst>
          </p:cNvPr>
          <p:cNvSpPr txBox="1"/>
          <p:nvPr/>
        </p:nvSpPr>
        <p:spPr>
          <a:xfrm>
            <a:off x="4722178" y="3355779"/>
            <a:ext cx="2118798" cy="1075294"/>
          </a:xfrm>
          <a:prstGeom prst="rect">
            <a:avLst/>
          </a:prstGeom>
          <a:noFill/>
        </p:spPr>
        <p:txBody>
          <a:bodyPr wrap="square">
            <a:spAutoFit/>
          </a:bodyPr>
          <a:lstStyle/>
          <a:p>
            <a:pPr algn="ctr">
              <a:lnSpc>
                <a:spcPct val="114999"/>
              </a:lnSpc>
              <a:buClrTx/>
            </a:pPr>
            <a:r>
              <a:rPr lang="en-GB" b="1">
                <a:latin typeface="Sofia Sans" panose="020B0604020202020204" charset="0"/>
              </a:rPr>
              <a:t>Grid integration</a:t>
            </a:r>
            <a:r>
              <a:rPr lang="en-GB">
                <a:latin typeface="Sofia Sans" panose="020B0604020202020204" charset="0"/>
              </a:rPr>
              <a:t> matching variable wind energy with grid demand is technically challenging</a:t>
            </a:r>
          </a:p>
        </p:txBody>
      </p:sp>
      <p:sp>
        <p:nvSpPr>
          <p:cNvPr id="19" name="Textfeld 18">
            <a:extLst>
              <a:ext uri="{FF2B5EF4-FFF2-40B4-BE49-F238E27FC236}">
                <a16:creationId xmlns:a16="http://schemas.microsoft.com/office/drawing/2014/main" id="{F046E4DF-73AC-32E9-7FBF-CC084C047AA8}"/>
              </a:ext>
            </a:extLst>
          </p:cNvPr>
          <p:cNvSpPr txBox="1"/>
          <p:nvPr/>
        </p:nvSpPr>
        <p:spPr>
          <a:xfrm>
            <a:off x="6781072" y="3330656"/>
            <a:ext cx="2309834" cy="1323054"/>
          </a:xfrm>
          <a:prstGeom prst="rect">
            <a:avLst/>
          </a:prstGeom>
          <a:noFill/>
        </p:spPr>
        <p:txBody>
          <a:bodyPr wrap="square">
            <a:spAutoFit/>
          </a:bodyPr>
          <a:lstStyle/>
          <a:p>
            <a:pPr algn="ctr">
              <a:lnSpc>
                <a:spcPct val="114999"/>
              </a:lnSpc>
              <a:buClrTx/>
            </a:pPr>
            <a:r>
              <a:rPr lang="en-GB" b="1">
                <a:latin typeface="Sofia Sans" panose="020B0604020202020204" charset="0"/>
              </a:rPr>
              <a:t>Cost </a:t>
            </a:r>
          </a:p>
          <a:p>
            <a:pPr algn="ctr">
              <a:lnSpc>
                <a:spcPct val="114999"/>
              </a:lnSpc>
              <a:buClrTx/>
            </a:pPr>
            <a:r>
              <a:rPr lang="en-GB" b="1">
                <a:latin typeface="Sofia Sans" panose="020B0604020202020204" charset="0"/>
              </a:rPr>
              <a:t>a</a:t>
            </a:r>
            <a:r>
              <a:rPr lang="en-GB">
                <a:latin typeface="Sofia Sans" panose="020B0604020202020204" charset="0"/>
              </a:rPr>
              <a:t>dvanced MPP systems add complexity and increase the cost of wind energy systems</a:t>
            </a:r>
            <a:endParaRPr lang="en-GB" b="1">
              <a:latin typeface="Sofia Sans" panose="020B0604020202020204" charset="0"/>
            </a:endParaRPr>
          </a:p>
        </p:txBody>
      </p:sp>
      <p:cxnSp>
        <p:nvCxnSpPr>
          <p:cNvPr id="20" name="Gerader Verbinder 19">
            <a:extLst>
              <a:ext uri="{FF2B5EF4-FFF2-40B4-BE49-F238E27FC236}">
                <a16:creationId xmlns:a16="http://schemas.microsoft.com/office/drawing/2014/main" id="{75FA1D0B-21CF-35AF-88A6-D3BFBA9530B6}"/>
              </a:ext>
            </a:extLst>
          </p:cNvPr>
          <p:cNvCxnSpPr>
            <a:cxnSpLocks/>
          </p:cNvCxnSpPr>
          <p:nvPr/>
        </p:nvCxnSpPr>
        <p:spPr>
          <a:xfrm>
            <a:off x="2603378" y="3167437"/>
            <a:ext cx="0" cy="1584211"/>
          </a:xfrm>
          <a:prstGeom prst="line">
            <a:avLst/>
          </a:prstGeom>
          <a:ln w="19050">
            <a:prstDash val="dash"/>
          </a:ln>
        </p:spPr>
        <p:style>
          <a:lnRef idx="1">
            <a:schemeClr val="dk1"/>
          </a:lnRef>
          <a:fillRef idx="0">
            <a:schemeClr val="dk1"/>
          </a:fillRef>
          <a:effectRef idx="0">
            <a:schemeClr val="dk1"/>
          </a:effectRef>
          <a:fontRef idx="minor">
            <a:schemeClr val="tx1"/>
          </a:fontRef>
        </p:style>
      </p:cxnSp>
      <p:cxnSp>
        <p:nvCxnSpPr>
          <p:cNvPr id="23" name="Gerader Verbinder 22">
            <a:extLst>
              <a:ext uri="{FF2B5EF4-FFF2-40B4-BE49-F238E27FC236}">
                <a16:creationId xmlns:a16="http://schemas.microsoft.com/office/drawing/2014/main" id="{AAAB9131-E3BA-9196-11BA-22E789E9A060}"/>
              </a:ext>
            </a:extLst>
          </p:cNvPr>
          <p:cNvCxnSpPr>
            <a:cxnSpLocks/>
          </p:cNvCxnSpPr>
          <p:nvPr/>
        </p:nvCxnSpPr>
        <p:spPr>
          <a:xfrm>
            <a:off x="4722178" y="3167437"/>
            <a:ext cx="0" cy="1584211"/>
          </a:xfrm>
          <a:prstGeom prst="line">
            <a:avLst/>
          </a:prstGeom>
          <a:ln w="19050">
            <a:prstDash val="dash"/>
          </a:ln>
        </p:spPr>
        <p:style>
          <a:lnRef idx="1">
            <a:schemeClr val="dk1"/>
          </a:lnRef>
          <a:fillRef idx="0">
            <a:schemeClr val="dk1"/>
          </a:fillRef>
          <a:effectRef idx="0">
            <a:schemeClr val="dk1"/>
          </a:effectRef>
          <a:fontRef idx="minor">
            <a:schemeClr val="tx1"/>
          </a:fontRef>
        </p:style>
      </p:cxnSp>
      <p:cxnSp>
        <p:nvCxnSpPr>
          <p:cNvPr id="24" name="Gerader Verbinder 23">
            <a:extLst>
              <a:ext uri="{FF2B5EF4-FFF2-40B4-BE49-F238E27FC236}">
                <a16:creationId xmlns:a16="http://schemas.microsoft.com/office/drawing/2014/main" id="{206EB10D-C43F-CFFE-60B6-20B05E0B5896}"/>
              </a:ext>
            </a:extLst>
          </p:cNvPr>
          <p:cNvCxnSpPr>
            <a:cxnSpLocks/>
          </p:cNvCxnSpPr>
          <p:nvPr/>
        </p:nvCxnSpPr>
        <p:spPr>
          <a:xfrm>
            <a:off x="6809618" y="3167437"/>
            <a:ext cx="0" cy="1584211"/>
          </a:xfrm>
          <a:prstGeom prst="line">
            <a:avLst/>
          </a:prstGeom>
          <a:ln w="19050">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98583131"/>
      </p:ext>
    </p:extLst>
  </p:cSld>
  <p:clrMapOvr>
    <a:masterClrMapping/>
  </p:clrMapOvr>
  <p:extLst>
    <p:ext uri="{6950BFC3-D8DA-4A85-94F7-54DA5524770B}">
      <p188:commentRel xmlns:p188="http://schemas.microsoft.com/office/powerpoint/2018/8/main" r:id="rId3"/>
    </p:ext>
  </p:extLs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B12ECE-67B6-C0BC-0F4F-41E8C2BBC17F}"/>
              </a:ext>
            </a:extLst>
          </p:cNvPr>
          <p:cNvSpPr>
            <a:spLocks noGrp="1"/>
          </p:cNvSpPr>
          <p:nvPr>
            <p:ph type="title"/>
          </p:nvPr>
        </p:nvSpPr>
        <p:spPr/>
        <p:txBody>
          <a:bodyPr/>
          <a:lstStyle/>
          <a:p>
            <a:r>
              <a:rPr lang="en-GB" noProof="0"/>
              <a:t>How engineers address these challenges</a:t>
            </a:r>
          </a:p>
        </p:txBody>
      </p:sp>
      <p:sp>
        <p:nvSpPr>
          <p:cNvPr id="4" name="Subtitle 3">
            <a:extLst>
              <a:ext uri="{FF2B5EF4-FFF2-40B4-BE49-F238E27FC236}">
                <a16:creationId xmlns:a16="http://schemas.microsoft.com/office/drawing/2014/main" id="{876FEF59-7A15-7112-BD8B-3C728A4499CF}"/>
              </a:ext>
            </a:extLst>
          </p:cNvPr>
          <p:cNvSpPr>
            <a:spLocks noGrp="1"/>
          </p:cNvSpPr>
          <p:nvPr>
            <p:ph type="subTitle" idx="1"/>
          </p:nvPr>
        </p:nvSpPr>
        <p:spPr>
          <a:xfrm>
            <a:off x="714327" y="1115151"/>
            <a:ext cx="4924616" cy="3488924"/>
          </a:xfrm>
        </p:spPr>
        <p:txBody>
          <a:bodyPr/>
          <a:lstStyle/>
          <a:p>
            <a:pPr marL="139700" indent="0">
              <a:lnSpc>
                <a:spcPct val="114999"/>
              </a:lnSpc>
              <a:buClrTx/>
              <a:buNone/>
            </a:pPr>
            <a:endParaRPr lang="en-GB" b="1" noProof="0" dirty="0"/>
          </a:p>
          <a:p>
            <a:pPr>
              <a:lnSpc>
                <a:spcPct val="114999"/>
              </a:lnSpc>
              <a:buClrTx/>
              <a:buFont typeface="Arial" panose="020B0604020202020204" pitchFamily="34" charset="0"/>
              <a:buChar char="•"/>
            </a:pPr>
            <a:r>
              <a:rPr lang="en-GB" b="1" noProof="0" dirty="0"/>
              <a:t>use advanced algorithms </a:t>
            </a:r>
            <a:r>
              <a:rPr lang="en-GB" noProof="0" dirty="0"/>
              <a:t>for dynamic MPP tracking</a:t>
            </a:r>
          </a:p>
          <a:p>
            <a:pPr>
              <a:lnSpc>
                <a:spcPct val="114999"/>
              </a:lnSpc>
              <a:buClrTx/>
              <a:buFont typeface="Arial" panose="020B0604020202020204" pitchFamily="34" charset="0"/>
              <a:buChar char="•"/>
            </a:pPr>
            <a:endParaRPr lang="en-GB" noProof="0" dirty="0"/>
          </a:p>
          <a:p>
            <a:pPr>
              <a:lnSpc>
                <a:spcPct val="114999"/>
              </a:lnSpc>
              <a:buClrTx/>
              <a:buFont typeface="Arial" panose="020B0604020202020204" pitchFamily="34" charset="0"/>
              <a:buChar char="•"/>
            </a:pPr>
            <a:r>
              <a:rPr lang="en-GB" b="1" dirty="0"/>
              <a:t>o</a:t>
            </a:r>
            <a:r>
              <a:rPr lang="en-GB" b="1" noProof="0" dirty="0" err="1"/>
              <a:t>ptimize</a:t>
            </a:r>
            <a:r>
              <a:rPr lang="en-GB" b="1" noProof="0" dirty="0"/>
              <a:t> turbine design </a:t>
            </a:r>
            <a:r>
              <a:rPr lang="en-GB" noProof="0" dirty="0"/>
              <a:t>to handle mechanical stress</a:t>
            </a:r>
          </a:p>
          <a:p>
            <a:pPr>
              <a:lnSpc>
                <a:spcPct val="114999"/>
              </a:lnSpc>
              <a:buClrTx/>
              <a:buFont typeface="Arial" panose="020B0604020202020204" pitchFamily="34" charset="0"/>
              <a:buChar char="•"/>
            </a:pPr>
            <a:endParaRPr lang="en-GB" noProof="0" dirty="0"/>
          </a:p>
          <a:p>
            <a:pPr>
              <a:lnSpc>
                <a:spcPct val="114999"/>
              </a:lnSpc>
              <a:buClrTx/>
              <a:buFont typeface="Arial" panose="020B0604020202020204" pitchFamily="34" charset="0"/>
              <a:buChar char="•"/>
            </a:pPr>
            <a:r>
              <a:rPr lang="en-GB" b="1" dirty="0"/>
              <a:t>h</a:t>
            </a:r>
            <a:r>
              <a:rPr lang="en-GB" b="1" noProof="0" dirty="0" err="1"/>
              <a:t>ybrid</a:t>
            </a:r>
            <a:r>
              <a:rPr lang="en-GB" b="1" noProof="0" dirty="0"/>
              <a:t> systems </a:t>
            </a:r>
            <a:r>
              <a:rPr lang="en-GB" noProof="0" dirty="0"/>
              <a:t>(e.g., combining wind and solar) to stabilize energy output</a:t>
            </a:r>
            <a:endParaRPr lang="en-GB" b="1" noProof="0" dirty="0"/>
          </a:p>
        </p:txBody>
      </p:sp>
      <p:pic>
        <p:nvPicPr>
          <p:cNvPr id="5" name="Picture 4" descr="WES - Grand challenges of wind energy science – meeting the needs and  services of the power system">
            <a:extLst>
              <a:ext uri="{FF2B5EF4-FFF2-40B4-BE49-F238E27FC236}">
                <a16:creationId xmlns:a16="http://schemas.microsoft.com/office/drawing/2014/main" id="{8B5B0484-9573-A4FE-67D4-C5538DEBAC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23438" y="1174534"/>
            <a:ext cx="2743200" cy="2794431"/>
          </a:xfrm>
          <a:prstGeom prst="rect">
            <a:avLst/>
          </a:prstGeom>
        </p:spPr>
      </p:pic>
      <p:pic>
        <p:nvPicPr>
          <p:cNvPr id="6" name="Grafik 5" descr="Würfel Silhouette">
            <a:extLst>
              <a:ext uri="{FF2B5EF4-FFF2-40B4-BE49-F238E27FC236}">
                <a16:creationId xmlns:a16="http://schemas.microsoft.com/office/drawing/2014/main" id="{0FD5ED59-B8BE-7DBD-9109-7A39167F4E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28592" y="3522375"/>
            <a:ext cx="654800" cy="654800"/>
          </a:xfrm>
          <a:prstGeom prst="rect">
            <a:avLst/>
          </a:prstGeom>
        </p:spPr>
      </p:pic>
      <p:sp>
        <p:nvSpPr>
          <p:cNvPr id="2" name="Untertitel 5">
            <a:extLst>
              <a:ext uri="{FF2B5EF4-FFF2-40B4-BE49-F238E27FC236}">
                <a16:creationId xmlns:a16="http://schemas.microsoft.com/office/drawing/2014/main" id="{3685E2EB-0317-904A-16AF-C0561EA7A85D}"/>
              </a:ext>
            </a:extLst>
          </p:cNvPr>
          <p:cNvSpPr txBox="1">
            <a:spLocks/>
          </p:cNvSpPr>
          <p:nvPr/>
        </p:nvSpPr>
        <p:spPr>
          <a:xfrm>
            <a:off x="1087915" y="3384033"/>
            <a:ext cx="4185125" cy="64431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400" dirty="0">
                <a:latin typeface="Sofia Sans"/>
              </a:rPr>
              <a:t>Task 1</a:t>
            </a:r>
            <a:r>
              <a:rPr lang="en-US" sz="1200" dirty="0">
                <a:latin typeface="Sofia Sans"/>
              </a:rPr>
              <a:t>–</a:t>
            </a:r>
            <a:r>
              <a:rPr lang="en-US" sz="1400" dirty="0">
                <a:latin typeface="Sofia Sans"/>
              </a:rPr>
              <a:t>5</a:t>
            </a:r>
            <a:r>
              <a:rPr lang="en-GB" sz="1400" dirty="0">
                <a:latin typeface="Sofia Sans"/>
              </a:rPr>
              <a:t>: </a:t>
            </a:r>
            <a:r>
              <a:rPr lang="en-GB" sz="1400" b="0" dirty="0">
                <a:latin typeface="Sofia Sans"/>
              </a:rPr>
              <a:t>Let’s test your knowledge on chapter 4!</a:t>
            </a:r>
          </a:p>
          <a:p>
            <a:r>
              <a:rPr lang="en-GB" sz="1400" b="0" dirty="0">
                <a:latin typeface="Sofia Sans"/>
              </a:rPr>
              <a:t>		Open your worksheet on page 73</a:t>
            </a:r>
            <a:r>
              <a:rPr lang="en-US" sz="1200" dirty="0">
                <a:latin typeface="Sofia Sans"/>
              </a:rPr>
              <a:t>–</a:t>
            </a:r>
            <a:r>
              <a:rPr lang="en-GB" sz="1400" b="0" dirty="0">
                <a:latin typeface="Sofia Sans"/>
              </a:rPr>
              <a:t>75.</a:t>
            </a:r>
          </a:p>
          <a:p>
            <a:r>
              <a:rPr lang="en-GB" sz="1400" b="0" noProof="0" dirty="0">
                <a:latin typeface="Sofia Sans"/>
              </a:rPr>
              <a:t>		</a:t>
            </a:r>
            <a:r>
              <a:rPr lang="en-GB" sz="1400" noProof="0" dirty="0">
                <a:latin typeface="Sofia Sans"/>
              </a:rPr>
              <a:t>Bonus: </a:t>
            </a:r>
            <a:r>
              <a:rPr lang="en-GB" sz="1400" b="0" dirty="0">
                <a:latin typeface="Sofia Sans"/>
              </a:rPr>
              <a:t>crossword puzzle on page 77.</a:t>
            </a:r>
            <a:endParaRPr lang="en-GB" sz="1400" noProof="0" dirty="0">
              <a:latin typeface="Sofia Sans"/>
            </a:endParaRPr>
          </a:p>
        </p:txBody>
      </p:sp>
      <p:sp>
        <p:nvSpPr>
          <p:cNvPr id="7" name="Ellipse 6">
            <a:extLst>
              <a:ext uri="{FF2B5EF4-FFF2-40B4-BE49-F238E27FC236}">
                <a16:creationId xmlns:a16="http://schemas.microsoft.com/office/drawing/2014/main" id="{842485AF-39EC-B8A5-82AF-AFBCFF63769D}"/>
              </a:ext>
            </a:extLst>
          </p:cNvPr>
          <p:cNvSpPr>
            <a:spLocks noChangeAspect="1"/>
          </p:cNvSpPr>
          <p:nvPr/>
        </p:nvSpPr>
        <p:spPr>
          <a:xfrm>
            <a:off x="713225" y="3235206"/>
            <a:ext cx="468000" cy="480127"/>
          </a:xfrm>
          <a:prstGeom prst="ellipse">
            <a:avLst/>
          </a:prstGeom>
          <a:solidFill>
            <a:srgbClr val="315544"/>
          </a:solidFill>
          <a:ln>
            <a:solidFill>
              <a:srgbClr val="254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8" name="Grafik 7" descr="Skizze mit einfarbiger Füllung">
            <a:extLst>
              <a:ext uri="{FF2B5EF4-FFF2-40B4-BE49-F238E27FC236}">
                <a16:creationId xmlns:a16="http://schemas.microsoft.com/office/drawing/2014/main" id="{6F41552A-E371-709E-897B-FBA52FC48CC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3656" y="3330650"/>
            <a:ext cx="386034" cy="379044"/>
          </a:xfrm>
          <a:prstGeom prst="rect">
            <a:avLst/>
          </a:prstGeom>
        </p:spPr>
      </p:pic>
    </p:spTree>
    <p:extLst>
      <p:ext uri="{BB962C8B-B14F-4D97-AF65-F5344CB8AC3E}">
        <p14:creationId xmlns:p14="http://schemas.microsoft.com/office/powerpoint/2010/main" val="1776786375"/>
      </p:ext>
    </p:extLst>
  </p:cSld>
  <p:clrMapOvr>
    <a:masterClrMapping/>
  </p:clrMapOvr>
  <p:extLst>
    <p:ext uri="{6950BFC3-D8DA-4A85-94F7-54DA5524770B}">
      <p188:commentRel xmlns:p188="http://schemas.microsoft.com/office/powerpoint/2018/8/main" r:id="rId3"/>
    </p:ext>
  </p:extLs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B12ECE-67B6-C0BC-0F4F-41E8C2BBC17F}"/>
              </a:ext>
            </a:extLst>
          </p:cNvPr>
          <p:cNvSpPr>
            <a:spLocks noGrp="1"/>
          </p:cNvSpPr>
          <p:nvPr>
            <p:ph type="title"/>
          </p:nvPr>
        </p:nvSpPr>
        <p:spPr/>
        <p:txBody>
          <a:bodyPr/>
          <a:lstStyle/>
          <a:p>
            <a:r>
              <a:rPr lang="en-GB" noProof="0" dirty="0"/>
              <a:t>Gut </a:t>
            </a:r>
            <a:r>
              <a:rPr lang="en-GB" noProof="0" dirty="0" err="1"/>
              <a:t>gemacht</a:t>
            </a:r>
            <a:r>
              <a:rPr lang="en-GB" noProof="0" dirty="0"/>
              <a:t>!</a:t>
            </a:r>
          </a:p>
        </p:txBody>
      </p:sp>
      <p:sp>
        <p:nvSpPr>
          <p:cNvPr id="4" name="Subtitle 3">
            <a:extLst>
              <a:ext uri="{FF2B5EF4-FFF2-40B4-BE49-F238E27FC236}">
                <a16:creationId xmlns:a16="http://schemas.microsoft.com/office/drawing/2014/main" id="{876FEF59-7A15-7112-BD8B-3C728A4499CF}"/>
              </a:ext>
            </a:extLst>
          </p:cNvPr>
          <p:cNvSpPr>
            <a:spLocks noGrp="1"/>
          </p:cNvSpPr>
          <p:nvPr>
            <p:ph type="subTitle" idx="1"/>
          </p:nvPr>
        </p:nvSpPr>
        <p:spPr>
          <a:xfrm>
            <a:off x="714327" y="1115151"/>
            <a:ext cx="7886891" cy="3488924"/>
          </a:xfrm>
        </p:spPr>
        <p:txBody>
          <a:bodyPr/>
          <a:lstStyle/>
          <a:p>
            <a:pPr>
              <a:lnSpc>
                <a:spcPct val="114999"/>
              </a:lnSpc>
            </a:pPr>
            <a:endParaRPr lang="en-GB" b="1" noProof="0" dirty="0"/>
          </a:p>
          <a:p>
            <a:pPr>
              <a:lnSpc>
                <a:spcPct val="114999"/>
              </a:lnSpc>
            </a:pPr>
            <a:endParaRPr lang="en-GB" b="1" noProof="0" dirty="0"/>
          </a:p>
          <a:p>
            <a:pPr>
              <a:lnSpc>
                <a:spcPct val="114999"/>
              </a:lnSpc>
            </a:pPr>
            <a:endParaRPr lang="en-GB" noProof="0" dirty="0"/>
          </a:p>
          <a:p>
            <a:pPr>
              <a:lnSpc>
                <a:spcPct val="114999"/>
              </a:lnSpc>
            </a:pPr>
            <a:endParaRPr lang="en-GB" b="1" noProof="0" dirty="0"/>
          </a:p>
        </p:txBody>
      </p:sp>
      <p:pic>
        <p:nvPicPr>
          <p:cNvPr id="2" name="Graphic 1" descr="Trophäe Silhouette">
            <a:extLst>
              <a:ext uri="{FF2B5EF4-FFF2-40B4-BE49-F238E27FC236}">
                <a16:creationId xmlns:a16="http://schemas.microsoft.com/office/drawing/2014/main" id="{33A56DC9-E7D2-075A-D48C-1C3420C79D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70381" y="1505423"/>
            <a:ext cx="914400" cy="914400"/>
          </a:xfrm>
          <a:prstGeom prst="rect">
            <a:avLst/>
          </a:prstGeom>
        </p:spPr>
      </p:pic>
      <p:pic>
        <p:nvPicPr>
          <p:cNvPr id="6" name="Graphic 5" descr="Windkraftanlagen Silhouette">
            <a:extLst>
              <a:ext uri="{FF2B5EF4-FFF2-40B4-BE49-F238E27FC236}">
                <a16:creationId xmlns:a16="http://schemas.microsoft.com/office/drawing/2014/main" id="{319C0110-4807-56C5-2292-5C2EFF0C2B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43875" y="4038600"/>
            <a:ext cx="914400" cy="914400"/>
          </a:xfrm>
          <a:prstGeom prst="rect">
            <a:avLst/>
          </a:prstGeom>
        </p:spPr>
      </p:pic>
      <p:sp>
        <p:nvSpPr>
          <p:cNvPr id="5" name="Oval Callout 2">
            <a:extLst>
              <a:ext uri="{FF2B5EF4-FFF2-40B4-BE49-F238E27FC236}">
                <a16:creationId xmlns:a16="http://schemas.microsoft.com/office/drawing/2014/main" id="{07F98A53-47B6-CCB3-2F98-1FF5D0F13C55}"/>
              </a:ext>
            </a:extLst>
          </p:cNvPr>
          <p:cNvSpPr/>
          <p:nvPr/>
        </p:nvSpPr>
        <p:spPr>
          <a:xfrm>
            <a:off x="3488169" y="1250092"/>
            <a:ext cx="5496173" cy="2643316"/>
          </a:xfrm>
          <a:prstGeom prst="wedgeEllipseCallout">
            <a:avLst>
              <a:gd name="adj1" fmla="val -64521"/>
              <a:gd name="adj2" fmla="val 1676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FF"/>
                </a:solidFill>
                <a:latin typeface="Sofia Sans" panose="020B0604020202020204" charset="0"/>
              </a:rPr>
              <a:t>You’ve made it.</a:t>
            </a:r>
          </a:p>
          <a:p>
            <a:pPr algn="ctr"/>
            <a:r>
              <a:rPr lang="en-US" b="1" dirty="0">
                <a:solidFill>
                  <a:srgbClr val="FFFFFF"/>
                </a:solidFill>
                <a:latin typeface="Sofia Sans" panose="020B0604020202020204" charset="0"/>
              </a:rPr>
              <a:t>What can you take away from today?</a:t>
            </a:r>
          </a:p>
          <a:p>
            <a:pPr algn="ctr"/>
            <a:endParaRPr lang="en-US" b="1" dirty="0">
              <a:solidFill>
                <a:srgbClr val="FFFFFF"/>
              </a:solidFill>
              <a:latin typeface="Sofia Sans" panose="020B0604020202020204" charset="0"/>
            </a:endParaRPr>
          </a:p>
          <a:p>
            <a:pPr algn="ctr"/>
            <a:r>
              <a:rPr lang="en-US" dirty="0">
                <a:solidFill>
                  <a:srgbClr val="FFFFFF"/>
                </a:solidFill>
                <a:latin typeface="Sofia Sans" panose="020B0604020202020204" charset="0"/>
              </a:rPr>
              <a:t>Wind energy is not a perfect solution.</a:t>
            </a:r>
          </a:p>
          <a:p>
            <a:pPr algn="ctr"/>
            <a:r>
              <a:rPr lang="en-US" dirty="0">
                <a:solidFill>
                  <a:srgbClr val="FFFFFF"/>
                </a:solidFill>
                <a:latin typeface="Sofia Sans" panose="020B0604020202020204" charset="0"/>
              </a:rPr>
              <a:t>It requires consideration for nature &amp; people.</a:t>
            </a:r>
          </a:p>
          <a:p>
            <a:pPr algn="ctr"/>
            <a:r>
              <a:rPr lang="en-US" dirty="0">
                <a:solidFill>
                  <a:srgbClr val="FFFFFF"/>
                </a:solidFill>
                <a:latin typeface="Sofia Sans" panose="020B0604020202020204" charset="0"/>
              </a:rPr>
              <a:t>But it is clean, renewable, &amp; a key part </a:t>
            </a:r>
          </a:p>
          <a:p>
            <a:pPr algn="ctr"/>
            <a:r>
              <a:rPr lang="en-US" dirty="0">
                <a:solidFill>
                  <a:srgbClr val="FFFFFF"/>
                </a:solidFill>
                <a:latin typeface="Sofia Sans" panose="020B0604020202020204" charset="0"/>
              </a:rPr>
              <a:t>of the energy transition.</a:t>
            </a:r>
          </a:p>
          <a:p>
            <a:pPr algn="ctr"/>
            <a:endParaRPr lang="en-US" b="1" dirty="0">
              <a:solidFill>
                <a:srgbClr val="FFFFFF"/>
              </a:solidFill>
              <a:latin typeface="Sofia Sans" panose="020B0604020202020204" charset="0"/>
            </a:endParaRPr>
          </a:p>
          <a:p>
            <a:pPr algn="ctr"/>
            <a:r>
              <a:rPr lang="en-US" b="1" dirty="0">
                <a:solidFill>
                  <a:srgbClr val="FFFFFF"/>
                </a:solidFill>
                <a:latin typeface="Sofia Sans" panose="020B0604020202020204" charset="0"/>
              </a:rPr>
              <a:t>You can be proud of yourself.</a:t>
            </a:r>
          </a:p>
          <a:p>
            <a:pPr algn="ctr"/>
            <a:r>
              <a:rPr lang="en-US" b="1" dirty="0">
                <a:solidFill>
                  <a:srgbClr val="FFFFFF"/>
                </a:solidFill>
                <a:latin typeface="Sofia Sans" panose="020B0604020202020204" charset="0"/>
              </a:rPr>
              <a:t>For today, we’ve done our part.</a:t>
            </a:r>
            <a:endParaRPr lang="de-DE" b="1" dirty="0">
              <a:solidFill>
                <a:srgbClr val="FFFFFF"/>
              </a:solidFill>
              <a:latin typeface="Sofia Sans" panose="020B0604020202020204" charset="0"/>
            </a:endParaRPr>
          </a:p>
        </p:txBody>
      </p:sp>
      <p:pic>
        <p:nvPicPr>
          <p:cNvPr id="8" name="Picture 7" descr="A cartoon of a construction worker giving a thumbs up&#10;&#10;AI-generated content may be incorrect.">
            <a:extLst>
              <a:ext uri="{FF2B5EF4-FFF2-40B4-BE49-F238E27FC236}">
                <a16:creationId xmlns:a16="http://schemas.microsoft.com/office/drawing/2014/main" id="{84E96697-3F62-E588-108B-F04D1C9CCC84}"/>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4006" b="96577" l="5777" r="91784">
                        <a14:foregroundMark x1="33119" y1="23525" x2="49551" y2="13838"/>
                        <a14:foregroundMark x1="49551" y1="13838" x2="29268" y2="5972"/>
                        <a14:foregroundMark x1="29268" y1="5972" x2="54300" y2="8230"/>
                        <a14:foregroundMark x1="54300" y1="8230" x2="50963" y2="14494"/>
                        <a14:foregroundMark x1="32092" y1="24836" x2="44544" y2="23015"/>
                        <a14:foregroundMark x1="52632" y1="22651" x2="53530" y2="27385"/>
                        <a14:foregroundMark x1="37612" y1="27822" x2="48010" y2="30153"/>
                        <a14:foregroundMark x1="51990" y1="21704" x2="55584" y2="23161"/>
                        <a14:foregroundMark x1="36714" y1="30517" x2="49037" y2="31100"/>
                        <a14:foregroundMark x1="89345" y1="34960" x2="91913" y2="41588"/>
                        <a14:foregroundMark x1="33119" y1="49891" x2="25931" y2="58194"/>
                        <a14:foregroundMark x1="32092" y1="47487" x2="25802" y2="62345"/>
                        <a14:foregroundMark x1="25802" y1="62345" x2="32478" y2="56883"/>
                        <a14:foregroundMark x1="34146" y1="52658" x2="55327" y2="53969"/>
                        <a14:foregroundMark x1="54429" y1="54261" x2="22208" y2="55353"/>
                        <a14:foregroundMark x1="22208" y1="55353" x2="17587" y2="56737"/>
                        <a14:foregroundMark x1="26573" y1="48216" x2="21181" y2="61471"/>
                        <a14:foregroundMark x1="21181" y1="61471" x2="29268" y2="63729"/>
                        <a14:foregroundMark x1="31836" y1="48944" x2="41592" y2="51347"/>
                        <a14:foregroundMark x1="6804" y1="49308" x2="5905" y2="54479"/>
                        <a14:foregroundMark x1="31836" y1="4006" x2="40308" y2="4370"/>
                        <a14:foregroundMark x1="22465" y1="92790" x2="27599" y2="91333"/>
                        <a14:foregroundMark x1="47368" y1="91187" x2="62003" y2="92425"/>
                        <a14:foregroundMark x1="16303" y1="96286" x2="29910" y2="96650"/>
                        <a14:foregroundMark x1="35430" y1="49745" x2="39666" y2="48070"/>
                        <a14:foregroundMark x1="45828" y1="63511" x2="44801" y2="63511"/>
                        <a14:backgroundMark x1="54814" y1="54115" x2="56226" y2="55426"/>
                      </a14:backgroundRemoval>
                    </a14:imgEffect>
                  </a14:imgLayer>
                </a14:imgProps>
              </a:ext>
              <a:ext uri="{28A0092B-C50C-407E-A947-70E740481C1C}">
                <a14:useLocalDpi xmlns:a14="http://schemas.microsoft.com/office/drawing/2010/main"/>
              </a:ext>
            </a:extLst>
          </a:blip>
          <a:srcRect/>
          <a:stretch>
            <a:fillRect/>
          </a:stretch>
        </p:blipFill>
        <p:spPr>
          <a:xfrm>
            <a:off x="1291330" y="2030482"/>
            <a:ext cx="1574844" cy="2776428"/>
          </a:xfrm>
          <a:prstGeom prst="rect">
            <a:avLst/>
          </a:prstGeom>
        </p:spPr>
      </p:pic>
      <p:grpSp>
        <p:nvGrpSpPr>
          <p:cNvPr id="7" name="Gruppieren 6">
            <a:extLst>
              <a:ext uri="{FF2B5EF4-FFF2-40B4-BE49-F238E27FC236}">
                <a16:creationId xmlns:a16="http://schemas.microsoft.com/office/drawing/2014/main" id="{185118E0-D0A4-9CD4-4095-3158ACB1EB44}"/>
              </a:ext>
            </a:extLst>
          </p:cNvPr>
          <p:cNvGrpSpPr/>
          <p:nvPr/>
        </p:nvGrpSpPr>
        <p:grpSpPr>
          <a:xfrm>
            <a:off x="8971221" y="0"/>
            <a:ext cx="982865" cy="655243"/>
            <a:chOff x="8971221" y="0"/>
            <a:chExt cx="982865" cy="655243"/>
          </a:xfrm>
        </p:grpSpPr>
        <p:sp>
          <p:nvSpPr>
            <p:cNvPr id="9" name="Rechteck 8">
              <a:extLst>
                <a:ext uri="{FF2B5EF4-FFF2-40B4-BE49-F238E27FC236}">
                  <a16:creationId xmlns:a16="http://schemas.microsoft.com/office/drawing/2014/main" id="{0738CA29-5432-1DD3-4A99-CC092AF9D296}"/>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 name="Grafik 9" descr="Ein Bild, das Grafiken, Schrift, Logo, Kreis enthält.&#10;&#10;KI-generierte Inhalte können fehlerhaft sein.">
              <a:extLst>
                <a:ext uri="{FF2B5EF4-FFF2-40B4-BE49-F238E27FC236}">
                  <a16:creationId xmlns:a16="http://schemas.microsoft.com/office/drawing/2014/main" id="{C1CE3AB0-A06A-1DFC-72CA-0EBEDB83647F}"/>
                </a:ext>
              </a:extLst>
            </p:cNvPr>
            <p:cNvPicPr>
              <a:picLocks noChangeAspect="1"/>
            </p:cNvPicPr>
            <p:nvPr/>
          </p:nvPicPr>
          <p:blipFill>
            <a:blip r:embed="rId9"/>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3326356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F3893-20B2-2297-BBA6-F487F1EE984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8B9B804-DEF9-4FC0-DDF2-D4525864919D}"/>
              </a:ext>
            </a:extLst>
          </p:cNvPr>
          <p:cNvSpPr>
            <a:spLocks noGrp="1"/>
          </p:cNvSpPr>
          <p:nvPr>
            <p:ph type="title"/>
          </p:nvPr>
        </p:nvSpPr>
        <p:spPr/>
        <p:txBody>
          <a:bodyPr/>
          <a:lstStyle/>
          <a:p>
            <a:r>
              <a:rPr lang="en-GB"/>
              <a:t>Energy</a:t>
            </a:r>
          </a:p>
        </p:txBody>
      </p:sp>
      <p:pic>
        <p:nvPicPr>
          <p:cNvPr id="4" name="Grafik 3" descr="Potential and kinetic energy diagram. 27798551 Vector Art at Vecteezy">
            <a:extLst>
              <a:ext uri="{FF2B5EF4-FFF2-40B4-BE49-F238E27FC236}">
                <a16:creationId xmlns:a16="http://schemas.microsoft.com/office/drawing/2014/main" id="{A77ADC12-C23F-CC28-16F3-CE736410F9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12955" y="2360888"/>
            <a:ext cx="3155324" cy="2068713"/>
          </a:xfrm>
          <a:prstGeom prst="rect">
            <a:avLst/>
          </a:prstGeom>
        </p:spPr>
      </p:pic>
      <p:sp>
        <p:nvSpPr>
          <p:cNvPr id="5" name="Textfeld 4">
            <a:extLst>
              <a:ext uri="{FF2B5EF4-FFF2-40B4-BE49-F238E27FC236}">
                <a16:creationId xmlns:a16="http://schemas.microsoft.com/office/drawing/2014/main" id="{AC4C3574-0525-5C99-8B76-4E4B6454C6B6}"/>
              </a:ext>
            </a:extLst>
          </p:cNvPr>
          <p:cNvSpPr txBox="1"/>
          <p:nvPr/>
        </p:nvSpPr>
        <p:spPr>
          <a:xfrm>
            <a:off x="722065" y="1302331"/>
            <a:ext cx="4031065" cy="45463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Sofia Sans"/>
              </a:rPr>
              <a:t>Energy is what makes things move and change. </a:t>
            </a:r>
            <a:endParaRPr lang="de-DE">
              <a:latin typeface="Sofia Sans"/>
            </a:endParaRPr>
          </a:p>
          <a:p>
            <a:pPr marL="285750" indent="-285750">
              <a:buChar char="•"/>
            </a:pPr>
            <a:r>
              <a:rPr lang="en-GB">
                <a:latin typeface="Sofia Sans"/>
              </a:rPr>
              <a:t>It is the power to do work, which means it allows objects and living things to move, act, or make something happen.</a:t>
            </a:r>
            <a:r>
              <a:rPr lang="en-GB" b="1">
                <a:latin typeface="Sofia Sans"/>
              </a:rPr>
              <a:t> </a:t>
            </a:r>
            <a:endParaRPr lang="de-DE">
              <a:latin typeface="Sofia Sans"/>
            </a:endParaRPr>
          </a:p>
          <a:p>
            <a:pPr marL="285750" indent="-285750">
              <a:buChar char="•"/>
            </a:pPr>
            <a:endParaRPr lang="en-GB" b="1">
              <a:latin typeface="Sofia Sans"/>
            </a:endParaRPr>
          </a:p>
          <a:p>
            <a:r>
              <a:rPr lang="en-GB" b="1">
                <a:latin typeface="Sofia Sans"/>
              </a:rPr>
              <a:t>Energy comes in two main types: </a:t>
            </a:r>
            <a:endParaRPr lang="en-GB">
              <a:solidFill>
                <a:srgbClr val="333333"/>
              </a:solidFill>
              <a:latin typeface="Sofia Sans"/>
            </a:endParaRPr>
          </a:p>
          <a:p>
            <a:pPr marL="311150" indent="-171450">
              <a:lnSpc>
                <a:spcPct val="114999"/>
              </a:lnSpc>
              <a:buFont typeface="Arial,Sans-Serif"/>
              <a:buChar char="•"/>
            </a:pPr>
            <a:r>
              <a:rPr lang="en-GB">
                <a:latin typeface="Sofia Sans"/>
              </a:rPr>
              <a:t>Kinetic energy: Energy of moving things                                                  (like a bike speeding down a hill), </a:t>
            </a:r>
            <a:endParaRPr lang="en-US">
              <a:latin typeface="Sofia Sans"/>
            </a:endParaRPr>
          </a:p>
          <a:p>
            <a:pPr marL="311150" indent="-171450">
              <a:lnSpc>
                <a:spcPct val="114999"/>
              </a:lnSpc>
              <a:buFont typeface="Arial,Sans-Serif"/>
              <a:buChar char="•"/>
            </a:pPr>
            <a:r>
              <a:rPr lang="en-GB">
                <a:latin typeface="Sofia Sans"/>
              </a:rPr>
              <a:t>Potential energy: Stored energy                                                                         (like a bike resting at the top of a hill).</a:t>
            </a:r>
          </a:p>
          <a:p>
            <a:endParaRPr lang="en-GB">
              <a:latin typeface="Sofia Sans"/>
            </a:endParaRPr>
          </a:p>
          <a:p>
            <a:endParaRPr lang="en-GB" b="1">
              <a:latin typeface="Sofia Sans"/>
              <a:sym typeface="Wingdings"/>
            </a:endParaRPr>
          </a:p>
          <a:p>
            <a:endParaRPr lang="en-GB" b="1">
              <a:latin typeface="Sofia Sans"/>
              <a:sym typeface="Wingdings"/>
            </a:endParaRPr>
          </a:p>
          <a:p>
            <a:endParaRPr lang="en-GB" b="1">
              <a:latin typeface="Sofia Sans"/>
            </a:endParaRPr>
          </a:p>
          <a:p>
            <a:endParaRPr lang="en-GB" b="1">
              <a:latin typeface="Sofia Sans"/>
              <a:sym typeface="Wingdings"/>
            </a:endParaRPr>
          </a:p>
          <a:p>
            <a:endParaRPr lang="en-GB" b="1">
              <a:latin typeface="Sofia Sans"/>
              <a:sym typeface="Wingdings"/>
            </a:endParaRPr>
          </a:p>
          <a:p>
            <a:endParaRPr lang="en-GB" b="1">
              <a:latin typeface="Sofia Sans"/>
            </a:endParaRPr>
          </a:p>
          <a:p>
            <a:endParaRPr lang="en-GB" b="1">
              <a:latin typeface="Sofia Sans"/>
            </a:endParaRPr>
          </a:p>
          <a:p>
            <a:endParaRPr lang="en-GB" b="1">
              <a:latin typeface="Sofia Sans"/>
            </a:endParaRPr>
          </a:p>
          <a:p>
            <a:endParaRPr lang="en-GB">
              <a:latin typeface="Sofia Sans"/>
            </a:endParaRPr>
          </a:p>
        </p:txBody>
      </p:sp>
      <p:sp>
        <p:nvSpPr>
          <p:cNvPr id="6" name="Pfeil: gebogen 5">
            <a:extLst>
              <a:ext uri="{FF2B5EF4-FFF2-40B4-BE49-F238E27FC236}">
                <a16:creationId xmlns:a16="http://schemas.microsoft.com/office/drawing/2014/main" id="{E05EBD1E-70A7-6FF1-866E-89A6EBF9C601}"/>
              </a:ext>
            </a:extLst>
          </p:cNvPr>
          <p:cNvSpPr/>
          <p:nvPr/>
        </p:nvSpPr>
        <p:spPr>
          <a:xfrm rot="10800000" flipH="1">
            <a:off x="3799925" y="3788810"/>
            <a:ext cx="769251" cy="640356"/>
          </a:xfrm>
          <a:prstGeom prst="ben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nvGrpSpPr>
          <p:cNvPr id="7" name="Gruppieren 6">
            <a:extLst>
              <a:ext uri="{FF2B5EF4-FFF2-40B4-BE49-F238E27FC236}">
                <a16:creationId xmlns:a16="http://schemas.microsoft.com/office/drawing/2014/main" id="{9A9C4A5F-A1C6-4921-5F61-8AA9B8320FDC}"/>
              </a:ext>
            </a:extLst>
          </p:cNvPr>
          <p:cNvGrpSpPr/>
          <p:nvPr/>
        </p:nvGrpSpPr>
        <p:grpSpPr>
          <a:xfrm>
            <a:off x="8971221" y="0"/>
            <a:ext cx="982865" cy="655243"/>
            <a:chOff x="8971221" y="0"/>
            <a:chExt cx="982865" cy="655243"/>
          </a:xfrm>
        </p:grpSpPr>
        <p:sp>
          <p:nvSpPr>
            <p:cNvPr id="8" name="Rechteck 7">
              <a:extLst>
                <a:ext uri="{FF2B5EF4-FFF2-40B4-BE49-F238E27FC236}">
                  <a16:creationId xmlns:a16="http://schemas.microsoft.com/office/drawing/2014/main" id="{785E698A-4271-7E08-FC15-23CBB6459327}"/>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9" name="Grafik 8" descr="Ein Bild, das Grafiken, Schrift, Logo, Kreis enthält.&#10;&#10;KI-generierte Inhalte können fehlerhaft sein.">
              <a:extLst>
                <a:ext uri="{FF2B5EF4-FFF2-40B4-BE49-F238E27FC236}">
                  <a16:creationId xmlns:a16="http://schemas.microsoft.com/office/drawing/2014/main" id="{99BC1B75-C043-59C4-D96B-E6BE5470A4A4}"/>
                </a:ext>
              </a:extLst>
            </p:cNvPr>
            <p:cNvPicPr>
              <a:picLocks noChangeAspect="1"/>
            </p:cNvPicPr>
            <p:nvPr/>
          </p:nvPicPr>
          <p:blipFill>
            <a:blip r:embed="rId3"/>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4069671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3C290B-B18A-97A5-A4B1-9F00684F933C}"/>
              </a:ext>
            </a:extLst>
          </p:cNvPr>
          <p:cNvSpPr>
            <a:spLocks noGrp="1"/>
          </p:cNvSpPr>
          <p:nvPr>
            <p:ph type="title"/>
          </p:nvPr>
        </p:nvSpPr>
        <p:spPr>
          <a:xfrm>
            <a:off x="721613" y="539500"/>
            <a:ext cx="7717500" cy="572700"/>
          </a:xfrm>
        </p:spPr>
        <p:txBody>
          <a:bodyPr/>
          <a:lstStyle/>
          <a:p>
            <a:r>
              <a:rPr lang="en-GB"/>
              <a:t>Energy</a:t>
            </a:r>
            <a:endParaRPr lang="en-GB" noProof="0"/>
          </a:p>
        </p:txBody>
      </p:sp>
      <p:grpSp>
        <p:nvGrpSpPr>
          <p:cNvPr id="8" name="Gruppieren 7">
            <a:extLst>
              <a:ext uri="{FF2B5EF4-FFF2-40B4-BE49-F238E27FC236}">
                <a16:creationId xmlns:a16="http://schemas.microsoft.com/office/drawing/2014/main" id="{AD53EBB9-783C-6EB3-BCA0-1E30A5C9F638}"/>
              </a:ext>
            </a:extLst>
          </p:cNvPr>
          <p:cNvGrpSpPr/>
          <p:nvPr/>
        </p:nvGrpSpPr>
        <p:grpSpPr>
          <a:xfrm>
            <a:off x="873808" y="1808974"/>
            <a:ext cx="7704126" cy="2079773"/>
            <a:chOff x="829332" y="1290744"/>
            <a:chExt cx="7704126" cy="2079773"/>
          </a:xfrm>
        </p:grpSpPr>
        <p:sp>
          <p:nvSpPr>
            <p:cNvPr id="3" name="Textfeld 2">
              <a:extLst>
                <a:ext uri="{FF2B5EF4-FFF2-40B4-BE49-F238E27FC236}">
                  <a16:creationId xmlns:a16="http://schemas.microsoft.com/office/drawing/2014/main" id="{2AB2F75C-C846-9587-ED21-4DE12760C871}"/>
                </a:ext>
              </a:extLst>
            </p:cNvPr>
            <p:cNvSpPr txBox="1"/>
            <p:nvPr/>
          </p:nvSpPr>
          <p:spPr>
            <a:xfrm>
              <a:off x="5203197" y="2200966"/>
              <a:ext cx="3330261"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noProof="0">
                  <a:solidFill>
                    <a:schemeClr val="accent3"/>
                  </a:solidFill>
                  <a:latin typeface="Sofia Sans"/>
                </a:rPr>
                <a:t>Renewable energy</a:t>
              </a:r>
              <a:endParaRPr lang="en-GB" noProof="0">
                <a:solidFill>
                  <a:schemeClr val="accent3"/>
                </a:solidFill>
                <a:latin typeface="Sofia Sans"/>
              </a:endParaRPr>
            </a:p>
            <a:p>
              <a:pPr marL="285750" indent="-285750">
                <a:buClr>
                  <a:schemeClr val="accent1"/>
                </a:buClr>
                <a:buFont typeface="Arial" panose="020B0604020202020204" pitchFamily="34" charset="0"/>
                <a:buChar char="•"/>
              </a:pPr>
              <a:r>
                <a:rPr lang="en-GB" noProof="0">
                  <a:latin typeface="Sofia Sans"/>
                </a:rPr>
                <a:t>Comes from natural sources that are constantly replenished. </a:t>
              </a:r>
              <a:endParaRPr lang="en-GB" b="1" noProof="0">
                <a:latin typeface="Sofia Sans"/>
              </a:endParaRPr>
            </a:p>
            <a:p>
              <a:pPr marL="285750" indent="-285750">
                <a:buClr>
                  <a:schemeClr val="accent1"/>
                </a:buClr>
                <a:buFont typeface="Arial" panose="020B0604020202020204" pitchFamily="34" charset="0"/>
                <a:buChar char="•"/>
              </a:pPr>
              <a:r>
                <a:rPr lang="en-GB" noProof="0">
                  <a:latin typeface="Sofia Sans"/>
                </a:rPr>
                <a:t>These sources can be used indefinitely without depleting them.</a:t>
              </a:r>
              <a:endParaRPr lang="en-GB" b="1" noProof="0">
                <a:latin typeface="Sofia Sans"/>
              </a:endParaRPr>
            </a:p>
          </p:txBody>
        </p:sp>
        <p:sp>
          <p:nvSpPr>
            <p:cNvPr id="5" name="Textfeld 4">
              <a:extLst>
                <a:ext uri="{FF2B5EF4-FFF2-40B4-BE49-F238E27FC236}">
                  <a16:creationId xmlns:a16="http://schemas.microsoft.com/office/drawing/2014/main" id="{3477B88D-5BFE-F240-E500-3CA4A560A476}"/>
                </a:ext>
              </a:extLst>
            </p:cNvPr>
            <p:cNvSpPr txBox="1"/>
            <p:nvPr/>
          </p:nvSpPr>
          <p:spPr>
            <a:xfrm>
              <a:off x="829332" y="2200966"/>
              <a:ext cx="3330262"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noProof="0">
                  <a:solidFill>
                    <a:schemeClr val="accent3"/>
                  </a:solidFill>
                  <a:latin typeface="Sofia Sans"/>
                </a:rPr>
                <a:t>Non-renewable energy</a:t>
              </a:r>
              <a:endParaRPr lang="en-GB" noProof="0">
                <a:solidFill>
                  <a:schemeClr val="accent3"/>
                </a:solidFill>
                <a:latin typeface="Sofia Sans"/>
              </a:endParaRPr>
            </a:p>
            <a:p>
              <a:pPr marL="285750" indent="-285750" algn="just">
                <a:buClr>
                  <a:schemeClr val="accent1"/>
                </a:buClr>
                <a:buFont typeface="Arial" panose="020B0604020202020204" pitchFamily="34" charset="0"/>
                <a:buChar char="•"/>
              </a:pPr>
              <a:r>
                <a:rPr lang="en-GB" noProof="0">
                  <a:latin typeface="Sofia Sans"/>
                </a:rPr>
                <a:t>Comes from sources that can be exhausted over time. </a:t>
              </a:r>
            </a:p>
            <a:p>
              <a:pPr marL="285750" indent="-285750" algn="just">
                <a:buClr>
                  <a:schemeClr val="accent1"/>
                </a:buClr>
                <a:buFont typeface="Arial" panose="020B0604020202020204" pitchFamily="34" charset="0"/>
                <a:buChar char="•"/>
              </a:pPr>
              <a:r>
                <a:rPr lang="en-GB" noProof="0">
                  <a:latin typeface="Sofia Sans"/>
                </a:rPr>
                <a:t>These are finite and will eventually run out.</a:t>
              </a:r>
            </a:p>
          </p:txBody>
        </p:sp>
        <p:sp>
          <p:nvSpPr>
            <p:cNvPr id="6" name="Textfeld 5">
              <a:extLst>
                <a:ext uri="{FF2B5EF4-FFF2-40B4-BE49-F238E27FC236}">
                  <a16:creationId xmlns:a16="http://schemas.microsoft.com/office/drawing/2014/main" id="{39744603-28CF-718B-65F8-D15FBC6EE306}"/>
                </a:ext>
              </a:extLst>
            </p:cNvPr>
            <p:cNvSpPr txBox="1"/>
            <p:nvPr/>
          </p:nvSpPr>
          <p:spPr>
            <a:xfrm>
              <a:off x="4451929" y="2537400"/>
              <a:ext cx="751268" cy="369332"/>
            </a:xfrm>
            <a:prstGeom prst="rect">
              <a:avLst/>
            </a:prstGeom>
            <a:noFill/>
          </p:spPr>
          <p:txBody>
            <a:bodyPr wrap="square" rtlCol="0">
              <a:spAutoFit/>
            </a:bodyPr>
            <a:lstStyle/>
            <a:p>
              <a:r>
                <a:rPr lang="en-GB" sz="1800" b="1" noProof="0">
                  <a:solidFill>
                    <a:schemeClr val="accent1"/>
                  </a:solidFill>
                </a:rPr>
                <a:t>VS.</a:t>
              </a:r>
            </a:p>
          </p:txBody>
        </p:sp>
        <p:grpSp>
          <p:nvGrpSpPr>
            <p:cNvPr id="19" name="Gruppieren 18">
              <a:extLst>
                <a:ext uri="{FF2B5EF4-FFF2-40B4-BE49-F238E27FC236}">
                  <a16:creationId xmlns:a16="http://schemas.microsoft.com/office/drawing/2014/main" id="{94061994-95CB-F34A-FF07-E8D39A1F2910}"/>
                </a:ext>
              </a:extLst>
            </p:cNvPr>
            <p:cNvGrpSpPr/>
            <p:nvPr/>
          </p:nvGrpSpPr>
          <p:grpSpPr>
            <a:xfrm>
              <a:off x="6446252" y="1377181"/>
              <a:ext cx="720000" cy="720000"/>
              <a:chOff x="4388852" y="3765791"/>
              <a:chExt cx="720000" cy="720000"/>
            </a:xfrm>
          </p:grpSpPr>
          <p:sp>
            <p:nvSpPr>
              <p:cNvPr id="18" name="Flussdiagramm: Verbinder 17">
                <a:extLst>
                  <a:ext uri="{FF2B5EF4-FFF2-40B4-BE49-F238E27FC236}">
                    <a16:creationId xmlns:a16="http://schemas.microsoft.com/office/drawing/2014/main" id="{6E69821E-E317-35B0-0E03-DE2D07D8EE8D}"/>
                  </a:ext>
                </a:extLst>
              </p:cNvPr>
              <p:cNvSpPr>
                <a:spLocks noChangeAspect="1"/>
              </p:cNvSpPr>
              <p:nvPr/>
            </p:nvSpPr>
            <p:spPr>
              <a:xfrm>
                <a:off x="4388852" y="3765791"/>
                <a:ext cx="720000" cy="720000"/>
              </a:xfrm>
              <a:prstGeom prst="flowChartConnector">
                <a:avLst/>
              </a:prstGeom>
              <a:solidFill>
                <a:schemeClr val="accent3"/>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4" name="Grafik 13" descr="Windkraftanlagen Silhouette">
                <a:extLst>
                  <a:ext uri="{FF2B5EF4-FFF2-40B4-BE49-F238E27FC236}">
                    <a16:creationId xmlns:a16="http://schemas.microsoft.com/office/drawing/2014/main" id="{F07A0E50-62F5-0149-B4D6-394E6CC33E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94494" y="3871433"/>
                <a:ext cx="508716" cy="508716"/>
              </a:xfrm>
              <a:prstGeom prst="rect">
                <a:avLst/>
              </a:prstGeom>
            </p:spPr>
          </p:pic>
        </p:grpSp>
        <p:grpSp>
          <p:nvGrpSpPr>
            <p:cNvPr id="20" name="Gruppieren 19">
              <a:extLst>
                <a:ext uri="{FF2B5EF4-FFF2-40B4-BE49-F238E27FC236}">
                  <a16:creationId xmlns:a16="http://schemas.microsoft.com/office/drawing/2014/main" id="{2A6B179B-5996-9EC3-ECAD-E740A917E9CE}"/>
                </a:ext>
              </a:extLst>
            </p:cNvPr>
            <p:cNvGrpSpPr/>
            <p:nvPr/>
          </p:nvGrpSpPr>
          <p:grpSpPr>
            <a:xfrm>
              <a:off x="2134463" y="1290744"/>
              <a:ext cx="720000" cy="720000"/>
              <a:chOff x="761156" y="2190277"/>
              <a:chExt cx="720000" cy="720000"/>
            </a:xfrm>
          </p:grpSpPr>
          <p:sp>
            <p:nvSpPr>
              <p:cNvPr id="17" name="Flussdiagramm: Verbinder 16">
                <a:extLst>
                  <a:ext uri="{FF2B5EF4-FFF2-40B4-BE49-F238E27FC236}">
                    <a16:creationId xmlns:a16="http://schemas.microsoft.com/office/drawing/2014/main" id="{64F4DE41-3455-5321-1407-4552EFB46989}"/>
                  </a:ext>
                </a:extLst>
              </p:cNvPr>
              <p:cNvSpPr>
                <a:spLocks noChangeAspect="1"/>
              </p:cNvSpPr>
              <p:nvPr/>
            </p:nvSpPr>
            <p:spPr>
              <a:xfrm>
                <a:off x="761156" y="2190277"/>
                <a:ext cx="720000" cy="720000"/>
              </a:xfrm>
              <a:prstGeom prst="flowChartConnector">
                <a:avLst/>
              </a:prstGeom>
              <a:solidFill>
                <a:schemeClr val="accent3"/>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6" name="Grafik 15" descr="Kraftwerk Silhouette">
                <a:extLst>
                  <a:ext uri="{FF2B5EF4-FFF2-40B4-BE49-F238E27FC236}">
                    <a16:creationId xmlns:a16="http://schemas.microsoft.com/office/drawing/2014/main" id="{C2B72B1F-D11C-7F0B-DF9A-2B4F1123933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6798" y="2295919"/>
                <a:ext cx="508716" cy="508716"/>
              </a:xfrm>
              <a:prstGeom prst="rect">
                <a:avLst/>
              </a:prstGeom>
            </p:spPr>
          </p:pic>
        </p:grpSp>
      </p:grpSp>
      <p:grpSp>
        <p:nvGrpSpPr>
          <p:cNvPr id="28" name="Gruppieren 27">
            <a:extLst>
              <a:ext uri="{FF2B5EF4-FFF2-40B4-BE49-F238E27FC236}">
                <a16:creationId xmlns:a16="http://schemas.microsoft.com/office/drawing/2014/main" id="{082217D5-2731-81C3-FDBE-AFDA9DB141A9}"/>
              </a:ext>
            </a:extLst>
          </p:cNvPr>
          <p:cNvGrpSpPr/>
          <p:nvPr/>
        </p:nvGrpSpPr>
        <p:grpSpPr>
          <a:xfrm>
            <a:off x="824618" y="4037025"/>
            <a:ext cx="7663035" cy="480127"/>
            <a:chOff x="824618" y="1669310"/>
            <a:chExt cx="7663035" cy="480127"/>
          </a:xfrm>
        </p:grpSpPr>
        <p:sp>
          <p:nvSpPr>
            <p:cNvPr id="24" name="Textfeld 23">
              <a:extLst>
                <a:ext uri="{FF2B5EF4-FFF2-40B4-BE49-F238E27FC236}">
                  <a16:creationId xmlns:a16="http://schemas.microsoft.com/office/drawing/2014/main" id="{9A2A5501-32B0-3BE3-E07C-52654A12E2E9}"/>
                </a:ext>
              </a:extLst>
            </p:cNvPr>
            <p:cNvSpPr txBox="1"/>
            <p:nvPr/>
          </p:nvSpPr>
          <p:spPr>
            <a:xfrm>
              <a:off x="1304745" y="1768675"/>
              <a:ext cx="718290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Sofia Sans"/>
                </a:rPr>
                <a:t>Task 2: </a:t>
              </a:r>
              <a:r>
                <a:rPr lang="en-GB">
                  <a:latin typeface="Sofia Sans"/>
                </a:rPr>
                <a:t>Let's test your knowledge! Open your worksheet on page 12. </a:t>
              </a:r>
            </a:p>
          </p:txBody>
        </p:sp>
        <p:grpSp>
          <p:nvGrpSpPr>
            <p:cNvPr id="25" name="Gruppieren 24">
              <a:extLst>
                <a:ext uri="{FF2B5EF4-FFF2-40B4-BE49-F238E27FC236}">
                  <a16:creationId xmlns:a16="http://schemas.microsoft.com/office/drawing/2014/main" id="{46F0FD90-DC82-AB54-AC5D-DFD31C794D9D}"/>
                </a:ext>
              </a:extLst>
            </p:cNvPr>
            <p:cNvGrpSpPr/>
            <p:nvPr/>
          </p:nvGrpSpPr>
          <p:grpSpPr>
            <a:xfrm>
              <a:off x="824618" y="1669310"/>
              <a:ext cx="480127" cy="480127"/>
              <a:chOff x="769678" y="2044328"/>
              <a:chExt cx="480127" cy="480127"/>
            </a:xfrm>
          </p:grpSpPr>
          <p:sp>
            <p:nvSpPr>
              <p:cNvPr id="26" name="Ellipse 25">
                <a:extLst>
                  <a:ext uri="{FF2B5EF4-FFF2-40B4-BE49-F238E27FC236}">
                    <a16:creationId xmlns:a16="http://schemas.microsoft.com/office/drawing/2014/main" id="{82A57EE5-F3FB-390D-B867-25661BBF77A9}"/>
                  </a:ext>
                </a:extLst>
              </p:cNvPr>
              <p:cNvSpPr>
                <a:spLocks noChangeAspect="1"/>
              </p:cNvSpPr>
              <p:nvPr/>
            </p:nvSpPr>
            <p:spPr>
              <a:xfrm>
                <a:off x="769678" y="2044328"/>
                <a:ext cx="480127" cy="480127"/>
              </a:xfrm>
              <a:prstGeom prst="ellipse">
                <a:avLst/>
              </a:prstGeom>
              <a:solidFill>
                <a:srgbClr val="315544"/>
              </a:solidFill>
              <a:ln w="25400" cap="flat" cmpd="sng" algn="ctr">
                <a:solidFill>
                  <a:srgbClr val="315544">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15544"/>
                  </a:solidFill>
                  <a:effectLst/>
                  <a:uLnTx/>
                  <a:uFillTx/>
                  <a:latin typeface="Arial"/>
                  <a:ea typeface="+mn-ea"/>
                  <a:cs typeface="+mn-cs"/>
                </a:endParaRPr>
              </a:p>
            </p:txBody>
          </p:sp>
          <p:pic>
            <p:nvPicPr>
              <p:cNvPr id="27" name="Grafik 26" descr="Skizze mit einfarbiger Füllung">
                <a:extLst>
                  <a:ext uri="{FF2B5EF4-FFF2-40B4-BE49-F238E27FC236}">
                    <a16:creationId xmlns:a16="http://schemas.microsoft.com/office/drawing/2014/main" id="{DB4E7398-66F0-B08A-CBB9-749DB4AD376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4154" y="2108060"/>
                <a:ext cx="379044" cy="379044"/>
              </a:xfrm>
              <a:prstGeom prst="rect">
                <a:avLst/>
              </a:prstGeom>
            </p:spPr>
          </p:pic>
        </p:grpSp>
      </p:grpSp>
      <p:sp>
        <p:nvSpPr>
          <p:cNvPr id="7" name="Oval Callout 6">
            <a:extLst>
              <a:ext uri="{FF2B5EF4-FFF2-40B4-BE49-F238E27FC236}">
                <a16:creationId xmlns:a16="http://schemas.microsoft.com/office/drawing/2014/main" id="{24967AD8-7A8C-A170-F4D7-23307084E7C8}"/>
              </a:ext>
            </a:extLst>
          </p:cNvPr>
          <p:cNvSpPr/>
          <p:nvPr/>
        </p:nvSpPr>
        <p:spPr>
          <a:xfrm>
            <a:off x="6490728" y="47337"/>
            <a:ext cx="2578455" cy="1839551"/>
          </a:xfrm>
          <a:prstGeom prst="wedgeEllipseCallout">
            <a:avLst>
              <a:gd name="adj1" fmla="val -79131"/>
              <a:gd name="adj2" fmla="val -827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bg2"/>
                </a:solidFill>
                <a:latin typeface="Sofia Sans" panose="020B0604020202020204" charset="0"/>
              </a:rPr>
              <a:t>I'm crossing out coal and oil. It's like my pocket money - eventually it'll be gone. We need something that keeps coming back like a boomerang.</a:t>
            </a:r>
          </a:p>
        </p:txBody>
      </p:sp>
      <p:pic>
        <p:nvPicPr>
          <p:cNvPr id="9" name="Picture 8" descr="A cartoon of a construction worker giving a thumbs up&#10;&#10;AI-generated content may be incorrect.">
            <a:extLst>
              <a:ext uri="{FF2B5EF4-FFF2-40B4-BE49-F238E27FC236}">
                <a16:creationId xmlns:a16="http://schemas.microsoft.com/office/drawing/2014/main" id="{9729F0B0-DFED-9DA8-8252-1D82DC50A944}"/>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4006" b="96577" l="5777" r="91784">
                        <a14:foregroundMark x1="33119" y1="23525" x2="49551" y2="13838"/>
                        <a14:foregroundMark x1="49551" y1="13838" x2="29268" y2="5972"/>
                        <a14:foregroundMark x1="29268" y1="5972" x2="54300" y2="8230"/>
                        <a14:foregroundMark x1="54300" y1="8230" x2="50963" y2="14494"/>
                        <a14:foregroundMark x1="32092" y1="24836" x2="44544" y2="23015"/>
                        <a14:foregroundMark x1="52632" y1="22651" x2="53530" y2="27385"/>
                        <a14:foregroundMark x1="37612" y1="27822" x2="48010" y2="30153"/>
                        <a14:foregroundMark x1="51990" y1="21704" x2="55584" y2="23161"/>
                        <a14:foregroundMark x1="36714" y1="30517" x2="49037" y2="31100"/>
                        <a14:foregroundMark x1="89345" y1="34960" x2="91913" y2="41588"/>
                        <a14:foregroundMark x1="33119" y1="49891" x2="25931" y2="58194"/>
                        <a14:foregroundMark x1="32092" y1="47487" x2="25802" y2="62345"/>
                        <a14:foregroundMark x1="25802" y1="62345" x2="32478" y2="56883"/>
                        <a14:foregroundMark x1="34146" y1="52658" x2="55327" y2="53969"/>
                        <a14:foregroundMark x1="54429" y1="54261" x2="22208" y2="55353"/>
                        <a14:foregroundMark x1="22208" y1="55353" x2="17587" y2="56737"/>
                        <a14:foregroundMark x1="26573" y1="48216" x2="21181" y2="61471"/>
                        <a14:foregroundMark x1="21181" y1="61471" x2="29268" y2="63729"/>
                        <a14:foregroundMark x1="31836" y1="48944" x2="41592" y2="51347"/>
                        <a14:foregroundMark x1="6804" y1="49308" x2="5905" y2="54479"/>
                        <a14:foregroundMark x1="31836" y1="4006" x2="40308" y2="4370"/>
                        <a14:foregroundMark x1="22465" y1="92790" x2="27599" y2="91333"/>
                        <a14:foregroundMark x1="47368" y1="91187" x2="62003" y2="92425"/>
                        <a14:foregroundMark x1="16303" y1="96286" x2="29910" y2="96650"/>
                        <a14:foregroundMark x1="35430" y1="49745" x2="39666" y2="48070"/>
                        <a14:foregroundMark x1="45828" y1="63511" x2="44801" y2="63511"/>
                        <a14:backgroundMark x1="54814" y1="54115" x2="56226" y2="55426"/>
                      </a14:backgroundRemoval>
                    </a14:imgEffect>
                  </a14:imgLayer>
                </a14:imgProps>
              </a:ext>
              <a:ext uri="{28A0092B-C50C-407E-A947-70E740481C1C}">
                <a14:useLocalDpi xmlns:a14="http://schemas.microsoft.com/office/drawing/2010/main"/>
              </a:ext>
            </a:extLst>
          </a:blip>
          <a:srcRect/>
          <a:stretch>
            <a:fillRect/>
          </a:stretch>
        </p:blipFill>
        <p:spPr>
          <a:xfrm>
            <a:off x="5110659" y="564650"/>
            <a:ext cx="749999" cy="1322238"/>
          </a:xfrm>
          <a:prstGeom prst="rect">
            <a:avLst/>
          </a:prstGeom>
        </p:spPr>
      </p:pic>
      <p:grpSp>
        <p:nvGrpSpPr>
          <p:cNvPr id="4" name="Gruppieren 3">
            <a:extLst>
              <a:ext uri="{FF2B5EF4-FFF2-40B4-BE49-F238E27FC236}">
                <a16:creationId xmlns:a16="http://schemas.microsoft.com/office/drawing/2014/main" id="{D110D6FB-DD6B-A1FF-1206-C27B173BD532}"/>
              </a:ext>
            </a:extLst>
          </p:cNvPr>
          <p:cNvGrpSpPr/>
          <p:nvPr/>
        </p:nvGrpSpPr>
        <p:grpSpPr>
          <a:xfrm>
            <a:off x="8971221" y="0"/>
            <a:ext cx="982865" cy="655243"/>
            <a:chOff x="8971221" y="0"/>
            <a:chExt cx="982865" cy="655243"/>
          </a:xfrm>
        </p:grpSpPr>
        <p:sp>
          <p:nvSpPr>
            <p:cNvPr id="10" name="Rechteck 9">
              <a:extLst>
                <a:ext uri="{FF2B5EF4-FFF2-40B4-BE49-F238E27FC236}">
                  <a16:creationId xmlns:a16="http://schemas.microsoft.com/office/drawing/2014/main" id="{ECBB6553-8CFD-A066-1A56-7578673E0DA3}"/>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1" name="Grafik 10" descr="Ein Bild, das Grafiken, Schrift, Logo, Kreis enthält.&#10;&#10;KI-generierte Inhalte können fehlerhaft sein.">
              <a:extLst>
                <a:ext uri="{FF2B5EF4-FFF2-40B4-BE49-F238E27FC236}">
                  <a16:creationId xmlns:a16="http://schemas.microsoft.com/office/drawing/2014/main" id="{5A63085D-5F65-6157-D057-7AE6B092BA8F}"/>
                </a:ext>
              </a:extLst>
            </p:cNvPr>
            <p:cNvPicPr>
              <a:picLocks noChangeAspect="1"/>
            </p:cNvPicPr>
            <p:nvPr/>
          </p:nvPicPr>
          <p:blipFill>
            <a:blip r:embed="rId11"/>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332865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Electrical Energy and Power in Physics by Slidesgo">
  <a:themeElements>
    <a:clrScheme name="Benutzerdefiniert 9">
      <a:dk1>
        <a:srgbClr val="333333"/>
      </a:dk1>
      <a:lt1>
        <a:srgbClr val="63AA8A"/>
      </a:lt1>
      <a:dk2>
        <a:srgbClr val="F5F3EF"/>
      </a:dk2>
      <a:lt2>
        <a:srgbClr val="315544"/>
      </a:lt2>
      <a:accent1>
        <a:srgbClr val="2F5745"/>
      </a:accent1>
      <a:accent2>
        <a:srgbClr val="C0DDD0"/>
      </a:accent2>
      <a:accent3>
        <a:srgbClr val="63AA8A"/>
      </a:accent3>
      <a:accent4>
        <a:srgbClr val="315544"/>
      </a:accent4>
      <a:accent5>
        <a:srgbClr val="4E749C"/>
      </a:accent5>
      <a:accent6>
        <a:srgbClr val="BDC1C5"/>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cb5eb42-8f9c-4501-ae84-225180f68d18" xsi:nil="true"/>
    <lcf76f155ced4ddcb4097134ff3c332f xmlns="181540e7-131f-4e26-b2a0-b0b0a661934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A165D6A8B98D0F4FB158B27E667A45EA" ma:contentTypeVersion="13" ma:contentTypeDescription="Ein neues Dokument erstellen." ma:contentTypeScope="" ma:versionID="de7ff6bc648fb833c24f039d005d543b">
  <xsd:schema xmlns:xsd="http://www.w3.org/2001/XMLSchema" xmlns:xs="http://www.w3.org/2001/XMLSchema" xmlns:p="http://schemas.microsoft.com/office/2006/metadata/properties" xmlns:ns2="181540e7-131f-4e26-b2a0-b0b0a6619349" xmlns:ns3="ecb5eb42-8f9c-4501-ae84-225180f68d18" targetNamespace="http://schemas.microsoft.com/office/2006/metadata/properties" ma:root="true" ma:fieldsID="6a588928bfc167e1770dcc7007eea91b" ns2:_="" ns3:_="">
    <xsd:import namespace="181540e7-131f-4e26-b2a0-b0b0a6619349"/>
    <xsd:import namespace="ecb5eb42-8f9c-4501-ae84-225180f68d1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1540e7-131f-4e26-b2a0-b0b0a66193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14ae72d6-1d51-44e0-a414-869ae22c088a"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b5eb42-8f9c-4501-ae84-225180f68d1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89a89f1-caae-47b2-9505-1c24c71c4b6a}" ma:internalName="TaxCatchAll" ma:showField="CatchAllData" ma:web="ecb5eb42-8f9c-4501-ae84-225180f68d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7342551-19C1-4ACD-A17E-0964D2B2E147}">
  <ds:schemaRefs>
    <ds:schemaRef ds:uri="http://schemas.microsoft.com/sharepoint/v3/contenttype/forms"/>
  </ds:schemaRefs>
</ds:datastoreItem>
</file>

<file path=customXml/itemProps2.xml><?xml version="1.0" encoding="utf-8"?>
<ds:datastoreItem xmlns:ds="http://schemas.openxmlformats.org/officeDocument/2006/customXml" ds:itemID="{9BB26B82-AD65-47F9-A15A-8B75F4BDE6CA}">
  <ds:schemaRefs>
    <ds:schemaRef ds:uri="http://purl.org/dc/terms/"/>
    <ds:schemaRef ds:uri="http://www.w3.org/XML/1998/namespace"/>
    <ds:schemaRef ds:uri="ecb5eb42-8f9c-4501-ae84-225180f68d18"/>
    <ds:schemaRef ds:uri="http://schemas.microsoft.com/office/2006/documentManagement/types"/>
    <ds:schemaRef ds:uri="http://schemas.microsoft.com/office/infopath/2007/PartnerControls"/>
    <ds:schemaRef ds:uri="http://schemas.openxmlformats.org/package/2006/metadata/core-properties"/>
    <ds:schemaRef ds:uri="181540e7-131f-4e26-b2a0-b0b0a6619349"/>
    <ds:schemaRef ds:uri="http://purl.org/dc/dcmitype/"/>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7584A174-17D9-448D-ADE3-86A764A9BC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1540e7-131f-4e26-b2a0-b0b0a6619349"/>
    <ds:schemaRef ds:uri="ecb5eb42-8f9c-4501-ae84-225180f68d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8684</Words>
  <Application>Microsoft Macintosh PowerPoint</Application>
  <PresentationFormat>Bildschirmpräsentation (16:9)</PresentationFormat>
  <Paragraphs>953</Paragraphs>
  <Slides>72</Slides>
  <Notes>65</Notes>
  <HiddenSlides>0</HiddenSlides>
  <MMClips>0</MMClips>
  <ScaleCrop>false</ScaleCrop>
  <HeadingPairs>
    <vt:vector size="6" baseType="variant">
      <vt:variant>
        <vt:lpstr>Verwendete Schriftarten</vt:lpstr>
      </vt:variant>
      <vt:variant>
        <vt:i4>11</vt:i4>
      </vt:variant>
      <vt:variant>
        <vt:lpstr>Design</vt:lpstr>
      </vt:variant>
      <vt:variant>
        <vt:i4>1</vt:i4>
      </vt:variant>
      <vt:variant>
        <vt:lpstr>Folientitel</vt:lpstr>
      </vt:variant>
      <vt:variant>
        <vt:i4>72</vt:i4>
      </vt:variant>
    </vt:vector>
  </HeadingPairs>
  <TitlesOfParts>
    <vt:vector size="84" baseType="lpstr">
      <vt:lpstr>Arial</vt:lpstr>
      <vt:lpstr>Epilogue</vt:lpstr>
      <vt:lpstr>Calibri</vt:lpstr>
      <vt:lpstr>Broadway</vt:lpstr>
      <vt:lpstr>Anaheim</vt:lpstr>
      <vt:lpstr>Times New Roman</vt:lpstr>
      <vt:lpstr>Nunito Light</vt:lpstr>
      <vt:lpstr>Arial,Sans-Serif</vt:lpstr>
      <vt:lpstr>Segoe UI</vt:lpstr>
      <vt:lpstr>Wingdings</vt:lpstr>
      <vt:lpstr>Sofia Sans</vt:lpstr>
      <vt:lpstr>Electrical Energy and Power in Physics by Slidesgo</vt:lpstr>
      <vt:lpstr>Wind Energy Education HUB</vt:lpstr>
      <vt:lpstr>PowerPoint-Präsentation</vt:lpstr>
      <vt:lpstr>Get to know Walter</vt:lpstr>
      <vt:lpstr>At the end of the session you’ll be able to </vt:lpstr>
      <vt:lpstr>01</vt:lpstr>
      <vt:lpstr>Wind basics</vt:lpstr>
      <vt:lpstr>Energy</vt:lpstr>
      <vt:lpstr>Energy</vt:lpstr>
      <vt:lpstr>Energy</vt:lpstr>
      <vt:lpstr>Energy</vt:lpstr>
      <vt:lpstr>How wind is created</vt:lpstr>
      <vt:lpstr>How wind energy is created</vt:lpstr>
      <vt:lpstr>Windy places  </vt:lpstr>
      <vt:lpstr>Wind in cities, mountains, oceans, and deserts</vt:lpstr>
      <vt:lpstr>Wind level in different locations</vt:lpstr>
      <vt:lpstr>Wind level in different locations</vt:lpstr>
      <vt:lpstr>Wind speed: high places vs. low places</vt:lpstr>
      <vt:lpstr>Wind speed: open spaces vs. closed spaces</vt:lpstr>
      <vt:lpstr>Wind turbines: onshore vs. offshore</vt:lpstr>
      <vt:lpstr>What is the global wind atlas?</vt:lpstr>
      <vt:lpstr>What the global wind atlas shows</vt:lpstr>
      <vt:lpstr>Global wind atlas in practice </vt:lpstr>
      <vt:lpstr>Global wind atlas in practice </vt:lpstr>
      <vt:lpstr>Various perspectives on wind energy</vt:lpstr>
      <vt:lpstr>Why perspectives matter</vt:lpstr>
      <vt:lpstr>Measuring and working with wind</vt:lpstr>
      <vt:lpstr>Wind rose</vt:lpstr>
      <vt:lpstr>Let’s use your wind rose to measure the wind speed!  Open your worksheet on page 27 for instruction.       </vt:lpstr>
      <vt:lpstr>Measuring wind speed</vt:lpstr>
      <vt:lpstr>Different kinds of anemometer</vt:lpstr>
      <vt:lpstr>Measuring wind speed</vt:lpstr>
      <vt:lpstr>Measuring wind speed</vt:lpstr>
      <vt:lpstr>Different factors for changes of wind speed</vt:lpstr>
      <vt:lpstr>Wind can do work</vt:lpstr>
      <vt:lpstr>Harnessing wind to do work</vt:lpstr>
      <vt:lpstr>Real life example of wind doing work</vt:lpstr>
      <vt:lpstr>Wind can be used to spin a generator</vt:lpstr>
      <vt:lpstr>Process of using a generator and energy transformation </vt:lpstr>
      <vt:lpstr>Wind turbine speed problem</vt:lpstr>
      <vt:lpstr>Turbines need a gearbox</vt:lpstr>
      <vt:lpstr>Turbines need a gearbox</vt:lpstr>
      <vt:lpstr>Gearboxes solve the wind speed problem</vt:lpstr>
      <vt:lpstr>Airfoils</vt:lpstr>
      <vt:lpstr>Airfoils</vt:lpstr>
      <vt:lpstr>Learning about airfoils</vt:lpstr>
      <vt:lpstr>Making flow visible</vt:lpstr>
      <vt:lpstr>PowerPoint-Präsentation</vt:lpstr>
      <vt:lpstr>The magic behind an airfoil</vt:lpstr>
      <vt:lpstr>Experiments with a wind turbine</vt:lpstr>
      <vt:lpstr>Direction of wind</vt:lpstr>
      <vt:lpstr>Direction of wind</vt:lpstr>
      <vt:lpstr>Direction of wind</vt:lpstr>
      <vt:lpstr>Angle of attack</vt:lpstr>
      <vt:lpstr>The usage of a tail fin</vt:lpstr>
      <vt:lpstr>Changing blade pitch</vt:lpstr>
      <vt:lpstr>Changing blade length </vt:lpstr>
      <vt:lpstr>PowerPoint-Präsentation</vt:lpstr>
      <vt:lpstr>PowerPoint-Präsentation</vt:lpstr>
      <vt:lpstr>Real-world application of rotor blade weight </vt:lpstr>
      <vt:lpstr>Changing number of blades</vt:lpstr>
      <vt:lpstr>Impact of blade numbers</vt:lpstr>
      <vt:lpstr> Finding the balance</vt:lpstr>
      <vt:lpstr> Finding the balance </vt:lpstr>
      <vt:lpstr>Three blades on a turbine</vt:lpstr>
      <vt:lpstr>The Wake Effect (Wind Farm Effect)</vt:lpstr>
      <vt:lpstr>Discussion: Your turn! </vt:lpstr>
      <vt:lpstr>Why is wind a great energy source?</vt:lpstr>
      <vt:lpstr>Real life example of wind doing work</vt:lpstr>
      <vt:lpstr>Maximizing power point (MPP)</vt:lpstr>
      <vt:lpstr>Challenges of MPP in wind energy</vt:lpstr>
      <vt:lpstr>How engineers address these challenges</vt:lpstr>
      <vt:lpstr>Gut gemacht!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PV  in Physics</dc:title>
  <dc:creator>Eva Reißner</dc:creator>
  <cp:lastModifiedBy>Tobias Gnann</cp:lastModifiedBy>
  <cp:revision>2</cp:revision>
  <dcterms:modified xsi:type="dcterms:W3CDTF">2026-01-30T11:46:21Z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0x010100A165D6A8B98D0F4FB158B27E667A45EA</vt:lpwstr>
  </property>
  <property fmtid="{D5CDD505-2E9C-101B-9397-08002B2CF9AE}" pid="3" name="MediaServiceImageTags">
    <vt:lpwstr/>
  </property>
</Properties>
</file>