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216_FA28706.xml" ContentType="application/vnd.ms-powerpoint.comments+xml"/>
  <Override PartName="/ppt/notesSlides/notesSlide6.xml" ContentType="application/vnd.openxmlformats-officedocument.presentationml.notesSlide+xml"/>
  <Override PartName="/ppt/comments/modernComment_21A_F292417D.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22C_6629E6A0.xml" ContentType="application/vnd.ms-powerpoint.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9.xml" ContentType="application/vnd.openxmlformats-officedocument.presentationml.notesSlide+xml"/>
  <Override PartName="/ppt/comments/modernComment_1A5_2423E472.xml" ContentType="application/vnd.ms-powerpoint.comments+xml"/>
  <Override PartName="/ppt/notesSlides/notesSlide10.xml" ContentType="application/vnd.openxmlformats-officedocument.presentationml.notesSlide+xml"/>
  <Override PartName="/ppt/comments/modernComment_221_C4DF28D6.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A7_354188C1.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224_2925D44C.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FC_999DD913.xml" ContentType="application/vnd.ms-powerpoint.comments+xml"/>
  <Override PartName="/ppt/notesSlides/notesSlide26.xml" ContentType="application/vnd.openxmlformats-officedocument.presentationml.notesSlide+xml"/>
  <Override PartName="/ppt/comments/modernComment_1B4_2185C89B.xml" ContentType="application/vnd.ms-powerpoint.comments+xml"/>
  <Override PartName="/ppt/notesSlides/notesSlide27.xml" ContentType="application/vnd.openxmlformats-officedocument.presentationml.notesSlide+xml"/>
  <Override PartName="/ppt/comments/modernComment_1AE_D7A3E92F.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225_6D05CD23.xml" ContentType="application/vnd.ms-powerpoint.comments+xml"/>
  <Override PartName="/ppt/notesSlides/notesSlide31.xml" ContentType="application/vnd.openxmlformats-officedocument.presentationml.notesSlide+xml"/>
  <Override PartName="/ppt/comments/modernComment_1CC_CEDA7B78.xml" ContentType="application/vnd.ms-powerpoint.comments+xml"/>
  <Override PartName="/ppt/notesSlides/notesSlide32.xml" ContentType="application/vnd.openxmlformats-officedocument.presentationml.notesSlide+xml"/>
  <Override PartName="/ppt/comments/modernComment_1C8_DDC2173E.xml" ContentType="application/vnd.ms-powerpoint.comments+xml"/>
  <Override PartName="/ppt/notesSlides/notesSlide33.xml" ContentType="application/vnd.openxmlformats-officedocument.presentationml.notesSlide+xml"/>
  <Override PartName="/ppt/comments/modernComment_1CA_15544CD3.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200_6F28246E.xml" ContentType="application/vnd.ms-powerpoint.comments+xml"/>
  <Override PartName="/ppt/comments/modernComment_1FF_4F69172D.xml" ContentType="application/vnd.ms-powerpoint.comments+xml"/>
  <Override PartName="/ppt/notesSlides/notesSlide36.xml" ContentType="application/vnd.openxmlformats-officedocument.presentationml.notesSlide+xml"/>
  <Override PartName="/ppt/comments/modernComment_203_CEB15DA5.xml" ContentType="application/vnd.ms-powerpoint.comments+xml"/>
  <Override PartName="/ppt/notesSlides/notesSlide37.xml" ContentType="application/vnd.openxmlformats-officedocument.presentationml.notesSlide+xml"/>
  <Override PartName="/ppt/comments/modernComment_226_3191E234.xml" ContentType="application/vnd.ms-powerpoint.comments+xml"/>
  <Override PartName="/ppt/comments/modernComment_227_8BB0C123.xml" ContentType="application/vnd.ms-powerpoint.comments+xml"/>
  <Override PartName="/ppt/notesSlides/notesSlide38.xml" ContentType="application/vnd.openxmlformats-officedocument.presentationml.notesSlide+xml"/>
  <Override PartName="/ppt/comments/modernComment_1C4_B2E4D34D.xml" ContentType="application/vnd.ms-powerpoint.comments+xml"/>
  <Override PartName="/ppt/notesSlides/notesSlide39.xml" ContentType="application/vnd.openxmlformats-officedocument.presentationml.notesSlide+xml"/>
  <Override PartName="/ppt/comments/modernComment_1C5_54E7C79D.xml" ContentType="application/vnd.ms-powerpoint.comments+xml"/>
  <Override PartName="/ppt/notesSlides/notesSlide40.xml" ContentType="application/vnd.openxmlformats-officedocument.presentationml.notesSlide+xml"/>
  <Override PartName="/ppt/comments/modernComment_209_6C54738E.xml" ContentType="application/vnd.ms-powerpoint.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1C6_30BEF4C6.xml" ContentType="application/vnd.ms-powerpoint.comments+xml"/>
  <Override PartName="/ppt/notesSlides/notesSlide43.xml" ContentType="application/vnd.openxmlformats-officedocument.presentationml.notesSlide+xml"/>
  <Override PartName="/ppt/comments/modernComment_20B_67699012.xml" ContentType="application/vnd.ms-powerpoint.comments+xml"/>
  <Override PartName="/ppt/notesSlides/notesSlide44.xml" ContentType="application/vnd.openxmlformats-officedocument.presentationml.notesSlide+xml"/>
  <Override PartName="/ppt/comments/modernComment_1D7_7FB955AD.xml" ContentType="application/vnd.ms-powerpoint.comments+xml"/>
  <Override PartName="/ppt/notesSlides/notesSlide45.xml" ContentType="application/vnd.openxmlformats-officedocument.presentationml.notesSlide+xml"/>
  <Override PartName="/ppt/comments/modernComment_1D9_D8E7BF9B.xml" ContentType="application/vnd.ms-powerpoint.comments+xml"/>
  <Override PartName="/ppt/notesSlides/notesSlide46.xml" ContentType="application/vnd.openxmlformats-officedocument.presentationml.notesSlide+xml"/>
  <Override PartName="/ppt/comments/modernComment_228_18AA7E2F.xml" ContentType="application/vnd.ms-powerpoint.comments+xml"/>
  <Override PartName="/ppt/notesSlides/notesSlide47.xml" ContentType="application/vnd.openxmlformats-officedocument.presentationml.notesSlide+xml"/>
  <Override PartName="/ppt/comments/modernComment_1DA_1DA75C3E.xml" ContentType="application/vnd.ms-powerpoint.comments+xml"/>
  <Override PartName="/ppt/notesSlides/notesSlide48.xml" ContentType="application/vnd.openxmlformats-officedocument.presentationml.notesSlide+xml"/>
  <Override PartName="/ppt/comments/modernComment_1DB_15415A8.xml" ContentType="application/vnd.ms-powerpoint.comments+xml"/>
  <Override PartName="/ppt/notesSlides/notesSlide49.xml" ContentType="application/vnd.openxmlformats-officedocument.presentationml.notesSlide+xml"/>
  <Override PartName="/ppt/comments/modernComment_1DF_934FFBDF.xml" ContentType="application/vnd.ms-powerpoint.comments+xml"/>
  <Override PartName="/ppt/notesSlides/notesSlide50.xml" ContentType="application/vnd.openxmlformats-officedocument.presentationml.notesSlide+xml"/>
  <Override PartName="/ppt/comments/modernComment_1E0_AD3EAD72.xml" ContentType="application/vnd.ms-powerpoint.comments+xml"/>
  <Override PartName="/ppt/notesSlides/notesSlide51.xml" ContentType="application/vnd.openxmlformats-officedocument.presentationml.notesSlide+xml"/>
  <Override PartName="/ppt/comments/modernComment_1E1_4338DF29.xml" ContentType="application/vnd.ms-powerpoint.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modernComment_1E5_3E2619C6.xml" ContentType="application/vnd.ms-powerpoint.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modernComment_247_6F15BA8.xml" ContentType="application/vnd.ms-powerpoint.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omments/modernComment_1CB_5B4D149C.xml" ContentType="application/vnd.ms-powerpoint.comments+xml"/>
  <Override PartName="/ppt/notesSlides/notesSlide63.xml" ContentType="application/vnd.openxmlformats-officedocument.presentationml.notesSlide+xml"/>
  <Override PartName="/ppt/comments/modernComment_22B_9E884710.xml" ContentType="application/vnd.ms-powerpoint.comments+xml"/>
  <Override PartName="/ppt/notesSlides/notesSlide64.xml" ContentType="application/vnd.openxmlformats-officedocument.presentationml.notesSlide+xml"/>
  <Override PartName="/ppt/comments/modernComment_1F5_B9B5E1B8.xml" ContentType="application/vnd.ms-powerpoint.comments+xml"/>
  <Override PartName="/ppt/notesSlides/notesSlide65.xml" ContentType="application/vnd.openxmlformats-officedocument.presentationml.notesSlide+xml"/>
  <Override PartName="/ppt/comments/modernComment_1F8_5952905B.xml" ContentType="application/vnd.ms-powerpoint.comments+xml"/>
  <Override PartName="/ppt/notesSlides/notesSlide66.xml" ContentType="application/vnd.openxmlformats-officedocument.presentationml.notesSlide+xml"/>
  <Override PartName="/ppt/comments/modernComment_1F9_69E79BC7.xml" ContentType="application/vnd.ms-powerpoint.comments+xml"/>
  <Override PartName="/ppt/notesSlides/notesSlide6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4"/>
  </p:sldMasterIdLst>
  <p:notesMasterIdLst>
    <p:notesMasterId r:id="rId77"/>
  </p:notesMasterIdLst>
  <p:sldIdLst>
    <p:sldId id="256" r:id="rId5"/>
    <p:sldId id="559" r:id="rId6"/>
    <p:sldId id="581" r:id="rId7"/>
    <p:sldId id="418" r:id="rId8"/>
    <p:sldId id="420" r:id="rId9"/>
    <p:sldId id="324" r:id="rId10"/>
    <p:sldId id="534" r:id="rId11"/>
    <p:sldId id="538" r:id="rId12"/>
    <p:sldId id="535" r:id="rId13"/>
    <p:sldId id="556" r:id="rId14"/>
    <p:sldId id="421" r:id="rId15"/>
    <p:sldId id="545" r:id="rId16"/>
    <p:sldId id="422" r:id="rId17"/>
    <p:sldId id="403" r:id="rId18"/>
    <p:sldId id="423" r:id="rId19"/>
    <p:sldId id="557" r:id="rId20"/>
    <p:sldId id="424" r:id="rId21"/>
    <p:sldId id="542" r:id="rId22"/>
    <p:sldId id="546" r:id="rId23"/>
    <p:sldId id="507" r:id="rId24"/>
    <p:sldId id="519" r:id="rId25"/>
    <p:sldId id="547" r:id="rId26"/>
    <p:sldId id="548" r:id="rId27"/>
    <p:sldId id="560" r:id="rId28"/>
    <p:sldId id="467" r:id="rId29"/>
    <p:sldId id="470" r:id="rId30"/>
    <p:sldId id="508" r:id="rId31"/>
    <p:sldId id="436" r:id="rId32"/>
    <p:sldId id="430" r:id="rId33"/>
    <p:sldId id="525" r:id="rId34"/>
    <p:sldId id="431" r:id="rId35"/>
    <p:sldId id="437" r:id="rId36"/>
    <p:sldId id="549" r:id="rId37"/>
    <p:sldId id="460" r:id="rId38"/>
    <p:sldId id="456" r:id="rId39"/>
    <p:sldId id="458" r:id="rId40"/>
    <p:sldId id="509" r:id="rId41"/>
    <p:sldId id="512" r:id="rId42"/>
    <p:sldId id="511" r:id="rId43"/>
    <p:sldId id="515" r:id="rId44"/>
    <p:sldId id="550" r:id="rId45"/>
    <p:sldId id="551" r:id="rId46"/>
    <p:sldId id="452" r:id="rId47"/>
    <p:sldId id="453" r:id="rId48"/>
    <p:sldId id="521" r:id="rId49"/>
    <p:sldId id="582" r:id="rId50"/>
    <p:sldId id="454" r:id="rId51"/>
    <p:sldId id="523" r:id="rId52"/>
    <p:sldId id="471" r:id="rId53"/>
    <p:sldId id="473" r:id="rId54"/>
    <p:sldId id="552" r:id="rId55"/>
    <p:sldId id="474" r:id="rId56"/>
    <p:sldId id="475" r:id="rId57"/>
    <p:sldId id="479" r:id="rId58"/>
    <p:sldId id="480" r:id="rId59"/>
    <p:sldId id="481" r:id="rId60"/>
    <p:sldId id="570" r:id="rId61"/>
    <p:sldId id="571" r:id="rId62"/>
    <p:sldId id="485" r:id="rId63"/>
    <p:sldId id="573" r:id="rId64"/>
    <p:sldId id="574" r:id="rId65"/>
    <p:sldId id="575" r:id="rId66"/>
    <p:sldId id="576" r:id="rId67"/>
    <p:sldId id="579" r:id="rId68"/>
    <p:sldId id="583" r:id="rId69"/>
    <p:sldId id="489" r:id="rId70"/>
    <p:sldId id="459" r:id="rId71"/>
    <p:sldId id="555" r:id="rId72"/>
    <p:sldId id="501" r:id="rId73"/>
    <p:sldId id="504" r:id="rId74"/>
    <p:sldId id="505" r:id="rId75"/>
    <p:sldId id="580" r:id="rId76"/>
  </p:sldIdLst>
  <p:sldSz cx="9144000" cy="5143500" type="screen16x9"/>
  <p:notesSz cx="6858000" cy="9144000"/>
  <p:embeddedFontLst>
    <p:embeddedFont>
      <p:font typeface="Anaheim" panose="020B0604020202020204" pitchFamily="34" charset="0"/>
      <p:regular r:id="rId78"/>
      <p:bold r:id="rId79"/>
    </p:embeddedFont>
    <p:embeddedFont>
      <p:font typeface="Broadway" pitchFamily="82" charset="77"/>
      <p:regular r:id="rId80"/>
    </p:embeddedFont>
    <p:embeddedFont>
      <p:font typeface="Epilogue" panose="020B0604020202020204" pitchFamily="34" charset="0"/>
      <p:regular r:id="rId81"/>
      <p:bold r:id="rId82"/>
      <p:italic r:id="rId83"/>
      <p:boldItalic r:id="rId84"/>
    </p:embeddedFont>
    <p:embeddedFont>
      <p:font typeface="Nunito Light" pitchFamily="2" charset="77"/>
      <p:regular r:id="rId85"/>
      <p:italic r:id="rId86"/>
    </p:embeddedFont>
    <p:embeddedFont>
      <p:font typeface="Segoe UI" panose="020B0502040204020203" pitchFamily="34" charset="0"/>
      <p:regular r:id="rId87"/>
      <p:bold r:id="rId88"/>
      <p:italic r:id="rId89"/>
      <p:boldItalic r:id="rId90"/>
    </p:embeddedFont>
    <p:embeddedFont>
      <p:font typeface="Sofia Sans" pitchFamily="2"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87F76104-E45E-42C1-83D7-6F975A0D0E3C}">
          <p14:sldIdLst>
            <p14:sldId id="256"/>
            <p14:sldId id="559"/>
            <p14:sldId id="581"/>
            <p14:sldId id="418"/>
            <p14:sldId id="420"/>
            <p14:sldId id="324"/>
            <p14:sldId id="534"/>
            <p14:sldId id="538"/>
            <p14:sldId id="535"/>
            <p14:sldId id="556"/>
            <p14:sldId id="421"/>
            <p14:sldId id="545"/>
            <p14:sldId id="422"/>
            <p14:sldId id="403"/>
            <p14:sldId id="423"/>
            <p14:sldId id="557"/>
            <p14:sldId id="424"/>
            <p14:sldId id="542"/>
            <p14:sldId id="546"/>
            <p14:sldId id="507"/>
            <p14:sldId id="519"/>
            <p14:sldId id="547"/>
            <p14:sldId id="548"/>
            <p14:sldId id="560"/>
            <p14:sldId id="467"/>
            <p14:sldId id="470"/>
            <p14:sldId id="508"/>
            <p14:sldId id="436"/>
            <p14:sldId id="430"/>
            <p14:sldId id="525"/>
            <p14:sldId id="431"/>
            <p14:sldId id="437"/>
            <p14:sldId id="549"/>
            <p14:sldId id="460"/>
            <p14:sldId id="456"/>
            <p14:sldId id="458"/>
            <p14:sldId id="509"/>
            <p14:sldId id="512"/>
            <p14:sldId id="511"/>
            <p14:sldId id="515"/>
            <p14:sldId id="550"/>
            <p14:sldId id="551"/>
            <p14:sldId id="452"/>
            <p14:sldId id="453"/>
            <p14:sldId id="521"/>
            <p14:sldId id="582"/>
            <p14:sldId id="454"/>
            <p14:sldId id="523"/>
            <p14:sldId id="471"/>
            <p14:sldId id="473"/>
            <p14:sldId id="552"/>
            <p14:sldId id="474"/>
            <p14:sldId id="475"/>
            <p14:sldId id="479"/>
            <p14:sldId id="480"/>
            <p14:sldId id="481"/>
            <p14:sldId id="570"/>
            <p14:sldId id="571"/>
            <p14:sldId id="485"/>
            <p14:sldId id="573"/>
            <p14:sldId id="574"/>
            <p14:sldId id="575"/>
            <p14:sldId id="576"/>
            <p14:sldId id="579"/>
            <p14:sldId id="583"/>
            <p14:sldId id="489"/>
            <p14:sldId id="459"/>
            <p14:sldId id="555"/>
            <p14:sldId id="501"/>
            <p14:sldId id="504"/>
            <p14:sldId id="505"/>
            <p14:sldId id="580"/>
          </p14:sldIdLst>
        </p14:section>
      </p14:sectionLst>
    </p:ext>
    <p:ext uri="{EFAFB233-063F-42B5-8137-9DF3F51BA10A}">
      <p15:sldGuideLst xmlns:p15="http://schemas.microsoft.com/office/powerpoint/2012/main">
        <p15:guide id="1" orient="horz" pos="3049" userDrawn="1">
          <p15:clr>
            <a:srgbClr val="747775"/>
          </p15:clr>
        </p15:guide>
        <p15:guide id="2" pos="453" userDrawn="1">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9B9706-26D3-A027-F6CA-71E837A6E850}" name="Janosch Brand" initials="JB" userId="S::janosch.brand@tum.de::3d85cbd2-efc3-42c6-8948-307c878cc683" providerId="AD"/>
  <p188:author id="{4A3C4C20-EA2F-D420-3E9A-718E7426B845}" name="Tabea Monz" initials="TM" userId="S::t.monz@tum.de::f46a5392-c507-4495-8454-0a2fbbcf0cda" providerId="AD"/>
  <p188:author id="{D6905A2D-D2C3-201B-A946-8E354F0020AE}" name="Era Poudel" initials="EP" userId="S::era.poudel@tum.de::4038d143-4a25-4ddb-a450-cddf29410981" providerId="AD"/>
  <p188:author id="{60CABE33-0908-B1D7-DFB5-E68481894B90}" name="Ömer Taha Sevimli" initials="ÖS" userId="S::omer.sevimli@tum.de::d68fb2f4-76b1-4cfc-96e6-800a7d956fcb" providerId="AD"/>
  <p188:author id="{B42F1766-DDFC-5C7B-DE45-1C59074F08E1}" name="Stefan Zieglmeier" initials="SZ" userId="S::stefan.zieglmeier@tum.de::9d0a9ec1-89ae-40c9-8d3d-62f162d41600" providerId="AD"/>
  <p188:author id="{A2D88C7B-F911-1FC8-4C7B-557F6BE0D536}" name="Katja Semmelmann" initials="KS" userId="S::katja.semmelmann@tum.de::aa62d792-f2bc-4e46-b762-fcd79d289f47" providerId="AD"/>
  <p188:author id="{0F756B82-F4C1-7B5C-2361-E7631C280A30}" name="Kira Deisel" initials="KD" userId="S::kira.deisel@tum.de::bb89c4fa-49c4-4334-a53b-6afddf4fe740" providerId="AD"/>
  <p188:author id="{F73FFFAA-7943-1894-DF3E-C6EFC07087C6}" name="Chiara Leister" initials="CL" userId="S::chiara.leister@tum.de::e611d9dc-1f58-4629-9e21-aff377d637c8" providerId="AD"/>
  <p188:author id="{7460A1BE-3AAD-3B58-978F-EAFBE55F82E3}" name="Tobias Gnann" initials="TG" userId="S::tobias.gnann@tum.de::288285b4-48e8-4301-af0d-6acb284638c2" providerId="AD"/>
  <p188:author id="{1ED934D9-1AF6-DEB9-071C-2AFB722CF825}" name="Nina Steger" initials="" userId="S::nina.steger@tum.de::efda762e-901d-408b-befd-9a071afe5357" providerId="AD"/>
  <p188:author id="{47CFB4FE-14D8-21F6-A367-BA6A42E6750C}" name="Bianca Bacci" initials="BB" userId="S::ge72jah@tum.de::83bb2da2-bed4-4ef3-8a15-9eeec0e86d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ianca Bacci" initials="BB" lastIdx="10" clrIdx="0">
    <p:extLst>
      <p:ext uri="{19B8F6BF-5375-455C-9EA6-DF929625EA0E}">
        <p15:presenceInfo xmlns:p15="http://schemas.microsoft.com/office/powerpoint/2012/main" userId="S::ge72jah@tum.de::83bb2da2-bed4-4ef3-8a15-9eeec0e86db8" providerId="AD"/>
      </p:ext>
    </p:extLst>
  </p:cmAuthor>
  <p:cmAuthor id="2" name="Johanna Marx" initials="JM" lastIdx="2" clrIdx="1">
    <p:extLst>
      <p:ext uri="{19B8F6BF-5375-455C-9EA6-DF929625EA0E}">
        <p15:presenceInfo xmlns:p15="http://schemas.microsoft.com/office/powerpoint/2012/main" userId="S::Johanna17.Marx@tum.de::f7883e6b-b8f5-49bd-97ed-29afbba9d34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C"/>
    <a:srgbClr val="2F5745"/>
    <a:srgbClr val="FFFFFF"/>
    <a:srgbClr val="0E2018"/>
    <a:srgbClr val="C7CDC8"/>
    <a:srgbClr val="F2F3F3"/>
    <a:srgbClr val="000000"/>
    <a:srgbClr val="DDE7DF"/>
    <a:srgbClr val="F5F3EF"/>
    <a:srgbClr val="3155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7969A6-89CF-6348-A1F6-950AC89AC29A}" v="46" dt="2026-02-04T20:26:04.780"/>
    <p1510:client id="{DB91AFC7-0EE8-D225-1565-E8885A504995}" v="22" dt="2026-02-04T19:58:16.569"/>
  </p1510:revLst>
</p1510:revInfo>
</file>

<file path=ppt/tableStyles.xml><?xml version="1.0" encoding="utf-8"?>
<a:tblStyleLst xmlns:a="http://schemas.openxmlformats.org/drawingml/2006/main" def="{87981CF4-4D3E-4045-9ACF-D1447FECE155}">
  <a:tblStyle styleId="{87981CF4-4D3E-4045-9ACF-D1447FECE15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0CFADBD-3245-443C-9B6D-9ACBA4CA32A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30"/>
    <p:restoredTop sz="83563"/>
  </p:normalViewPr>
  <p:slideViewPr>
    <p:cSldViewPr snapToGrid="0">
      <p:cViewPr>
        <p:scale>
          <a:sx n="101" d="100"/>
          <a:sy n="101" d="100"/>
        </p:scale>
        <p:origin x="1424" y="808"/>
      </p:cViewPr>
      <p:guideLst>
        <p:guide orient="horz" pos="3049"/>
        <p:guide pos="45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2.fntdata"/><Relationship Id="rId102" Type="http://schemas.microsoft.com/office/2018/10/relationships/authors" Target="authors.xml"/><Relationship Id="rId5" Type="http://schemas.openxmlformats.org/officeDocument/2006/relationships/slide" Target="slides/slide1.xml"/><Relationship Id="rId90" Type="http://schemas.openxmlformats.org/officeDocument/2006/relationships/font" Target="fonts/font13.fntdata"/><Relationship Id="rId95" Type="http://schemas.openxmlformats.org/officeDocument/2006/relationships/commentAuthors" Target="commen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3.fntdata"/><Relationship Id="rId85" Type="http://schemas.openxmlformats.org/officeDocument/2006/relationships/font" Target="fonts/font8.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5.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0.fntdata"/><Relationship Id="rId61" Type="http://schemas.openxmlformats.org/officeDocument/2006/relationships/slide" Target="slides/slide57.xml"/><Relationship Id="rId82"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notesMaster" Target="notesMasters/notesMaster1.xml"/><Relationship Id="rId100"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6.fntdata"/><Relationship Id="rId98" Type="http://schemas.openxmlformats.org/officeDocument/2006/relationships/theme" Target="theme/them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ara Leister" userId="S::chiara.leister@tum.de::e611d9dc-1f58-4629-9e21-aff377d637c8" providerId="AD" clId="Web-{80AC33F9-7633-FC99-8121-5AEAA02A37B7}"/>
    <pc:docChg chg="modSld">
      <pc:chgData name="Chiara Leister" userId="S::chiara.leister@tum.de::e611d9dc-1f58-4629-9e21-aff377d637c8" providerId="AD" clId="Web-{80AC33F9-7633-FC99-8121-5AEAA02A37B7}" dt="2026-01-12T18:05:28.998" v="27" actId="20577"/>
      <pc:docMkLst>
        <pc:docMk/>
      </pc:docMkLst>
      <pc:sldChg chg="addSp delSp modSp">
        <pc:chgData name="Chiara Leister" userId="S::chiara.leister@tum.de::e611d9dc-1f58-4629-9e21-aff377d637c8" providerId="AD" clId="Web-{80AC33F9-7633-FC99-8121-5AEAA02A37B7}" dt="2026-01-12T18:05:28.998" v="27" actId="20577"/>
        <pc:sldMkLst>
          <pc:docMk/>
          <pc:sldMk cId="606332018" sldId="421"/>
        </pc:sldMkLst>
        <pc:spChg chg="add">
          <ac:chgData name="Chiara Leister" userId="S::chiara.leister@tum.de::e611d9dc-1f58-4629-9e21-aff377d637c8" providerId="AD" clId="Web-{80AC33F9-7633-FC99-8121-5AEAA02A37B7}" dt="2026-01-12T18:02:05.167" v="1"/>
          <ac:spMkLst>
            <pc:docMk/>
            <pc:sldMk cId="606332018" sldId="421"/>
            <ac:spMk id="7" creationId="{1547BE30-2762-A932-D6C6-F2DAD4470041}"/>
          </ac:spMkLst>
        </pc:spChg>
        <pc:spChg chg="add">
          <ac:chgData name="Chiara Leister" userId="S::chiara.leister@tum.de::e611d9dc-1f58-4629-9e21-aff377d637c8" providerId="AD" clId="Web-{80AC33F9-7633-FC99-8121-5AEAA02A37B7}" dt="2026-01-12T18:02:05.167" v="1"/>
          <ac:spMkLst>
            <pc:docMk/>
            <pc:sldMk cId="606332018" sldId="421"/>
            <ac:spMk id="9" creationId="{9DF4BAE9-778C-92F6-2383-4CDCE3CED2D2}"/>
          </ac:spMkLst>
        </pc:spChg>
        <pc:spChg chg="add del mod">
          <ac:chgData name="Chiara Leister" userId="S::chiara.leister@tum.de::e611d9dc-1f58-4629-9e21-aff377d637c8" providerId="AD" clId="Web-{80AC33F9-7633-FC99-8121-5AEAA02A37B7}" dt="2026-01-12T18:05:28.998" v="27" actId="20577"/>
          <ac:spMkLst>
            <pc:docMk/>
            <pc:sldMk cId="606332018" sldId="421"/>
            <ac:spMk id="11" creationId="{59CB9BFF-95B9-E735-8F9E-C17F77C2AE35}"/>
          </ac:spMkLst>
        </pc:spChg>
        <pc:spChg chg="add">
          <ac:chgData name="Chiara Leister" userId="S::chiara.leister@tum.de::e611d9dc-1f58-4629-9e21-aff377d637c8" providerId="AD" clId="Web-{80AC33F9-7633-FC99-8121-5AEAA02A37B7}" dt="2026-01-12T18:02:05.167" v="1"/>
          <ac:spMkLst>
            <pc:docMk/>
            <pc:sldMk cId="606332018" sldId="421"/>
            <ac:spMk id="12" creationId="{8102967A-B39A-B276-018C-5CF246FFDBFD}"/>
          </ac:spMkLst>
        </pc:spChg>
        <pc:spChg chg="add">
          <ac:chgData name="Chiara Leister" userId="S::chiara.leister@tum.de::e611d9dc-1f58-4629-9e21-aff377d637c8" providerId="AD" clId="Web-{80AC33F9-7633-FC99-8121-5AEAA02A37B7}" dt="2026-01-12T18:02:05.167" v="1"/>
          <ac:spMkLst>
            <pc:docMk/>
            <pc:sldMk cId="606332018" sldId="421"/>
            <ac:spMk id="13" creationId="{C3FB3394-4C42-2C49-929C-2A35176E7325}"/>
          </ac:spMkLst>
        </pc:spChg>
        <pc:spChg chg="add">
          <ac:chgData name="Chiara Leister" userId="S::chiara.leister@tum.de::e611d9dc-1f58-4629-9e21-aff377d637c8" providerId="AD" clId="Web-{80AC33F9-7633-FC99-8121-5AEAA02A37B7}" dt="2026-01-12T18:02:05.167" v="1"/>
          <ac:spMkLst>
            <pc:docMk/>
            <pc:sldMk cId="606332018" sldId="421"/>
            <ac:spMk id="14" creationId="{DDBDD79E-8403-1A5F-0932-684202C6CC26}"/>
          </ac:spMkLst>
        </pc:spChg>
        <pc:spChg chg="add">
          <ac:chgData name="Chiara Leister" userId="S::chiara.leister@tum.de::e611d9dc-1f58-4629-9e21-aff377d637c8" providerId="AD" clId="Web-{80AC33F9-7633-FC99-8121-5AEAA02A37B7}" dt="2026-01-12T18:02:05.167" v="1"/>
          <ac:spMkLst>
            <pc:docMk/>
            <pc:sldMk cId="606332018" sldId="421"/>
            <ac:spMk id="15" creationId="{559849F5-B6B5-7D30-090D-C1EE1997EB8A}"/>
          </ac:spMkLst>
        </pc:spChg>
        <pc:spChg chg="add">
          <ac:chgData name="Chiara Leister" userId="S::chiara.leister@tum.de::e611d9dc-1f58-4629-9e21-aff377d637c8" providerId="AD" clId="Web-{80AC33F9-7633-FC99-8121-5AEAA02A37B7}" dt="2026-01-12T18:02:05.167" v="1"/>
          <ac:spMkLst>
            <pc:docMk/>
            <pc:sldMk cId="606332018" sldId="421"/>
            <ac:spMk id="16" creationId="{1A609F40-532E-61D4-837C-CBBA6B21EB0C}"/>
          </ac:spMkLst>
        </pc:spChg>
        <pc:spChg chg="mod">
          <ac:chgData name="Chiara Leister" userId="S::chiara.leister@tum.de::e611d9dc-1f58-4629-9e21-aff377d637c8" providerId="AD" clId="Web-{80AC33F9-7633-FC99-8121-5AEAA02A37B7}" dt="2026-01-12T18:04:39.482" v="20" actId="1076"/>
          <ac:spMkLst>
            <pc:docMk/>
            <pc:sldMk cId="606332018" sldId="421"/>
            <ac:spMk id="30" creationId="{A68BB057-B8C6-3C0B-23E1-6E6A0F06BDF0}"/>
          </ac:spMkLst>
        </pc:spChg>
        <pc:grpChg chg="add mod">
          <ac:chgData name="Chiara Leister" userId="S::chiara.leister@tum.de::e611d9dc-1f58-4629-9e21-aff377d637c8" providerId="AD" clId="Web-{80AC33F9-7633-FC99-8121-5AEAA02A37B7}" dt="2026-01-12T18:05:05.841" v="22" actId="1076"/>
          <ac:grpSpMkLst>
            <pc:docMk/>
            <pc:sldMk cId="606332018" sldId="421"/>
            <ac:grpSpMk id="2" creationId="{6CC30CE0-74B4-AEB9-6B19-EB9A287C94C6}"/>
          </ac:grpSpMkLst>
        </pc:grpChg>
        <pc:grpChg chg="add">
          <ac:chgData name="Chiara Leister" userId="S::chiara.leister@tum.de::e611d9dc-1f58-4629-9e21-aff377d637c8" providerId="AD" clId="Web-{80AC33F9-7633-FC99-8121-5AEAA02A37B7}" dt="2026-01-12T18:02:05.167" v="1"/>
          <ac:grpSpMkLst>
            <pc:docMk/>
            <pc:sldMk cId="606332018" sldId="421"/>
            <ac:grpSpMk id="3" creationId="{6AFCB60C-5723-7098-49A7-4E550B8683B2}"/>
          </ac:grpSpMkLst>
        </pc:grpChg>
        <pc:grpChg chg="mod">
          <ac:chgData name="Chiara Leister" userId="S::chiara.leister@tum.de::e611d9dc-1f58-4629-9e21-aff377d637c8" providerId="AD" clId="Web-{80AC33F9-7633-FC99-8121-5AEAA02A37B7}" dt="2026-01-12T18:04:46.716" v="21" actId="1076"/>
          <ac:grpSpMkLst>
            <pc:docMk/>
            <pc:sldMk cId="606332018" sldId="421"/>
            <ac:grpSpMk id="63" creationId="{6BC16F2B-4B71-C52B-4633-A485D24D57C2}"/>
          </ac:grpSpMkLst>
        </pc:grpChg>
        <pc:picChg chg="add del">
          <ac:chgData name="Chiara Leister" userId="S::chiara.leister@tum.de::e611d9dc-1f58-4629-9e21-aff377d637c8" providerId="AD" clId="Web-{80AC33F9-7633-FC99-8121-5AEAA02A37B7}" dt="2026-01-12T18:04:37.013" v="19"/>
          <ac:picMkLst>
            <pc:docMk/>
            <pc:sldMk cId="606332018" sldId="421"/>
            <ac:picMk id="21" creationId="{AFEFEFD4-466A-92EB-7F8D-0D011A0ECB41}"/>
          </ac:picMkLst>
        </pc:picChg>
        <pc:picChg chg="mod">
          <ac:chgData name="Chiara Leister" userId="S::chiara.leister@tum.de::e611d9dc-1f58-4629-9e21-aff377d637c8" providerId="AD" clId="Web-{80AC33F9-7633-FC99-8121-5AEAA02A37B7}" dt="2026-01-12T18:03:36.715" v="13" actId="1076"/>
          <ac:picMkLst>
            <pc:docMk/>
            <pc:sldMk cId="606332018" sldId="421"/>
            <ac:picMk id="31" creationId="{3FCB0706-8E95-E545-FD87-F6B4DB3F8B5C}"/>
          </ac:picMkLst>
        </pc:picChg>
        <pc:picChg chg="mod">
          <ac:chgData name="Chiara Leister" userId="S::chiara.leister@tum.de::e611d9dc-1f58-4629-9e21-aff377d637c8" providerId="AD" clId="Web-{80AC33F9-7633-FC99-8121-5AEAA02A37B7}" dt="2026-01-12T18:03:32.325" v="12" actId="1076"/>
          <ac:picMkLst>
            <pc:docMk/>
            <pc:sldMk cId="606332018" sldId="421"/>
            <ac:picMk id="32" creationId="{EDE97D32-EBBD-A402-1F0E-7F8B962E799B}"/>
          </ac:picMkLst>
        </pc:picChg>
        <pc:picChg chg="mod">
          <ac:chgData name="Chiara Leister" userId="S::chiara.leister@tum.de::e611d9dc-1f58-4629-9e21-aff377d637c8" providerId="AD" clId="Web-{80AC33F9-7633-FC99-8121-5AEAA02A37B7}" dt="2026-01-12T18:03:48.497" v="15" actId="1076"/>
          <ac:picMkLst>
            <pc:docMk/>
            <pc:sldMk cId="606332018" sldId="421"/>
            <ac:picMk id="33" creationId="{CCBE38A1-2E60-EB79-8D2F-F708897C189C}"/>
          </ac:picMkLst>
        </pc:picChg>
      </pc:sldChg>
    </pc:docChg>
  </pc:docChgLst>
  <pc:docChgLst>
    <pc:chgData name="Chiara Leister" userId="S::chiara.leister@tum.de::e611d9dc-1f58-4629-9e21-aff377d637c8" providerId="AD" clId="Web-{4CF7EE22-5915-01A0-601E-33BC8D439732}"/>
    <pc:docChg chg="delSld modSld sldOrd modSection">
      <pc:chgData name="Chiara Leister" userId="S::chiara.leister@tum.de::e611d9dc-1f58-4629-9e21-aff377d637c8" providerId="AD" clId="Web-{4CF7EE22-5915-01A0-601E-33BC8D439732}" dt="2026-01-12T18:45:12.423" v="113"/>
      <pc:docMkLst>
        <pc:docMk/>
      </pc:docMkLst>
      <pc:sldChg chg="mod modShow">
        <pc:chgData name="Chiara Leister" userId="S::chiara.leister@tum.de::e611d9dc-1f58-4629-9e21-aff377d637c8" providerId="AD" clId="Web-{4CF7EE22-5915-01A0-601E-33BC8D439732}" dt="2026-01-12T18:38:00.074" v="72"/>
        <pc:sldMkLst>
          <pc:docMk/>
          <pc:sldMk cId="0" sldId="256"/>
        </pc:sldMkLst>
      </pc:sldChg>
      <pc:sldChg chg="mod modShow">
        <pc:chgData name="Chiara Leister" userId="S::chiara.leister@tum.de::e611d9dc-1f58-4629-9e21-aff377d637c8" providerId="AD" clId="Web-{4CF7EE22-5915-01A0-601E-33BC8D439732}" dt="2026-01-12T18:38:00.074" v="70"/>
        <pc:sldMkLst>
          <pc:docMk/>
          <pc:sldMk cId="1729817831" sldId="324"/>
        </pc:sldMkLst>
      </pc:sldChg>
      <pc:sldChg chg="mod modShow">
        <pc:chgData name="Chiara Leister" userId="S::chiara.leister@tum.de::e611d9dc-1f58-4629-9e21-aff377d637c8" providerId="AD" clId="Web-{4CF7EE22-5915-01A0-601E-33BC8D439732}" dt="2026-01-12T18:38:00.074" v="64"/>
        <pc:sldMkLst>
          <pc:docMk/>
          <pc:sldMk cId="1864215644" sldId="403"/>
        </pc:sldMkLst>
      </pc:sldChg>
      <pc:sldChg chg="mod modShow">
        <pc:chgData name="Chiara Leister" userId="S::chiara.leister@tum.de::e611d9dc-1f58-4629-9e21-aff377d637c8" providerId="AD" clId="Web-{4CF7EE22-5915-01A0-601E-33BC8D439732}" dt="2026-01-12T18:40:45.076" v="108"/>
        <pc:sldMkLst>
          <pc:docMk/>
          <pc:sldMk cId="1796853716" sldId="418"/>
        </pc:sldMkLst>
      </pc:sldChg>
      <pc:sldChg chg="mod modShow">
        <pc:chgData name="Chiara Leister" userId="S::chiara.leister@tum.de::e611d9dc-1f58-4629-9e21-aff377d637c8" providerId="AD" clId="Web-{4CF7EE22-5915-01A0-601E-33BC8D439732}" dt="2026-01-12T18:40:43.247" v="107"/>
        <pc:sldMkLst>
          <pc:docMk/>
          <pc:sldMk cId="53411462" sldId="420"/>
        </pc:sldMkLst>
      </pc:sldChg>
      <pc:sldChg chg="mod modShow">
        <pc:chgData name="Chiara Leister" userId="S::chiara.leister@tum.de::e611d9dc-1f58-4629-9e21-aff377d637c8" providerId="AD" clId="Web-{4CF7EE22-5915-01A0-601E-33BC8D439732}" dt="2026-01-12T18:38:00.074" v="65"/>
        <pc:sldMkLst>
          <pc:docMk/>
          <pc:sldMk cId="606332018" sldId="421"/>
        </pc:sldMkLst>
      </pc:sldChg>
      <pc:sldChg chg="mod modShow">
        <pc:chgData name="Chiara Leister" userId="S::chiara.leister@tum.de::e611d9dc-1f58-4629-9e21-aff377d637c8" providerId="AD" clId="Web-{4CF7EE22-5915-01A0-601E-33BC8D439732}" dt="2026-01-12T18:40:39.622" v="106"/>
        <pc:sldMkLst>
          <pc:docMk/>
          <pc:sldMk cId="2151159792" sldId="422"/>
        </pc:sldMkLst>
      </pc:sldChg>
      <pc:sldChg chg="mod modShow">
        <pc:chgData name="Chiara Leister" userId="S::chiara.leister@tum.de::e611d9dc-1f58-4629-9e21-aff377d637c8" providerId="AD" clId="Web-{4CF7EE22-5915-01A0-601E-33BC8D439732}" dt="2026-01-12T18:38:00.074" v="63"/>
        <pc:sldMkLst>
          <pc:docMk/>
          <pc:sldMk cId="893487297" sldId="423"/>
        </pc:sldMkLst>
      </pc:sldChg>
      <pc:sldChg chg="mod modShow">
        <pc:chgData name="Chiara Leister" userId="S::chiara.leister@tum.de::e611d9dc-1f58-4629-9e21-aff377d637c8" providerId="AD" clId="Web-{4CF7EE22-5915-01A0-601E-33BC8D439732}" dt="2026-01-12T18:38:00.074" v="61"/>
        <pc:sldMkLst>
          <pc:docMk/>
          <pc:sldMk cId="2709478305" sldId="424"/>
        </pc:sldMkLst>
      </pc:sldChg>
      <pc:sldChg chg="mod modShow">
        <pc:chgData name="Chiara Leister" userId="S::chiara.leister@tum.de::e611d9dc-1f58-4629-9e21-aff377d637c8" providerId="AD" clId="Web-{4CF7EE22-5915-01A0-601E-33BC8D439732}" dt="2026-01-12T18:38:00.074" v="56"/>
        <pc:sldMkLst>
          <pc:docMk/>
          <pc:sldMk cId="3617843503" sldId="430"/>
        </pc:sldMkLst>
      </pc:sldChg>
      <pc:sldChg chg="mod modShow">
        <pc:chgData name="Chiara Leister" userId="S::chiara.leister@tum.de::e611d9dc-1f58-4629-9e21-aff377d637c8" providerId="AD" clId="Web-{4CF7EE22-5915-01A0-601E-33BC8D439732}" dt="2026-01-12T18:39:58.247" v="97"/>
        <pc:sldMkLst>
          <pc:docMk/>
          <pc:sldMk cId="1124866894" sldId="431"/>
        </pc:sldMkLst>
      </pc:sldChg>
      <pc:sldChg chg="mod modShow">
        <pc:chgData name="Chiara Leister" userId="S::chiara.leister@tum.de::e611d9dc-1f58-4629-9e21-aff377d637c8" providerId="AD" clId="Web-{4CF7EE22-5915-01A0-601E-33BC8D439732}" dt="2026-01-12T18:40:01.216" v="98"/>
        <pc:sldMkLst>
          <pc:docMk/>
          <pc:sldMk cId="562415771" sldId="436"/>
        </pc:sldMkLst>
      </pc:sldChg>
      <pc:sldChg chg="mod modShow">
        <pc:chgData name="Chiara Leister" userId="S::chiara.leister@tum.de::e611d9dc-1f58-4629-9e21-aff377d637c8" providerId="AD" clId="Web-{4CF7EE22-5915-01A0-601E-33BC8D439732}" dt="2026-01-12T18:39:56.763" v="96"/>
        <pc:sldMkLst>
          <pc:docMk/>
          <pc:sldMk cId="3225259573" sldId="437"/>
        </pc:sldMkLst>
      </pc:sldChg>
      <pc:sldChg chg="mod modShow">
        <pc:chgData name="Chiara Leister" userId="S::chiara.leister@tum.de::e611d9dc-1f58-4629-9e21-aff377d637c8" providerId="AD" clId="Web-{4CF7EE22-5915-01A0-601E-33BC8D439732}" dt="2026-01-12T18:38:00.074" v="50"/>
        <pc:sldMkLst>
          <pc:docMk/>
          <pc:sldMk cId="3001340749" sldId="452"/>
        </pc:sldMkLst>
      </pc:sldChg>
      <pc:sldChg chg="mod modShow">
        <pc:chgData name="Chiara Leister" userId="S::chiara.leister@tum.de::e611d9dc-1f58-4629-9e21-aff377d637c8" providerId="AD" clId="Web-{4CF7EE22-5915-01A0-601E-33BC8D439732}" dt="2026-01-12T18:38:00.074" v="49"/>
        <pc:sldMkLst>
          <pc:docMk/>
          <pc:sldMk cId="1424476061" sldId="453"/>
        </pc:sldMkLst>
      </pc:sldChg>
      <pc:sldChg chg="mod modShow">
        <pc:chgData name="Chiara Leister" userId="S::chiara.leister@tum.de::e611d9dc-1f58-4629-9e21-aff377d637c8" providerId="AD" clId="Web-{4CF7EE22-5915-01A0-601E-33BC8D439732}" dt="2026-01-12T18:38:00.074" v="47"/>
        <pc:sldMkLst>
          <pc:docMk/>
          <pc:sldMk cId="817820870" sldId="454"/>
        </pc:sldMkLst>
      </pc:sldChg>
      <pc:sldChg chg="mod modShow">
        <pc:chgData name="Chiara Leister" userId="S::chiara.leister@tum.de::e611d9dc-1f58-4629-9e21-aff377d637c8" providerId="AD" clId="Web-{4CF7EE22-5915-01A0-601E-33BC8D439732}" dt="2026-01-12T18:38:00.074" v="54"/>
        <pc:sldMkLst>
          <pc:docMk/>
          <pc:sldMk cId="3720484670" sldId="456"/>
        </pc:sldMkLst>
      </pc:sldChg>
      <pc:sldChg chg="mod modShow">
        <pc:chgData name="Chiara Leister" userId="S::chiara.leister@tum.de::e611d9dc-1f58-4629-9e21-aff377d637c8" providerId="AD" clId="Web-{4CF7EE22-5915-01A0-601E-33BC8D439732}" dt="2026-01-12T18:38:00.074" v="53"/>
        <pc:sldMkLst>
          <pc:docMk/>
          <pc:sldMk cId="357846227" sldId="458"/>
        </pc:sldMkLst>
      </pc:sldChg>
      <pc:sldChg chg="mod modShow">
        <pc:chgData name="Chiara Leister" userId="S::chiara.leister@tum.de::e611d9dc-1f58-4629-9e21-aff377d637c8" providerId="AD" clId="Web-{4CF7EE22-5915-01A0-601E-33BC8D439732}" dt="2026-01-12T18:38:00.074" v="38"/>
        <pc:sldMkLst>
          <pc:docMk/>
          <pc:sldMk cId="1531778204" sldId="459"/>
        </pc:sldMkLst>
      </pc:sldChg>
      <pc:sldChg chg="mod modShow">
        <pc:chgData name="Chiara Leister" userId="S::chiara.leister@tum.de::e611d9dc-1f58-4629-9e21-aff377d637c8" providerId="AD" clId="Web-{4CF7EE22-5915-01A0-601E-33BC8D439732}" dt="2026-01-12T18:39:53.372" v="94"/>
        <pc:sldMkLst>
          <pc:docMk/>
          <pc:sldMk cId="3470424952" sldId="460"/>
        </pc:sldMkLst>
      </pc:sldChg>
      <pc:sldChg chg="mod modShow">
        <pc:chgData name="Chiara Leister" userId="S::chiara.leister@tum.de::e611d9dc-1f58-4629-9e21-aff377d637c8" providerId="AD" clId="Web-{4CF7EE22-5915-01A0-601E-33BC8D439732}" dt="2026-01-12T18:40:06.903" v="100"/>
        <pc:sldMkLst>
          <pc:docMk/>
          <pc:sldMk cId="3199544241" sldId="467"/>
        </pc:sldMkLst>
      </pc:sldChg>
      <pc:sldChg chg="mod modShow">
        <pc:chgData name="Chiara Leister" userId="S::chiara.leister@tum.de::e611d9dc-1f58-4629-9e21-aff377d637c8" providerId="AD" clId="Web-{4CF7EE22-5915-01A0-601E-33BC8D439732}" dt="2026-01-12T18:38:00.074" v="57"/>
        <pc:sldMkLst>
          <pc:docMk/>
          <pc:sldMk cId="16915980" sldId="470"/>
        </pc:sldMkLst>
      </pc:sldChg>
      <pc:sldChg chg="mod modShow">
        <pc:chgData name="Chiara Leister" userId="S::chiara.leister@tum.de::e611d9dc-1f58-4629-9e21-aff377d637c8" providerId="AD" clId="Web-{4CF7EE22-5915-01A0-601E-33BC8D439732}" dt="2026-01-12T18:38:00.074" v="45"/>
        <pc:sldMkLst>
          <pc:docMk/>
          <pc:sldMk cId="2142852525" sldId="471"/>
        </pc:sldMkLst>
      </pc:sldChg>
      <pc:sldChg chg="mod modShow">
        <pc:chgData name="Chiara Leister" userId="S::chiara.leister@tum.de::e611d9dc-1f58-4629-9e21-aff377d637c8" providerId="AD" clId="Web-{4CF7EE22-5915-01A0-601E-33BC8D439732}" dt="2026-01-12T18:38:00.074" v="44"/>
        <pc:sldMkLst>
          <pc:docMk/>
          <pc:sldMk cId="3639066523" sldId="473"/>
        </pc:sldMkLst>
      </pc:sldChg>
      <pc:sldChg chg="mod modShow">
        <pc:chgData name="Chiara Leister" userId="S::chiara.leister@tum.de::e611d9dc-1f58-4629-9e21-aff377d637c8" providerId="AD" clId="Web-{4CF7EE22-5915-01A0-601E-33BC8D439732}" dt="2026-01-12T18:38:54.512" v="74"/>
        <pc:sldMkLst>
          <pc:docMk/>
          <pc:sldMk cId="497507390" sldId="474"/>
        </pc:sldMkLst>
      </pc:sldChg>
      <pc:sldChg chg="mod modShow">
        <pc:chgData name="Chiara Leister" userId="S::chiara.leister@tum.de::e611d9dc-1f58-4629-9e21-aff377d637c8" providerId="AD" clId="Web-{4CF7EE22-5915-01A0-601E-33BC8D439732}" dt="2026-01-12T18:38:57.262" v="75"/>
        <pc:sldMkLst>
          <pc:docMk/>
          <pc:sldMk cId="22287784" sldId="475"/>
        </pc:sldMkLst>
      </pc:sldChg>
      <pc:sldChg chg="mod ord modShow">
        <pc:chgData name="Chiara Leister" userId="S::chiara.leister@tum.de::e611d9dc-1f58-4629-9e21-aff377d637c8" providerId="AD" clId="Web-{4CF7EE22-5915-01A0-601E-33BC8D439732}" dt="2026-01-12T18:41:50.113" v="109"/>
        <pc:sldMkLst>
          <pc:docMk/>
          <pc:sldMk cId="2471492575" sldId="479"/>
        </pc:sldMkLst>
      </pc:sldChg>
      <pc:sldChg chg="mod modShow">
        <pc:chgData name="Chiara Leister" userId="S::chiara.leister@tum.de::e611d9dc-1f58-4629-9e21-aff377d637c8" providerId="AD" clId="Web-{4CF7EE22-5915-01A0-601E-33BC8D439732}" dt="2026-01-12T18:39:02.544" v="77"/>
        <pc:sldMkLst>
          <pc:docMk/>
          <pc:sldMk cId="2906566002" sldId="480"/>
        </pc:sldMkLst>
      </pc:sldChg>
      <pc:sldChg chg="mod modShow">
        <pc:chgData name="Chiara Leister" userId="S::chiara.leister@tum.de::e611d9dc-1f58-4629-9e21-aff377d637c8" providerId="AD" clId="Web-{4CF7EE22-5915-01A0-601E-33BC8D439732}" dt="2026-01-12T18:39:04.841" v="78"/>
        <pc:sldMkLst>
          <pc:docMk/>
          <pc:sldMk cId="1127800617" sldId="481"/>
        </pc:sldMkLst>
      </pc:sldChg>
      <pc:sldChg chg="mod ord modShow">
        <pc:chgData name="Chiara Leister" userId="S::chiara.leister@tum.de::e611d9dc-1f58-4629-9e21-aff377d637c8" providerId="AD" clId="Web-{4CF7EE22-5915-01A0-601E-33BC8D439732}" dt="2026-01-12T18:44:08.935" v="111"/>
        <pc:sldMkLst>
          <pc:docMk/>
          <pc:sldMk cId="1171163376" sldId="489"/>
        </pc:sldMkLst>
      </pc:sldChg>
      <pc:sldChg chg="mod modShow">
        <pc:chgData name="Chiara Leister" userId="S::chiara.leister@tum.de::e611d9dc-1f58-4629-9e21-aff377d637c8" providerId="AD" clId="Web-{4CF7EE22-5915-01A0-601E-33BC8D439732}" dt="2026-01-12T18:39:27.013" v="86"/>
        <pc:sldMkLst>
          <pc:docMk/>
          <pc:sldMk cId="3115704760" sldId="501"/>
        </pc:sldMkLst>
      </pc:sldChg>
      <pc:sldChg chg="mod modShow">
        <pc:chgData name="Chiara Leister" userId="S::chiara.leister@tum.de::e611d9dc-1f58-4629-9e21-aff377d637c8" providerId="AD" clId="Web-{4CF7EE22-5915-01A0-601E-33BC8D439732}" dt="2026-01-12T18:39:34.138" v="88"/>
        <pc:sldMkLst>
          <pc:docMk/>
          <pc:sldMk cId="1498583131" sldId="504"/>
        </pc:sldMkLst>
      </pc:sldChg>
      <pc:sldChg chg="mod modShow">
        <pc:chgData name="Chiara Leister" userId="S::chiara.leister@tum.de::e611d9dc-1f58-4629-9e21-aff377d637c8" providerId="AD" clId="Web-{4CF7EE22-5915-01A0-601E-33BC8D439732}" dt="2026-01-12T18:39:36.231" v="89"/>
        <pc:sldMkLst>
          <pc:docMk/>
          <pc:sldMk cId="1776786375" sldId="505"/>
        </pc:sldMkLst>
      </pc:sldChg>
      <pc:sldChg chg="mod modShow">
        <pc:chgData name="Chiara Leister" userId="S::chiara.leister@tum.de::e611d9dc-1f58-4629-9e21-aff377d637c8" providerId="AD" clId="Web-{4CF7EE22-5915-01A0-601E-33BC8D439732}" dt="2026-01-12T18:40:14.044" v="104"/>
        <pc:sldMkLst>
          <pc:docMk/>
          <pc:sldMk cId="4224467506" sldId="507"/>
        </pc:sldMkLst>
      </pc:sldChg>
      <pc:sldChg chg="mod modShow">
        <pc:chgData name="Chiara Leister" userId="S::chiara.leister@tum.de::e611d9dc-1f58-4629-9e21-aff377d637c8" providerId="AD" clId="Web-{4CF7EE22-5915-01A0-601E-33BC8D439732}" dt="2026-01-12T18:40:03.435" v="99"/>
        <pc:sldMkLst>
          <pc:docMk/>
          <pc:sldMk cId="2577258771" sldId="508"/>
        </pc:sldMkLst>
      </pc:sldChg>
      <pc:sldChg chg="mod modShow">
        <pc:chgData name="Chiara Leister" userId="S::chiara.leister@tum.de::e611d9dc-1f58-4629-9e21-aff377d637c8" providerId="AD" clId="Web-{4CF7EE22-5915-01A0-601E-33BC8D439732}" dt="2026-01-12T18:38:00.074" v="52"/>
        <pc:sldMkLst>
          <pc:docMk/>
          <pc:sldMk cId="3070425127" sldId="509"/>
        </pc:sldMkLst>
      </pc:sldChg>
      <pc:sldChg chg="mod modShow">
        <pc:chgData name="Chiara Leister" userId="S::chiara.leister@tum.de::e611d9dc-1f58-4629-9e21-aff377d637c8" providerId="AD" clId="Web-{4CF7EE22-5915-01A0-601E-33BC8D439732}" dt="2026-01-12T18:39:46.560" v="91"/>
        <pc:sldMkLst>
          <pc:docMk/>
          <pc:sldMk cId="1332287277" sldId="511"/>
        </pc:sldMkLst>
      </pc:sldChg>
      <pc:sldChg chg="mod modShow">
        <pc:chgData name="Chiara Leister" userId="S::chiara.leister@tum.de::e611d9dc-1f58-4629-9e21-aff377d637c8" providerId="AD" clId="Web-{4CF7EE22-5915-01A0-601E-33BC8D439732}" dt="2026-01-12T18:38:00.074" v="51"/>
        <pc:sldMkLst>
          <pc:docMk/>
          <pc:sldMk cId="1864901742" sldId="512"/>
        </pc:sldMkLst>
      </pc:sldChg>
      <pc:sldChg chg="mod modShow">
        <pc:chgData name="Chiara Leister" userId="S::chiara.leister@tum.de::e611d9dc-1f58-4629-9e21-aff377d637c8" providerId="AD" clId="Web-{4CF7EE22-5915-01A0-601E-33BC8D439732}" dt="2026-01-12T18:39:46.403" v="90"/>
        <pc:sldMkLst>
          <pc:docMk/>
          <pc:sldMk cId="3467730341" sldId="515"/>
        </pc:sldMkLst>
      </pc:sldChg>
      <pc:sldChg chg="mod modShow">
        <pc:chgData name="Chiara Leister" userId="S::chiara.leister@tum.de::e611d9dc-1f58-4629-9e21-aff377d637c8" providerId="AD" clId="Web-{4CF7EE22-5915-01A0-601E-33BC8D439732}" dt="2026-01-12T18:40:12.560" v="103"/>
        <pc:sldMkLst>
          <pc:docMk/>
          <pc:sldMk cId="3654683049" sldId="519"/>
        </pc:sldMkLst>
      </pc:sldChg>
      <pc:sldChg chg="mod modShow">
        <pc:chgData name="Chiara Leister" userId="S::chiara.leister@tum.de::e611d9dc-1f58-4629-9e21-aff377d637c8" providerId="AD" clId="Web-{4CF7EE22-5915-01A0-601E-33BC8D439732}" dt="2026-01-12T18:38:00.074" v="48"/>
        <pc:sldMkLst>
          <pc:docMk/>
          <pc:sldMk cId="1817473934" sldId="521"/>
        </pc:sldMkLst>
      </pc:sldChg>
      <pc:sldChg chg="mod modShow">
        <pc:chgData name="Chiara Leister" userId="S::chiara.leister@tum.de::e611d9dc-1f58-4629-9e21-aff377d637c8" providerId="AD" clId="Web-{4CF7EE22-5915-01A0-601E-33BC8D439732}" dt="2026-01-12T18:38:00.074" v="46"/>
        <pc:sldMkLst>
          <pc:docMk/>
          <pc:sldMk cId="1734971410" sldId="523"/>
        </pc:sldMkLst>
      </pc:sldChg>
      <pc:sldChg chg="mod modShow">
        <pc:chgData name="Chiara Leister" userId="S::chiara.leister@tum.de::e611d9dc-1f58-4629-9e21-aff377d637c8" providerId="AD" clId="Web-{4CF7EE22-5915-01A0-601E-33BC8D439732}" dt="2026-01-12T18:38:00.074" v="55"/>
        <pc:sldMkLst>
          <pc:docMk/>
          <pc:sldMk cId="2847488174" sldId="525"/>
        </pc:sldMkLst>
      </pc:sldChg>
      <pc:sldChg chg="mod modShow">
        <pc:chgData name="Chiara Leister" userId="S::chiara.leister@tum.de::e611d9dc-1f58-4629-9e21-aff377d637c8" providerId="AD" clId="Web-{4CF7EE22-5915-01A0-601E-33BC8D439732}" dt="2026-01-12T18:38:00.074" v="69"/>
        <pc:sldMkLst>
          <pc:docMk/>
          <pc:sldMk cId="262309638" sldId="534"/>
        </pc:sldMkLst>
      </pc:sldChg>
      <pc:sldChg chg="mod modShow">
        <pc:chgData name="Chiara Leister" userId="S::chiara.leister@tum.de::e611d9dc-1f58-4629-9e21-aff377d637c8" providerId="AD" clId="Web-{4CF7EE22-5915-01A0-601E-33BC8D439732}" dt="2026-01-12T18:38:00.074" v="67"/>
        <pc:sldMkLst>
          <pc:docMk/>
          <pc:sldMk cId="3328654420" sldId="535"/>
        </pc:sldMkLst>
      </pc:sldChg>
      <pc:sldChg chg="mod modShow">
        <pc:chgData name="Chiara Leister" userId="S::chiara.leister@tum.de::e611d9dc-1f58-4629-9e21-aff377d637c8" providerId="AD" clId="Web-{4CF7EE22-5915-01A0-601E-33BC8D439732}" dt="2026-01-12T18:38:00.074" v="68"/>
        <pc:sldMkLst>
          <pc:docMk/>
          <pc:sldMk cId="4069671293" sldId="538"/>
        </pc:sldMkLst>
      </pc:sldChg>
      <pc:sldChg chg="mod modShow">
        <pc:chgData name="Chiara Leister" userId="S::chiara.leister@tum.de::e611d9dc-1f58-4629-9e21-aff377d637c8" providerId="AD" clId="Web-{4CF7EE22-5915-01A0-601E-33BC8D439732}" dt="2026-01-12T18:38:00.074" v="60"/>
        <pc:sldMkLst>
          <pc:docMk/>
          <pc:sldMk cId="1006193529" sldId="542"/>
        </pc:sldMkLst>
      </pc:sldChg>
      <pc:sldChg chg="mod modShow">
        <pc:chgData name="Chiara Leister" userId="S::chiara.leister@tum.de::e611d9dc-1f58-4629-9e21-aff377d637c8" providerId="AD" clId="Web-{4CF7EE22-5915-01A0-601E-33BC8D439732}" dt="2026-01-12T18:40:38.013" v="105"/>
        <pc:sldMkLst>
          <pc:docMk/>
          <pc:sldMk cId="3302959318" sldId="545"/>
        </pc:sldMkLst>
      </pc:sldChg>
      <pc:sldChg chg="mod modShow">
        <pc:chgData name="Chiara Leister" userId="S::chiara.leister@tum.de::e611d9dc-1f58-4629-9e21-aff377d637c8" providerId="AD" clId="Web-{4CF7EE22-5915-01A0-601E-33BC8D439732}" dt="2026-01-12T18:38:00.074" v="59"/>
        <pc:sldMkLst>
          <pc:docMk/>
          <pc:sldMk cId="2985617562" sldId="546"/>
        </pc:sldMkLst>
      </pc:sldChg>
      <pc:sldChg chg="mod modShow">
        <pc:chgData name="Chiara Leister" userId="S::chiara.leister@tum.de::e611d9dc-1f58-4629-9e21-aff377d637c8" providerId="AD" clId="Web-{4CF7EE22-5915-01A0-601E-33BC8D439732}" dt="2026-01-12T18:40:10.841" v="102"/>
        <pc:sldMkLst>
          <pc:docMk/>
          <pc:sldMk cId="3658155376" sldId="547"/>
        </pc:sldMkLst>
      </pc:sldChg>
      <pc:sldChg chg="mod modShow">
        <pc:chgData name="Chiara Leister" userId="S::chiara.leister@tum.de::e611d9dc-1f58-4629-9e21-aff377d637c8" providerId="AD" clId="Web-{4CF7EE22-5915-01A0-601E-33BC8D439732}" dt="2026-01-12T18:40:08.482" v="101"/>
        <pc:sldMkLst>
          <pc:docMk/>
          <pc:sldMk cId="690345036" sldId="548"/>
        </pc:sldMkLst>
      </pc:sldChg>
      <pc:sldChg chg="mod modShow">
        <pc:chgData name="Chiara Leister" userId="S::chiara.leister@tum.de::e611d9dc-1f58-4629-9e21-aff377d637c8" providerId="AD" clId="Web-{4CF7EE22-5915-01A0-601E-33BC8D439732}" dt="2026-01-12T18:39:54.685" v="95"/>
        <pc:sldMkLst>
          <pc:docMk/>
          <pc:sldMk cId="1829096739" sldId="549"/>
        </pc:sldMkLst>
      </pc:sldChg>
      <pc:sldChg chg="mod modShow">
        <pc:chgData name="Chiara Leister" userId="S::chiara.leister@tum.de::e611d9dc-1f58-4629-9e21-aff377d637c8" providerId="AD" clId="Web-{4CF7EE22-5915-01A0-601E-33BC8D439732}" dt="2026-01-12T18:39:46.935" v="92"/>
        <pc:sldMkLst>
          <pc:docMk/>
          <pc:sldMk cId="831644212" sldId="550"/>
        </pc:sldMkLst>
      </pc:sldChg>
      <pc:sldChg chg="mod modShow">
        <pc:chgData name="Chiara Leister" userId="S::chiara.leister@tum.de::e611d9dc-1f58-4629-9e21-aff377d637c8" providerId="AD" clId="Web-{4CF7EE22-5915-01A0-601E-33BC8D439732}" dt="2026-01-12T18:39:48.700" v="93"/>
        <pc:sldMkLst>
          <pc:docMk/>
          <pc:sldMk cId="2343616803" sldId="551"/>
        </pc:sldMkLst>
      </pc:sldChg>
      <pc:sldChg chg="mod modShow">
        <pc:chgData name="Chiara Leister" userId="S::chiara.leister@tum.de::e611d9dc-1f58-4629-9e21-aff377d637c8" providerId="AD" clId="Web-{4CF7EE22-5915-01A0-601E-33BC8D439732}" dt="2026-01-12T18:38:00.074" v="43"/>
        <pc:sldMkLst>
          <pc:docMk/>
          <pc:sldMk cId="413826607" sldId="552"/>
        </pc:sldMkLst>
      </pc:sldChg>
      <pc:sldChg chg="modSp mod modShow">
        <pc:chgData name="Chiara Leister" userId="S::chiara.leister@tum.de::e611d9dc-1f58-4629-9e21-aff377d637c8" providerId="AD" clId="Web-{4CF7EE22-5915-01A0-601E-33BC8D439732}" dt="2026-01-12T18:45:12.423" v="113"/>
        <pc:sldMkLst>
          <pc:docMk/>
          <pc:sldMk cId="2659731216" sldId="555"/>
        </pc:sldMkLst>
        <pc:picChg chg="mod">
          <ac:chgData name="Chiara Leister" userId="S::chiara.leister@tum.de::e611d9dc-1f58-4629-9e21-aff377d637c8" providerId="AD" clId="Web-{4CF7EE22-5915-01A0-601E-33BC8D439732}" dt="2026-01-12T18:45:10.423" v="112"/>
          <ac:picMkLst>
            <pc:docMk/>
            <pc:sldMk cId="2659731216" sldId="555"/>
            <ac:picMk id="5" creationId="{F627A2DE-C5C7-EC06-9DE2-20BB6B78220A}"/>
          </ac:picMkLst>
        </pc:picChg>
        <pc:picChg chg="mod">
          <ac:chgData name="Chiara Leister" userId="S::chiara.leister@tum.de::e611d9dc-1f58-4629-9e21-aff377d637c8" providerId="AD" clId="Web-{4CF7EE22-5915-01A0-601E-33BC8D439732}" dt="2026-01-12T18:45:12.423" v="113"/>
          <ac:picMkLst>
            <pc:docMk/>
            <pc:sldMk cId="2659731216" sldId="555"/>
            <ac:picMk id="8" creationId="{C20E5ABF-179C-76CB-66FF-7CF21EB9243D}"/>
          </ac:picMkLst>
        </pc:picChg>
      </pc:sldChg>
      <pc:sldChg chg="mod modShow">
        <pc:chgData name="Chiara Leister" userId="S::chiara.leister@tum.de::e611d9dc-1f58-4629-9e21-aff377d637c8" providerId="AD" clId="Web-{4CF7EE22-5915-01A0-601E-33BC8D439732}" dt="2026-01-12T18:38:00.074" v="66"/>
        <pc:sldMkLst>
          <pc:docMk/>
          <pc:sldMk cId="1714022048" sldId="556"/>
        </pc:sldMkLst>
      </pc:sldChg>
      <pc:sldChg chg="mod modShow">
        <pc:chgData name="Chiara Leister" userId="S::chiara.leister@tum.de::e611d9dc-1f58-4629-9e21-aff377d637c8" providerId="AD" clId="Web-{4CF7EE22-5915-01A0-601E-33BC8D439732}" dt="2026-01-12T18:38:00.074" v="62"/>
        <pc:sldMkLst>
          <pc:docMk/>
          <pc:sldMk cId="1940258977" sldId="557"/>
        </pc:sldMkLst>
      </pc:sldChg>
    </pc:docChg>
  </pc:docChgLst>
  <pc:docChgLst>
    <pc:chgData name="Chiara Leister" userId="S::chiara.leister@tum.de::e611d9dc-1f58-4629-9e21-aff377d637c8" providerId="AD" clId="Web-{E53C66BB-7279-5DFB-8B26-A1D2CA0A6EA3}"/>
    <pc:docChg chg="addSld delSld modSld modSection">
      <pc:chgData name="Chiara Leister" userId="S::chiara.leister@tum.de::e611d9dc-1f58-4629-9e21-aff377d637c8" providerId="AD" clId="Web-{E53C66BB-7279-5DFB-8B26-A1D2CA0A6EA3}" dt="2026-01-25T19:08:55.139" v="87" actId="20577"/>
      <pc:docMkLst>
        <pc:docMk/>
      </pc:docMkLst>
      <pc:sldChg chg="modSp add del modCm">
        <pc:chgData name="Chiara Leister" userId="S::chiara.leister@tum.de::e611d9dc-1f58-4629-9e21-aff377d637c8" providerId="AD" clId="Web-{E53C66BB-7279-5DFB-8B26-A1D2CA0A6EA3}" dt="2026-01-25T18:59:35.075" v="40" actId="20577"/>
        <pc:sldMkLst>
          <pc:docMk/>
          <pc:sldMk cId="1817473934" sldId="521"/>
        </pc:sldMkLst>
        <pc:spChg chg="mod">
          <ac:chgData name="Chiara Leister" userId="S::chiara.leister@tum.de::e611d9dc-1f58-4629-9e21-aff377d637c8" providerId="AD" clId="Web-{E53C66BB-7279-5DFB-8B26-A1D2CA0A6EA3}" dt="2026-01-25T18:58:57.934" v="30" actId="20577"/>
          <ac:spMkLst>
            <pc:docMk/>
            <pc:sldMk cId="1817473934" sldId="521"/>
            <ac:spMk id="4" creationId="{1DF6DE76-9F3A-B8A6-4F18-5A549F57DE43}"/>
          </ac:spMkLst>
        </pc:spChg>
        <pc:spChg chg="mod">
          <ac:chgData name="Chiara Leister" userId="S::chiara.leister@tum.de::e611d9dc-1f58-4629-9e21-aff377d637c8" providerId="AD" clId="Web-{E53C66BB-7279-5DFB-8B26-A1D2CA0A6EA3}" dt="2026-01-25T18:59:35.075" v="40" actId="20577"/>
          <ac:spMkLst>
            <pc:docMk/>
            <pc:sldMk cId="1817473934" sldId="521"/>
            <ac:spMk id="14" creationId="{F0448EC2-E589-7E47-A52F-9A50D2C4EDC2}"/>
          </ac:spMkLst>
        </pc:spChg>
        <pc:extLst>
          <p:ext xmlns:p="http://schemas.openxmlformats.org/presentationml/2006/main" uri="{D6D511B9-2390-475A-947B-AFAB55BFBCF1}">
            <pc226:cmChg xmlns:pc226="http://schemas.microsoft.com/office/powerpoint/2022/06/main/command" chg="mod">
              <pc226:chgData name="Chiara Leister" userId="S::chiara.leister@tum.de::e611d9dc-1f58-4629-9e21-aff377d637c8" providerId="AD" clId="Web-{E53C66BB-7279-5DFB-8B26-A1D2CA0A6EA3}" dt="2026-01-25T18:59:34.387" v="39" actId="20577"/>
              <pc2:cmMkLst xmlns:pc2="http://schemas.microsoft.com/office/powerpoint/2019/9/main/command">
                <pc:docMk/>
                <pc:sldMk cId="1817473934" sldId="521"/>
                <pc2:cmMk id="{D1104D68-800F-4763-9109-A3CDF0C53C94}"/>
              </pc2:cmMkLst>
            </pc226:cmChg>
          </p:ext>
        </pc:extLst>
      </pc:sldChg>
      <pc:sldChg chg="addSp delSp modSp add replId">
        <pc:chgData name="Chiara Leister" userId="S::chiara.leister@tum.de::e611d9dc-1f58-4629-9e21-aff377d637c8" providerId="AD" clId="Web-{E53C66BB-7279-5DFB-8B26-A1D2CA0A6EA3}" dt="2026-01-25T19:08:55.139" v="87" actId="20577"/>
        <pc:sldMkLst>
          <pc:docMk/>
          <pc:sldMk cId="1647568211" sldId="582"/>
        </pc:sldMkLst>
        <pc:spChg chg="mod">
          <ac:chgData name="Chiara Leister" userId="S::chiara.leister@tum.de::e611d9dc-1f58-4629-9e21-aff377d637c8" providerId="AD" clId="Web-{E53C66BB-7279-5DFB-8B26-A1D2CA0A6EA3}" dt="2026-01-25T19:00:20.715" v="52" actId="20577"/>
          <ac:spMkLst>
            <pc:docMk/>
            <pc:sldMk cId="1647568211" sldId="582"/>
            <ac:spMk id="2" creationId="{28647000-D4DD-F6C8-7459-7D331B62CFAE}"/>
          </ac:spMkLst>
        </pc:spChg>
        <pc:spChg chg="mod">
          <ac:chgData name="Chiara Leister" userId="S::chiara.leister@tum.de::e611d9dc-1f58-4629-9e21-aff377d637c8" providerId="AD" clId="Web-{E53C66BB-7279-5DFB-8B26-A1D2CA0A6EA3}" dt="2026-01-25T19:07:38.404" v="84" actId="1076"/>
          <ac:spMkLst>
            <pc:docMk/>
            <pc:sldMk cId="1647568211" sldId="582"/>
            <ac:spMk id="4" creationId="{A5C73051-4FAC-0436-0896-9AACE981CF76}"/>
          </ac:spMkLst>
        </pc:spChg>
        <pc:spChg chg="mod">
          <ac:chgData name="Chiara Leister" userId="S::chiara.leister@tum.de::e611d9dc-1f58-4629-9e21-aff377d637c8" providerId="AD" clId="Web-{E53C66BB-7279-5DFB-8B26-A1D2CA0A6EA3}" dt="2026-01-25T19:08:55.139" v="87" actId="20577"/>
          <ac:spMkLst>
            <pc:docMk/>
            <pc:sldMk cId="1647568211" sldId="582"/>
            <ac:spMk id="14" creationId="{6ABBCA26-6537-8605-41F1-316120EC360D}"/>
          </ac:spMkLst>
        </pc:spChg>
        <pc:spChg chg="mod">
          <ac:chgData name="Chiara Leister" userId="S::chiara.leister@tum.de::e611d9dc-1f58-4629-9e21-aff377d637c8" providerId="AD" clId="Web-{E53C66BB-7279-5DFB-8B26-A1D2CA0A6EA3}" dt="2026-01-25T19:07:17.420" v="79" actId="1076"/>
          <ac:spMkLst>
            <pc:docMk/>
            <pc:sldMk cId="1647568211" sldId="582"/>
            <ac:spMk id="15" creationId="{0FA14AA8-5024-AE3C-5B45-596941F37C23}"/>
          </ac:spMkLst>
        </pc:spChg>
        <pc:picChg chg="add mod">
          <ac:chgData name="Chiara Leister" userId="S::chiara.leister@tum.de::e611d9dc-1f58-4629-9e21-aff377d637c8" providerId="AD" clId="Web-{E53C66BB-7279-5DFB-8B26-A1D2CA0A6EA3}" dt="2026-01-25T19:07:32.451" v="83" actId="1076"/>
          <ac:picMkLst>
            <pc:docMk/>
            <pc:sldMk cId="1647568211" sldId="582"/>
            <ac:picMk id="7" creationId="{EF49B2A4-30F6-7D50-1C2A-758046C23E16}"/>
          </ac:picMkLst>
        </pc:picChg>
        <pc:picChg chg="mod">
          <ac:chgData name="Chiara Leister" userId="S::chiara.leister@tum.de::e611d9dc-1f58-4629-9e21-aff377d637c8" providerId="AD" clId="Web-{E53C66BB-7279-5DFB-8B26-A1D2CA0A6EA3}" dt="2026-01-25T19:07:17.435" v="80" actId="1076"/>
          <ac:picMkLst>
            <pc:docMk/>
            <pc:sldMk cId="1647568211" sldId="582"/>
            <ac:picMk id="16" creationId="{105B3086-A56E-461C-79C9-9109227A6C19}"/>
          </ac:picMkLst>
        </pc:picChg>
      </pc:sldChg>
    </pc:docChg>
  </pc:docChgLst>
  <pc:docChgLst>
    <pc:chgData name="Chiara Leister" userId="S::chiara.leister@tum.de::e611d9dc-1f58-4629-9e21-aff377d637c8" providerId="AD" clId="Web-{1F91FB5A-AB4C-8D56-68DB-48BE2346BA16}"/>
    <pc:docChg chg="modSld">
      <pc:chgData name="Chiara Leister" userId="S::chiara.leister@tum.de::e611d9dc-1f58-4629-9e21-aff377d637c8" providerId="AD" clId="Web-{1F91FB5A-AB4C-8D56-68DB-48BE2346BA16}" dt="2026-01-25T20:09:53.916" v="10" actId="1076"/>
      <pc:docMkLst>
        <pc:docMk/>
      </pc:docMkLst>
      <pc:sldChg chg="modSp">
        <pc:chgData name="Chiara Leister" userId="S::chiara.leister@tum.de::e611d9dc-1f58-4629-9e21-aff377d637c8" providerId="AD" clId="Web-{1F91FB5A-AB4C-8D56-68DB-48BE2346BA16}" dt="2026-01-25T20:09:53.916" v="10" actId="1076"/>
        <pc:sldMkLst>
          <pc:docMk/>
          <pc:sldMk cId="3225259573" sldId="437"/>
        </pc:sldMkLst>
        <pc:spChg chg="mod">
          <ac:chgData name="Chiara Leister" userId="S::chiara.leister@tum.de::e611d9dc-1f58-4629-9e21-aff377d637c8" providerId="AD" clId="Web-{1F91FB5A-AB4C-8D56-68DB-48BE2346BA16}" dt="2026-01-25T20:09:53.134" v="9" actId="20577"/>
          <ac:spMkLst>
            <pc:docMk/>
            <pc:sldMk cId="3225259573" sldId="437"/>
            <ac:spMk id="6" creationId="{4FF764EA-76B3-3A38-B166-FE8619239428}"/>
          </ac:spMkLst>
        </pc:spChg>
      </pc:sldChg>
    </pc:docChg>
  </pc:docChgLst>
  <pc:docChgLst>
    <pc:chgData name="Janosch Brand" userId="3d85cbd2-efc3-42c6-8948-307c878cc683" providerId="ADAL" clId="{97FD0EAB-6740-5EBC-97EE-076FEFAC065E}"/>
    <pc:docChg chg="undo custSel addSld delSld modSld sldOrd modSection">
      <pc:chgData name="Janosch Brand" userId="3d85cbd2-efc3-42c6-8948-307c878cc683" providerId="ADAL" clId="{97FD0EAB-6740-5EBC-97EE-076FEFAC065E}" dt="2026-01-25T12:00:07.731" v="3517" actId="18331"/>
      <pc:docMkLst>
        <pc:docMk/>
      </pc:docMkLst>
      <pc:sldChg chg="addSp delSp modSp mod">
        <pc:chgData name="Janosch Brand" userId="3d85cbd2-efc3-42c6-8948-307c878cc683" providerId="ADAL" clId="{97FD0EAB-6740-5EBC-97EE-076FEFAC065E}" dt="2026-01-24T12:38:48.751" v="3365" actId="478"/>
        <pc:sldMkLst>
          <pc:docMk/>
          <pc:sldMk cId="0" sldId="256"/>
        </pc:sldMkLst>
      </pc:sldChg>
      <pc:sldChg chg="addSp delSp modSp mod modAnim">
        <pc:chgData name="Janosch Brand" userId="3d85cbd2-efc3-42c6-8948-307c878cc683" providerId="ADAL" clId="{97FD0EAB-6740-5EBC-97EE-076FEFAC065E}" dt="2026-01-24T12:42:33.532" v="3516" actId="14100"/>
        <pc:sldMkLst>
          <pc:docMk/>
          <pc:sldMk cId="1729817831" sldId="324"/>
        </pc:sldMkLst>
        <pc:spChg chg="add mod">
          <ac:chgData name="Janosch Brand" userId="3d85cbd2-efc3-42c6-8948-307c878cc683" providerId="ADAL" clId="{97FD0EAB-6740-5EBC-97EE-076FEFAC065E}" dt="2026-01-24T12:42:33.532" v="3516" actId="14100"/>
          <ac:spMkLst>
            <pc:docMk/>
            <pc:sldMk cId="1729817831" sldId="324"/>
            <ac:spMk id="11" creationId="{3E68E65E-5C1F-245A-D833-A6D9D03A3FDD}"/>
          </ac:spMkLst>
        </pc:spChg>
        <pc:spChg chg="mod">
          <ac:chgData name="Janosch Brand" userId="3d85cbd2-efc3-42c6-8948-307c878cc683" providerId="ADAL" clId="{97FD0EAB-6740-5EBC-97EE-076FEFAC065E}" dt="2026-01-22T13:52:34.352" v="3239"/>
          <ac:spMkLst>
            <pc:docMk/>
            <pc:sldMk cId="1729817831" sldId="324"/>
            <ac:spMk id="370" creationId="{00000000-0000-0000-0000-000000000000}"/>
          </ac:spMkLst>
        </pc:spChg>
        <pc:picChg chg="add mod modCrop">
          <ac:chgData name="Janosch Brand" userId="3d85cbd2-efc3-42c6-8948-307c878cc683" providerId="ADAL" clId="{97FD0EAB-6740-5EBC-97EE-076FEFAC065E}" dt="2026-01-22T13:55:04.560" v="3272" actId="1076"/>
          <ac:picMkLst>
            <pc:docMk/>
            <pc:sldMk cId="1729817831" sldId="324"/>
            <ac:picMk id="9" creationId="{35377670-4B91-D34D-A9F9-3BA86849B136}"/>
          </ac:picMkLst>
        </pc:picChg>
      </pc:sldChg>
      <pc:sldChg chg="addSp delSp modSp mod modAnim">
        <pc:chgData name="Janosch Brand" userId="3d85cbd2-efc3-42c6-8948-307c878cc683" providerId="ADAL" clId="{97FD0EAB-6740-5EBC-97EE-076FEFAC065E}" dt="2026-01-22T13:56:10.893" v="3277" actId="1076"/>
        <pc:sldMkLst>
          <pc:docMk/>
          <pc:sldMk cId="2151159792" sldId="422"/>
        </pc:sldMkLst>
        <pc:spChg chg="add mod">
          <ac:chgData name="Janosch Brand" userId="3d85cbd2-efc3-42c6-8948-307c878cc683" providerId="ADAL" clId="{97FD0EAB-6740-5EBC-97EE-076FEFAC065E}" dt="2026-01-13T20:34:44.869" v="1945" actId="14100"/>
          <ac:spMkLst>
            <pc:docMk/>
            <pc:sldMk cId="2151159792" sldId="422"/>
            <ac:spMk id="4" creationId="{C1D41C39-EFF8-8A38-0806-7094718E50A3}"/>
          </ac:spMkLst>
        </pc:spChg>
        <pc:picChg chg="add mod">
          <ac:chgData name="Janosch Brand" userId="3d85cbd2-efc3-42c6-8948-307c878cc683" providerId="ADAL" clId="{97FD0EAB-6740-5EBC-97EE-076FEFAC065E}" dt="2026-01-22T13:56:10.893" v="3277" actId="1076"/>
          <ac:picMkLst>
            <pc:docMk/>
            <pc:sldMk cId="2151159792" sldId="422"/>
            <ac:picMk id="6" creationId="{04D53D09-327B-C8B3-E702-2FFF9FCFD099}"/>
          </ac:picMkLst>
        </pc:picChg>
      </pc:sldChg>
      <pc:sldChg chg="modSp mod">
        <pc:chgData name="Janosch Brand" userId="3d85cbd2-efc3-42c6-8948-307c878cc683" providerId="ADAL" clId="{97FD0EAB-6740-5EBC-97EE-076FEFAC065E}" dt="2026-01-13T20:35:28.549" v="1946" actId="20577"/>
        <pc:sldMkLst>
          <pc:docMk/>
          <pc:sldMk cId="893487297" sldId="423"/>
        </pc:sldMkLst>
        <pc:spChg chg="mod">
          <ac:chgData name="Janosch Brand" userId="3d85cbd2-efc3-42c6-8948-307c878cc683" providerId="ADAL" clId="{97FD0EAB-6740-5EBC-97EE-076FEFAC065E}" dt="2026-01-13T20:35:28.549" v="1946" actId="20577"/>
          <ac:spMkLst>
            <pc:docMk/>
            <pc:sldMk cId="893487297" sldId="423"/>
            <ac:spMk id="73" creationId="{6E9A8238-B937-C393-3F3E-6437B9477DE8}"/>
          </ac:spMkLst>
        </pc:spChg>
      </pc:sldChg>
      <pc:sldChg chg="addSp delSp modSp mod">
        <pc:chgData name="Janosch Brand" userId="3d85cbd2-efc3-42c6-8948-307c878cc683" providerId="ADAL" clId="{97FD0EAB-6740-5EBC-97EE-076FEFAC065E}" dt="2026-01-22T13:58:50.098" v="3305" actId="1076"/>
        <pc:sldMkLst>
          <pc:docMk/>
          <pc:sldMk cId="3001340749" sldId="452"/>
        </pc:sldMkLst>
        <pc:spChg chg="add mod">
          <ac:chgData name="Janosch Brand" userId="3d85cbd2-efc3-42c6-8948-307c878cc683" providerId="ADAL" clId="{97FD0EAB-6740-5EBC-97EE-076FEFAC065E}" dt="2026-01-13T21:02:33.884" v="2621" actId="20577"/>
          <ac:spMkLst>
            <pc:docMk/>
            <pc:sldMk cId="3001340749" sldId="452"/>
            <ac:spMk id="8" creationId="{0B0C0B62-5A5D-5BF3-1ABD-F9A8749E9334}"/>
          </ac:spMkLst>
        </pc:spChg>
        <pc:picChg chg="add mod">
          <ac:chgData name="Janosch Brand" userId="3d85cbd2-efc3-42c6-8948-307c878cc683" providerId="ADAL" clId="{97FD0EAB-6740-5EBC-97EE-076FEFAC065E}" dt="2026-01-22T13:58:50.098" v="3305" actId="1076"/>
          <ac:picMkLst>
            <pc:docMk/>
            <pc:sldMk cId="3001340749" sldId="452"/>
            <ac:picMk id="10" creationId="{24C1AAA2-B608-B0FD-4E94-E24BE59F0BB2}"/>
          </ac:picMkLst>
        </pc:picChg>
      </pc:sldChg>
      <pc:sldChg chg="addSp delSp modSp mod">
        <pc:chgData name="Janosch Brand" userId="3d85cbd2-efc3-42c6-8948-307c878cc683" providerId="ADAL" clId="{97FD0EAB-6740-5EBC-97EE-076FEFAC065E}" dt="2026-01-22T13:58:38.257" v="3302" actId="1076"/>
        <pc:sldMkLst>
          <pc:docMk/>
          <pc:sldMk cId="16915980" sldId="470"/>
        </pc:sldMkLst>
        <pc:spChg chg="add mod">
          <ac:chgData name="Janosch Brand" userId="3d85cbd2-efc3-42c6-8948-307c878cc683" providerId="ADAL" clId="{97FD0EAB-6740-5EBC-97EE-076FEFAC065E}" dt="2026-01-14T20:19:53.152" v="3032" actId="20577"/>
          <ac:spMkLst>
            <pc:docMk/>
            <pc:sldMk cId="16915980" sldId="470"/>
            <ac:spMk id="9" creationId="{25D05040-D073-4D38-501D-56C7BE78E1C7}"/>
          </ac:spMkLst>
        </pc:spChg>
        <pc:picChg chg="add mod">
          <ac:chgData name="Janosch Brand" userId="3d85cbd2-efc3-42c6-8948-307c878cc683" providerId="ADAL" clId="{97FD0EAB-6740-5EBC-97EE-076FEFAC065E}" dt="2026-01-22T13:58:38.257" v="3302" actId="1076"/>
          <ac:picMkLst>
            <pc:docMk/>
            <pc:sldMk cId="16915980" sldId="470"/>
            <ac:picMk id="10" creationId="{767B82E4-E8F8-8F0E-7B9F-E656111C5446}"/>
          </ac:picMkLst>
        </pc:picChg>
      </pc:sldChg>
      <pc:sldChg chg="addSp delSp modSp mod">
        <pc:chgData name="Janosch Brand" userId="3d85cbd2-efc3-42c6-8948-307c878cc683" providerId="ADAL" clId="{97FD0EAB-6740-5EBC-97EE-076FEFAC065E}" dt="2026-01-22T13:58:56.684" v="3308" actId="1076"/>
        <pc:sldMkLst>
          <pc:docMk/>
          <pc:sldMk cId="2142852525" sldId="471"/>
        </pc:sldMkLst>
        <pc:spChg chg="add mod">
          <ac:chgData name="Janosch Brand" userId="3d85cbd2-efc3-42c6-8948-307c878cc683" providerId="ADAL" clId="{97FD0EAB-6740-5EBC-97EE-076FEFAC065E}" dt="2026-01-14T20:21:22.346" v="3162" actId="14100"/>
          <ac:spMkLst>
            <pc:docMk/>
            <pc:sldMk cId="2142852525" sldId="471"/>
            <ac:spMk id="9" creationId="{AF00105D-9CCF-1D26-E462-5D9454B27AFE}"/>
          </ac:spMkLst>
        </pc:spChg>
        <pc:picChg chg="add mod">
          <ac:chgData name="Janosch Brand" userId="3d85cbd2-efc3-42c6-8948-307c878cc683" providerId="ADAL" clId="{97FD0EAB-6740-5EBC-97EE-076FEFAC065E}" dt="2026-01-22T13:58:56.684" v="3308" actId="1076"/>
          <ac:picMkLst>
            <pc:docMk/>
            <pc:sldMk cId="2142852525" sldId="471"/>
            <ac:picMk id="10" creationId="{ECF089DA-D6EE-7344-5E50-8C58FAFAA13F}"/>
          </ac:picMkLst>
        </pc:picChg>
      </pc:sldChg>
      <pc:sldChg chg="addSp delSp modSp mod modAnim">
        <pc:chgData name="Janosch Brand" userId="3d85cbd2-efc3-42c6-8948-307c878cc683" providerId="ADAL" clId="{97FD0EAB-6740-5EBC-97EE-076FEFAC065E}" dt="2026-01-22T13:58:18.112" v="3294" actId="1076"/>
        <pc:sldMkLst>
          <pc:docMk/>
          <pc:sldMk cId="4224467506" sldId="507"/>
        </pc:sldMkLst>
        <pc:spChg chg="add mod">
          <ac:chgData name="Janosch Brand" userId="3d85cbd2-efc3-42c6-8948-307c878cc683" providerId="ADAL" clId="{97FD0EAB-6740-5EBC-97EE-076FEFAC065E}" dt="2026-01-13T20:49:23.288" v="2182" actId="20577"/>
          <ac:spMkLst>
            <pc:docMk/>
            <pc:sldMk cId="4224467506" sldId="507"/>
            <ac:spMk id="3" creationId="{5EAD56DC-F175-4FA4-031C-E493387679BE}"/>
          </ac:spMkLst>
        </pc:spChg>
        <pc:picChg chg="mod">
          <ac:chgData name="Janosch Brand" userId="3d85cbd2-efc3-42c6-8948-307c878cc683" providerId="ADAL" clId="{97FD0EAB-6740-5EBC-97EE-076FEFAC065E}" dt="2026-01-13T20:48:12.989" v="2021" actId="1076"/>
          <ac:picMkLst>
            <pc:docMk/>
            <pc:sldMk cId="4224467506" sldId="507"/>
            <ac:picMk id="4" creationId="{E8A1526D-D460-CCA2-6A01-E5BB6B268023}"/>
          </ac:picMkLst>
        </pc:picChg>
        <pc:picChg chg="add mod">
          <ac:chgData name="Janosch Brand" userId="3d85cbd2-efc3-42c6-8948-307c878cc683" providerId="ADAL" clId="{97FD0EAB-6740-5EBC-97EE-076FEFAC065E}" dt="2026-01-22T13:58:18.112" v="3294" actId="1076"/>
          <ac:picMkLst>
            <pc:docMk/>
            <pc:sldMk cId="4224467506" sldId="507"/>
            <ac:picMk id="7" creationId="{65E7BA93-0AAC-E649-A6D7-AD998BD38E5E}"/>
          </ac:picMkLst>
        </pc:picChg>
      </pc:sldChg>
      <pc:sldChg chg="addSp delSp modSp mod modAnim">
        <pc:chgData name="Janosch Brand" userId="3d85cbd2-efc3-42c6-8948-307c878cc683" providerId="ADAL" clId="{97FD0EAB-6740-5EBC-97EE-076FEFAC065E}" dt="2026-01-13T21:00:16.316" v="2471"/>
        <pc:sldMkLst>
          <pc:docMk/>
          <pc:sldMk cId="1332287277" sldId="511"/>
        </pc:sldMkLst>
        <pc:spChg chg="mod">
          <ac:chgData name="Janosch Brand" userId="3d85cbd2-efc3-42c6-8948-307c878cc683" providerId="ADAL" clId="{97FD0EAB-6740-5EBC-97EE-076FEFAC065E}" dt="2026-01-13T20:56:35.420" v="2439" actId="20577"/>
          <ac:spMkLst>
            <pc:docMk/>
            <pc:sldMk cId="1332287277" sldId="511"/>
            <ac:spMk id="3" creationId="{56F3143F-DD40-6C31-B7A0-8DE748B70F92}"/>
          </ac:spMkLst>
        </pc:spChg>
        <pc:spChg chg="mod">
          <ac:chgData name="Janosch Brand" userId="3d85cbd2-efc3-42c6-8948-307c878cc683" providerId="ADAL" clId="{97FD0EAB-6740-5EBC-97EE-076FEFAC065E}" dt="2026-01-13T20:57:58.886" v="2447" actId="20577"/>
          <ac:spMkLst>
            <pc:docMk/>
            <pc:sldMk cId="1332287277" sldId="511"/>
            <ac:spMk id="4" creationId="{779BDB53-8B06-21B7-1EE8-F01E2F15A7F5}"/>
          </ac:spMkLst>
        </pc:spChg>
        <pc:spChg chg="mod">
          <ac:chgData name="Janosch Brand" userId="3d85cbd2-efc3-42c6-8948-307c878cc683" providerId="ADAL" clId="{97FD0EAB-6740-5EBC-97EE-076FEFAC065E}" dt="2026-01-13T21:00:16.316" v="2471"/>
          <ac:spMkLst>
            <pc:docMk/>
            <pc:sldMk cId="1332287277" sldId="511"/>
            <ac:spMk id="6" creationId="{4C2409FD-8E8C-2C9F-B204-1408CACC42A7}"/>
          </ac:spMkLst>
        </pc:spChg>
        <pc:picChg chg="mod">
          <ac:chgData name="Janosch Brand" userId="3d85cbd2-efc3-42c6-8948-307c878cc683" providerId="ADAL" clId="{97FD0EAB-6740-5EBC-97EE-076FEFAC065E}" dt="2026-01-13T20:56:39.271" v="2440" actId="1076"/>
          <ac:picMkLst>
            <pc:docMk/>
            <pc:sldMk cId="1332287277" sldId="511"/>
            <ac:picMk id="7" creationId="{543A2879-24C5-F14C-7795-DB2667013C11}"/>
          </ac:picMkLst>
        </pc:picChg>
      </pc:sldChg>
      <pc:sldChg chg="addSp delSp modSp mod delAnim modAnim">
        <pc:chgData name="Janosch Brand" userId="3d85cbd2-efc3-42c6-8948-307c878cc683" providerId="ADAL" clId="{97FD0EAB-6740-5EBC-97EE-076FEFAC065E}" dt="2026-01-22T13:55:31.530" v="3274"/>
        <pc:sldMkLst>
          <pc:docMk/>
          <pc:sldMk cId="3328654420" sldId="535"/>
        </pc:sldMkLst>
        <pc:spChg chg="add mod">
          <ac:chgData name="Janosch Brand" userId="3d85cbd2-efc3-42c6-8948-307c878cc683" providerId="ADAL" clId="{97FD0EAB-6740-5EBC-97EE-076FEFAC065E}" dt="2026-01-13T20:30:08.335" v="1816" actId="14100"/>
          <ac:spMkLst>
            <pc:docMk/>
            <pc:sldMk cId="3328654420" sldId="535"/>
            <ac:spMk id="11" creationId="{B3B9ABB1-B223-9ECA-0C7B-214AC73DA180}"/>
          </ac:spMkLst>
        </pc:spChg>
        <pc:grpChg chg="mod">
          <ac:chgData name="Janosch Brand" userId="3d85cbd2-efc3-42c6-8948-307c878cc683" providerId="ADAL" clId="{97FD0EAB-6740-5EBC-97EE-076FEFAC065E}" dt="2026-01-13T20:30:19.876" v="1824" actId="1035"/>
          <ac:grpSpMkLst>
            <pc:docMk/>
            <pc:sldMk cId="3328654420" sldId="535"/>
            <ac:grpSpMk id="8" creationId="{AD53EBB9-783C-6EB3-BCA0-1E30A5C9F638}"/>
          </ac:grpSpMkLst>
        </pc:grpChg>
        <pc:grpChg chg="mod">
          <ac:chgData name="Janosch Brand" userId="3d85cbd2-efc3-42c6-8948-307c878cc683" providerId="ADAL" clId="{97FD0EAB-6740-5EBC-97EE-076FEFAC065E}" dt="2026-01-13T20:28:30.020" v="1752" actId="1036"/>
          <ac:grpSpMkLst>
            <pc:docMk/>
            <pc:sldMk cId="3328654420" sldId="535"/>
            <ac:grpSpMk id="28" creationId="{082217D5-2731-81C3-FDBE-AFDA9DB141A9}"/>
          </ac:grpSpMkLst>
        </pc:grpChg>
        <pc:picChg chg="add mod">
          <ac:chgData name="Janosch Brand" userId="3d85cbd2-efc3-42c6-8948-307c878cc683" providerId="ADAL" clId="{97FD0EAB-6740-5EBC-97EE-076FEFAC065E}" dt="2026-01-22T13:55:31.530" v="3274"/>
          <ac:picMkLst>
            <pc:docMk/>
            <pc:sldMk cId="3328654420" sldId="535"/>
            <ac:picMk id="4" creationId="{97E94A9A-AE44-002A-5AB0-55E16EDC6BF4}"/>
          </ac:picMkLst>
        </pc:picChg>
      </pc:sldChg>
      <pc:sldChg chg="addSp delSp modSp mod delAnim modAnim">
        <pc:chgData name="Janosch Brand" userId="3d85cbd2-efc3-42c6-8948-307c878cc683" providerId="ADAL" clId="{97FD0EAB-6740-5EBC-97EE-076FEFAC065E}" dt="2026-01-22T13:58:12.051" v="3291" actId="1076"/>
        <pc:sldMkLst>
          <pc:docMk/>
          <pc:sldMk cId="2985617562" sldId="546"/>
        </pc:sldMkLst>
        <pc:spChg chg="add mod">
          <ac:chgData name="Janosch Brand" userId="3d85cbd2-efc3-42c6-8948-307c878cc683" providerId="ADAL" clId="{97FD0EAB-6740-5EBC-97EE-076FEFAC065E}" dt="2026-01-13T20:42:45.201" v="2011" actId="14100"/>
          <ac:spMkLst>
            <pc:docMk/>
            <pc:sldMk cId="2985617562" sldId="546"/>
            <ac:spMk id="7" creationId="{4A45585C-2A5C-C04D-529C-1B69BF60ED64}"/>
          </ac:spMkLst>
        </pc:spChg>
        <pc:picChg chg="add mod">
          <ac:chgData name="Janosch Brand" userId="3d85cbd2-efc3-42c6-8948-307c878cc683" providerId="ADAL" clId="{97FD0EAB-6740-5EBC-97EE-076FEFAC065E}" dt="2026-01-22T13:58:12.051" v="3291" actId="1076"/>
          <ac:picMkLst>
            <pc:docMk/>
            <pc:sldMk cId="2985617562" sldId="546"/>
            <ac:picMk id="3" creationId="{79A9B66B-A404-6D0C-1850-A3CAA41E9B8A}"/>
          </ac:picMkLst>
        </pc:picChg>
      </pc:sldChg>
      <pc:sldChg chg="addSp delSp modSp mod">
        <pc:chgData name="Janosch Brand" userId="3d85cbd2-efc3-42c6-8948-307c878cc683" providerId="ADAL" clId="{97FD0EAB-6740-5EBC-97EE-076FEFAC065E}" dt="2026-01-22T13:58:04.791" v="3288" actId="1076"/>
        <pc:sldMkLst>
          <pc:docMk/>
          <pc:sldMk cId="1940258977" sldId="557"/>
        </pc:sldMkLst>
        <pc:spChg chg="add mod">
          <ac:chgData name="Janosch Brand" userId="3d85cbd2-efc3-42c6-8948-307c878cc683" providerId="ADAL" clId="{97FD0EAB-6740-5EBC-97EE-076FEFAC065E}" dt="2026-01-13T20:36:30.818" v="1968" actId="14100"/>
          <ac:spMkLst>
            <pc:docMk/>
            <pc:sldMk cId="1940258977" sldId="557"/>
            <ac:spMk id="16" creationId="{6611D964-A1E5-F785-0FA2-DC2C45E6F117}"/>
          </ac:spMkLst>
        </pc:spChg>
        <pc:picChg chg="add mod">
          <ac:chgData name="Janosch Brand" userId="3d85cbd2-efc3-42c6-8948-307c878cc683" providerId="ADAL" clId="{97FD0EAB-6740-5EBC-97EE-076FEFAC065E}" dt="2026-01-22T13:58:04.791" v="3288" actId="1076"/>
          <ac:picMkLst>
            <pc:docMk/>
            <pc:sldMk cId="1940258977" sldId="557"/>
            <ac:picMk id="17" creationId="{EF0C9B49-2F35-7090-09E1-05153983503D}"/>
          </ac:picMkLst>
        </pc:picChg>
      </pc:sldChg>
      <pc:sldChg chg="addSp delSp modSp new mod modClrScheme delAnim modAnim chgLayout">
        <pc:chgData name="Janosch Brand" userId="3d85cbd2-efc3-42c6-8948-307c878cc683" providerId="ADAL" clId="{97FD0EAB-6740-5EBC-97EE-076FEFAC065E}" dt="2026-01-25T12:00:07.731" v="3517" actId="18331"/>
        <pc:sldMkLst>
          <pc:docMk/>
          <pc:sldMk cId="1255654286" sldId="559"/>
        </pc:sldMkLst>
        <pc:spChg chg="mod ord">
          <ac:chgData name="Janosch Brand" userId="3d85cbd2-efc3-42c6-8948-307c878cc683" providerId="ADAL" clId="{97FD0EAB-6740-5EBC-97EE-076FEFAC065E}" dt="2026-01-22T13:50:21.848" v="3198" actId="20577"/>
          <ac:spMkLst>
            <pc:docMk/>
            <pc:sldMk cId="1255654286" sldId="559"/>
            <ac:spMk id="2" creationId="{CCF1F8F3-4442-6624-320B-37729FD8BA85}"/>
          </ac:spMkLst>
        </pc:spChg>
        <pc:spChg chg="add mod">
          <ac:chgData name="Janosch Brand" userId="3d85cbd2-efc3-42c6-8948-307c878cc683" providerId="ADAL" clId="{97FD0EAB-6740-5EBC-97EE-076FEFAC065E}" dt="2026-01-23T16:22:07.251" v="3363" actId="1076"/>
          <ac:spMkLst>
            <pc:docMk/>
            <pc:sldMk cId="1255654286" sldId="559"/>
            <ac:spMk id="7" creationId="{83B89847-EF78-002C-92A4-60A682434F8F}"/>
          </ac:spMkLst>
        </pc:spChg>
        <pc:picChg chg="add mod">
          <ac:chgData name="Janosch Brand" userId="3d85cbd2-efc3-42c6-8948-307c878cc683" providerId="ADAL" clId="{97FD0EAB-6740-5EBC-97EE-076FEFAC065E}" dt="2026-01-25T12:00:07.731" v="3517" actId="18331"/>
          <ac:picMkLst>
            <pc:docMk/>
            <pc:sldMk cId="1255654286" sldId="559"/>
            <ac:picMk id="6" creationId="{9E9D9A09-DC7A-A8EC-CF46-B3C5206B793A}"/>
          </ac:picMkLst>
        </pc:picChg>
      </pc:sldChg>
      <pc:sldChg chg="addSp delSp modSp add mod delAnim">
        <pc:chgData name="Janosch Brand" userId="3d85cbd2-efc3-42c6-8948-307c878cc683" providerId="ADAL" clId="{97FD0EAB-6740-5EBC-97EE-076FEFAC065E}" dt="2026-01-22T13:58:30.784" v="3299" actId="1076"/>
        <pc:sldMkLst>
          <pc:docMk/>
          <pc:sldMk cId="2774463958" sldId="560"/>
        </pc:sldMkLst>
        <pc:spChg chg="mod">
          <ac:chgData name="Janosch Brand" userId="3d85cbd2-efc3-42c6-8948-307c878cc683" providerId="ADAL" clId="{97FD0EAB-6740-5EBC-97EE-076FEFAC065E}" dt="2026-01-13T20:50:16.453" v="2185"/>
          <ac:spMkLst>
            <pc:docMk/>
            <pc:sldMk cId="2774463958" sldId="560"/>
            <ac:spMk id="2" creationId="{0198CD91-914F-B3BD-85DD-8B4004E84036}"/>
          </ac:spMkLst>
        </pc:spChg>
        <pc:spChg chg="add mod">
          <ac:chgData name="Janosch Brand" userId="3d85cbd2-efc3-42c6-8948-307c878cc683" providerId="ADAL" clId="{97FD0EAB-6740-5EBC-97EE-076FEFAC065E}" dt="2026-01-13T20:52:21.073" v="2288" actId="207"/>
          <ac:spMkLst>
            <pc:docMk/>
            <pc:sldMk cId="2774463958" sldId="560"/>
            <ac:spMk id="3" creationId="{08844D08-91BD-9485-CAFC-FE53828C8789}"/>
          </ac:spMkLst>
        </pc:spChg>
        <pc:picChg chg="add mod">
          <ac:chgData name="Janosch Brand" userId="3d85cbd2-efc3-42c6-8948-307c878cc683" providerId="ADAL" clId="{97FD0EAB-6740-5EBC-97EE-076FEFAC065E}" dt="2026-01-22T13:58:30.784" v="3299" actId="1076"/>
          <ac:picMkLst>
            <pc:docMk/>
            <pc:sldMk cId="2774463958" sldId="560"/>
            <ac:picMk id="5" creationId="{3ACAC87D-7046-5069-FA6E-EC1A63DAEDB7}"/>
          </ac:picMkLst>
        </pc:picChg>
      </pc:sldChg>
      <pc:sldChg chg="addSp delSp modSp mod">
        <pc:chgData name="Janosch Brand" userId="3d85cbd2-efc3-42c6-8948-307c878cc683" providerId="ADAL" clId="{97FD0EAB-6740-5EBC-97EE-076FEFAC065E}" dt="2026-01-22T13:57:44.793" v="3285"/>
        <pc:sldMkLst>
          <pc:docMk/>
          <pc:sldMk cId="129776471" sldId="575"/>
        </pc:sldMkLst>
        <pc:picChg chg="add mod">
          <ac:chgData name="Janosch Brand" userId="3d85cbd2-efc3-42c6-8948-307c878cc683" providerId="ADAL" clId="{97FD0EAB-6740-5EBC-97EE-076FEFAC065E}" dt="2026-01-22T13:57:44.793" v="3285"/>
          <ac:picMkLst>
            <pc:docMk/>
            <pc:sldMk cId="129776471" sldId="575"/>
            <ac:picMk id="5" creationId="{B576E483-3882-9E1D-33F3-B2C87EB733A4}"/>
          </ac:picMkLst>
        </pc:picChg>
      </pc:sldChg>
      <pc:sldChg chg="addSp delSp modSp mod">
        <pc:chgData name="Janosch Brand" userId="3d85cbd2-efc3-42c6-8948-307c878cc683" providerId="ADAL" clId="{97FD0EAB-6740-5EBC-97EE-076FEFAC065E}" dt="2026-01-22T13:57:33.503" v="3279"/>
        <pc:sldMkLst>
          <pc:docMk/>
          <pc:sldMk cId="3326356220" sldId="580"/>
        </pc:sldMkLst>
        <pc:picChg chg="add mod">
          <ac:chgData name="Janosch Brand" userId="3d85cbd2-efc3-42c6-8948-307c878cc683" providerId="ADAL" clId="{97FD0EAB-6740-5EBC-97EE-076FEFAC065E}" dt="2026-01-22T13:57:33.503" v="3279"/>
          <ac:picMkLst>
            <pc:docMk/>
            <pc:sldMk cId="3326356220" sldId="580"/>
            <ac:picMk id="8" creationId="{5CF1236D-2F31-8A80-BB8F-338859A7E141}"/>
          </ac:picMkLst>
        </pc:picChg>
      </pc:sldChg>
      <pc:sldChg chg="modSp add mod">
        <pc:chgData name="Janosch Brand" userId="3d85cbd2-efc3-42c6-8948-307c878cc683" providerId="ADAL" clId="{97FD0EAB-6740-5EBC-97EE-076FEFAC065E}" dt="2026-01-24T12:40:00.499" v="3427" actId="1076"/>
        <pc:sldMkLst>
          <pc:docMk/>
          <pc:sldMk cId="3572497982" sldId="581"/>
        </pc:sldMkLst>
        <pc:spChg chg="mod">
          <ac:chgData name="Janosch Brand" userId="3d85cbd2-efc3-42c6-8948-307c878cc683" providerId="ADAL" clId="{97FD0EAB-6740-5EBC-97EE-076FEFAC065E}" dt="2026-01-24T12:39:57.182" v="3426" actId="14100"/>
          <ac:spMkLst>
            <pc:docMk/>
            <pc:sldMk cId="3572497982" sldId="581"/>
            <ac:spMk id="4" creationId="{B746B764-E21B-C90F-A2E3-CCA240A1586D}"/>
          </ac:spMkLst>
        </pc:spChg>
      </pc:sldChg>
    </pc:docChg>
  </pc:docChgLst>
  <pc:docChgLst>
    <pc:chgData name="Tobias Gnann" userId="288285b4-48e8-4301-af0d-6acb284638c2" providerId="ADAL" clId="{EC91E9E3-3A3F-51FC-A16C-42132C749921}"/>
    <pc:docChg chg="undo redo custSel addSld delSld modSld modSection">
      <pc:chgData name="Tobias Gnann" userId="288285b4-48e8-4301-af0d-6acb284638c2" providerId="ADAL" clId="{EC91E9E3-3A3F-51FC-A16C-42132C749921}" dt="2026-02-04T20:28:21.282" v="8221" actId="20577"/>
      <pc:docMkLst>
        <pc:docMk/>
      </pc:docMkLst>
      <pc:sldChg chg="addSp modSp mod">
        <pc:chgData name="Tobias Gnann" userId="288285b4-48e8-4301-af0d-6acb284638c2" providerId="ADAL" clId="{EC91E9E3-3A3F-51FC-A16C-42132C749921}" dt="2026-01-30T11:12:26.073" v="7735"/>
        <pc:sldMkLst>
          <pc:docMk/>
          <pc:sldMk cId="0" sldId="256"/>
        </pc:sldMkLst>
        <pc:spChg chg="mod">
          <ac:chgData name="Tobias Gnann" userId="288285b4-48e8-4301-af0d-6acb284638c2" providerId="ADAL" clId="{EC91E9E3-3A3F-51FC-A16C-42132C749921}" dt="2026-01-30T11:12:26.073" v="7735"/>
          <ac:spMkLst>
            <pc:docMk/>
            <pc:sldMk cId="0" sldId="256"/>
            <ac:spMk id="4" creationId="{A5CDDCDF-AF87-CF23-DDE1-86CAD31F301E}"/>
          </ac:spMkLst>
        </pc:spChg>
        <pc:spChg chg="mod">
          <ac:chgData name="Tobias Gnann" userId="288285b4-48e8-4301-af0d-6acb284638c2" providerId="ADAL" clId="{EC91E9E3-3A3F-51FC-A16C-42132C749921}" dt="2026-01-16T15:48:36.140" v="58" actId="790"/>
          <ac:spMkLst>
            <pc:docMk/>
            <pc:sldMk cId="0" sldId="256"/>
            <ac:spMk id="23" creationId="{5824B33B-FA17-4A6A-843C-45D0837FD167}"/>
          </ac:spMkLst>
        </pc:spChg>
        <pc:spChg chg="mod">
          <ac:chgData name="Tobias Gnann" userId="288285b4-48e8-4301-af0d-6acb284638c2" providerId="ADAL" clId="{EC91E9E3-3A3F-51FC-A16C-42132C749921}" dt="2026-01-16T15:48:36.140" v="58" actId="790"/>
          <ac:spMkLst>
            <pc:docMk/>
            <pc:sldMk cId="0" sldId="256"/>
            <ac:spMk id="304" creationId="{00000000-0000-0000-0000-000000000000}"/>
          </ac:spMkLst>
        </pc:spChg>
        <pc:spChg chg="mod">
          <ac:chgData name="Tobias Gnann" userId="288285b4-48e8-4301-af0d-6acb284638c2" providerId="ADAL" clId="{EC91E9E3-3A3F-51FC-A16C-42132C749921}" dt="2026-01-16T15:48:36.140" v="58" actId="790"/>
          <ac:spMkLst>
            <pc:docMk/>
            <pc:sldMk cId="0" sldId="256"/>
            <ac:spMk id="326" creationId="{00000000-0000-0000-0000-000000000000}"/>
          </ac:spMkLst>
        </pc:spChg>
        <pc:grpChg chg="add mod">
          <ac:chgData name="Tobias Gnann" userId="288285b4-48e8-4301-af0d-6acb284638c2" providerId="ADAL" clId="{EC91E9E3-3A3F-51FC-A16C-42132C749921}" dt="2026-01-30T11:12:26.073" v="7735"/>
          <ac:grpSpMkLst>
            <pc:docMk/>
            <pc:sldMk cId="0" sldId="256"/>
            <ac:grpSpMk id="2" creationId="{18EE4F29-3E2E-B543-BEC8-8D25A9CCAD45}"/>
          </ac:grpSpMkLst>
        </pc:grpChg>
        <pc:picChg chg="mod">
          <ac:chgData name="Tobias Gnann" userId="288285b4-48e8-4301-af0d-6acb284638c2" providerId="ADAL" clId="{EC91E9E3-3A3F-51FC-A16C-42132C749921}" dt="2026-01-30T11:12:26.073" v="7735"/>
          <ac:picMkLst>
            <pc:docMk/>
            <pc:sldMk cId="0" sldId="256"/>
            <ac:picMk id="5" creationId="{E8C47134-1FA4-07A6-7D9B-6D49CAE5564F}"/>
          </ac:picMkLst>
        </pc:picChg>
      </pc:sldChg>
      <pc:sldChg chg="addSp delSp modSp mod">
        <pc:chgData name="Tobias Gnann" userId="288285b4-48e8-4301-af0d-6acb284638c2" providerId="ADAL" clId="{EC91E9E3-3A3F-51FC-A16C-42132C749921}" dt="2026-01-30T11:13:39.145" v="7741"/>
        <pc:sldMkLst>
          <pc:docMk/>
          <pc:sldMk cId="1729817831" sldId="324"/>
        </pc:sldMkLst>
        <pc:spChg chg="mod">
          <ac:chgData name="Tobias Gnann" userId="288285b4-48e8-4301-af0d-6acb284638c2" providerId="ADAL" clId="{EC91E9E3-3A3F-51FC-A16C-42132C749921}" dt="2026-01-16T15:55:40.138" v="133" actId="790"/>
          <ac:spMkLst>
            <pc:docMk/>
            <pc:sldMk cId="1729817831" sldId="324"/>
            <ac:spMk id="11" creationId="{3E68E65E-5C1F-245A-D833-A6D9D03A3FDD}"/>
          </ac:spMkLst>
        </pc:spChg>
        <pc:spChg chg="mod">
          <ac:chgData name="Tobias Gnann" userId="288285b4-48e8-4301-af0d-6acb284638c2" providerId="ADAL" clId="{EC91E9E3-3A3F-51FC-A16C-42132C749921}" dt="2026-01-30T11:13:39.145" v="7741"/>
          <ac:spMkLst>
            <pc:docMk/>
            <pc:sldMk cId="1729817831" sldId="324"/>
            <ac:spMk id="12" creationId="{836B6EDA-801B-9D91-F4C3-347F6DDE2960}"/>
          </ac:spMkLst>
        </pc:spChg>
        <pc:grpChg chg="add mod">
          <ac:chgData name="Tobias Gnann" userId="288285b4-48e8-4301-af0d-6acb284638c2" providerId="ADAL" clId="{EC91E9E3-3A3F-51FC-A16C-42132C749921}" dt="2026-01-30T11:13:39.145" v="7741"/>
          <ac:grpSpMkLst>
            <pc:docMk/>
            <pc:sldMk cId="1729817831" sldId="324"/>
            <ac:grpSpMk id="8" creationId="{E21C8C0B-AB5B-437B-7E99-FA8DDD8DE94E}"/>
          </ac:grpSpMkLst>
        </pc:grpChg>
        <pc:picChg chg="mod">
          <ac:chgData name="Tobias Gnann" userId="288285b4-48e8-4301-af0d-6acb284638c2" providerId="ADAL" clId="{EC91E9E3-3A3F-51FC-A16C-42132C749921}" dt="2026-01-30T11:13:39.145" v="7741"/>
          <ac:picMkLst>
            <pc:docMk/>
            <pc:sldMk cId="1729817831" sldId="324"/>
            <ac:picMk id="13" creationId="{B2B4CC7F-67CD-25B8-5018-B262AF6EFB7D}"/>
          </ac:picMkLst>
        </pc:picChg>
      </pc:sldChg>
      <pc:sldChg chg="addSp delSp modSp mod">
        <pc:chgData name="Tobias Gnann" userId="288285b4-48e8-4301-af0d-6acb284638c2" providerId="ADAL" clId="{EC91E9E3-3A3F-51FC-A16C-42132C749921}" dt="2026-01-30T11:14:07.202" v="7756"/>
        <pc:sldMkLst>
          <pc:docMk/>
          <pc:sldMk cId="1864215644" sldId="403"/>
        </pc:sldMkLst>
        <pc:spChg chg="mod">
          <ac:chgData name="Tobias Gnann" userId="288285b4-48e8-4301-af0d-6acb284638c2" providerId="ADAL" clId="{EC91E9E3-3A3F-51FC-A16C-42132C749921}" dt="2026-01-16T16:17:18.920" v="401" actId="790"/>
          <ac:spMkLst>
            <pc:docMk/>
            <pc:sldMk cId="1864215644" sldId="403"/>
            <ac:spMk id="2" creationId="{FC44FA33-28F7-BD26-5DA9-43D478B0822F}"/>
          </ac:spMkLst>
        </pc:spChg>
        <pc:spChg chg="mod">
          <ac:chgData name="Tobias Gnann" userId="288285b4-48e8-4301-af0d-6acb284638c2" providerId="ADAL" clId="{EC91E9E3-3A3F-51FC-A16C-42132C749921}" dt="2026-01-30T11:14:07.202" v="7756"/>
          <ac:spMkLst>
            <pc:docMk/>
            <pc:sldMk cId="1864215644" sldId="403"/>
            <ac:spMk id="11" creationId="{678B16FA-0894-62B8-1DE2-8BDFAB1731C1}"/>
          </ac:spMkLst>
        </pc:spChg>
        <pc:grpChg chg="add mod">
          <ac:chgData name="Tobias Gnann" userId="288285b4-48e8-4301-af0d-6acb284638c2" providerId="ADAL" clId="{EC91E9E3-3A3F-51FC-A16C-42132C749921}" dt="2026-01-30T11:14:07.202" v="7756"/>
          <ac:grpSpMkLst>
            <pc:docMk/>
            <pc:sldMk cId="1864215644" sldId="403"/>
            <ac:grpSpMk id="9" creationId="{12374E3F-ED60-C5C3-EDDA-4B31F01B944E}"/>
          </ac:grpSpMkLst>
        </pc:grpChg>
        <pc:picChg chg="mod">
          <ac:chgData name="Tobias Gnann" userId="288285b4-48e8-4301-af0d-6acb284638c2" providerId="ADAL" clId="{EC91E9E3-3A3F-51FC-A16C-42132C749921}" dt="2026-01-16T16:17:03.834" v="399" actId="1036"/>
          <ac:picMkLst>
            <pc:docMk/>
            <pc:sldMk cId="1864215644" sldId="403"/>
            <ac:picMk id="3" creationId="{453EFD2A-C669-604F-5A05-6290997A1494}"/>
          </ac:picMkLst>
        </pc:picChg>
        <pc:picChg chg="mod">
          <ac:chgData name="Tobias Gnann" userId="288285b4-48e8-4301-af0d-6acb284638c2" providerId="ADAL" clId="{EC91E9E3-3A3F-51FC-A16C-42132C749921}" dt="2026-01-16T16:17:03.834" v="399" actId="1036"/>
          <ac:picMkLst>
            <pc:docMk/>
            <pc:sldMk cId="1864215644" sldId="403"/>
            <ac:picMk id="4" creationId="{4BE2DA42-3435-4DEE-9AAD-DC11F2AD287E}"/>
          </ac:picMkLst>
        </pc:picChg>
        <pc:picChg chg="mod">
          <ac:chgData name="Tobias Gnann" userId="288285b4-48e8-4301-af0d-6acb284638c2" providerId="ADAL" clId="{EC91E9E3-3A3F-51FC-A16C-42132C749921}" dt="2026-01-16T16:17:03.834" v="399" actId="1036"/>
          <ac:picMkLst>
            <pc:docMk/>
            <pc:sldMk cId="1864215644" sldId="403"/>
            <ac:picMk id="5" creationId="{C9D45363-CE02-7E1B-DFAE-9947EC6E7061}"/>
          </ac:picMkLst>
        </pc:picChg>
        <pc:picChg chg="mod">
          <ac:chgData name="Tobias Gnann" userId="288285b4-48e8-4301-af0d-6acb284638c2" providerId="ADAL" clId="{EC91E9E3-3A3F-51FC-A16C-42132C749921}" dt="2026-01-16T16:17:03.834" v="399" actId="1036"/>
          <ac:picMkLst>
            <pc:docMk/>
            <pc:sldMk cId="1864215644" sldId="403"/>
            <ac:picMk id="6" creationId="{F65DD5BE-C285-A2CD-5302-1D0CE6AD9354}"/>
          </ac:picMkLst>
        </pc:picChg>
        <pc:picChg chg="mod">
          <ac:chgData name="Tobias Gnann" userId="288285b4-48e8-4301-af0d-6acb284638c2" providerId="ADAL" clId="{EC91E9E3-3A3F-51FC-A16C-42132C749921}" dt="2026-01-16T16:17:03.834" v="399" actId="1036"/>
          <ac:picMkLst>
            <pc:docMk/>
            <pc:sldMk cId="1864215644" sldId="403"/>
            <ac:picMk id="7" creationId="{17BFA7A6-2709-BE53-57BB-E3E682E5C1D3}"/>
          </ac:picMkLst>
        </pc:picChg>
        <pc:picChg chg="mod">
          <ac:chgData name="Tobias Gnann" userId="288285b4-48e8-4301-af0d-6acb284638c2" providerId="ADAL" clId="{EC91E9E3-3A3F-51FC-A16C-42132C749921}" dt="2026-01-16T16:17:03.834" v="399" actId="1036"/>
          <ac:picMkLst>
            <pc:docMk/>
            <pc:sldMk cId="1864215644" sldId="403"/>
            <ac:picMk id="8" creationId="{CAA947D0-8BC4-8E7B-468E-68006811759C}"/>
          </ac:picMkLst>
        </pc:picChg>
        <pc:picChg chg="mod">
          <ac:chgData name="Tobias Gnann" userId="288285b4-48e8-4301-af0d-6acb284638c2" providerId="ADAL" clId="{EC91E9E3-3A3F-51FC-A16C-42132C749921}" dt="2026-01-30T11:14:07.202" v="7756"/>
          <ac:picMkLst>
            <pc:docMk/>
            <pc:sldMk cId="1864215644" sldId="403"/>
            <ac:picMk id="12" creationId="{A4AF7469-B2BD-D518-1147-3653FF535644}"/>
          </ac:picMkLst>
        </pc:picChg>
      </pc:sldChg>
      <pc:sldChg chg="addSp delSp modSp mod">
        <pc:chgData name="Tobias Gnann" userId="288285b4-48e8-4301-af0d-6acb284638c2" providerId="ADAL" clId="{EC91E9E3-3A3F-51FC-A16C-42132C749921}" dt="2026-02-04T20:28:21.282" v="8221" actId="20577"/>
        <pc:sldMkLst>
          <pc:docMk/>
          <pc:sldMk cId="1796853716" sldId="418"/>
        </pc:sldMkLst>
        <pc:spChg chg="mod">
          <ac:chgData name="Tobias Gnann" userId="288285b4-48e8-4301-af0d-6acb284638c2" providerId="ADAL" clId="{EC91E9E3-3A3F-51FC-A16C-42132C749921}" dt="2026-02-04T20:26:04.781" v="8149" actId="790"/>
          <ac:spMkLst>
            <pc:docMk/>
            <pc:sldMk cId="1796853716" sldId="418"/>
            <ac:spMk id="2" creationId="{FC44FA33-28F7-BD26-5DA9-43D478B0822F}"/>
          </ac:spMkLst>
        </pc:spChg>
        <pc:spChg chg="mod">
          <ac:chgData name="Tobias Gnann" userId="288285b4-48e8-4301-af0d-6acb284638c2" providerId="ADAL" clId="{EC91E9E3-3A3F-51FC-A16C-42132C749921}" dt="2026-02-04T20:27:02.118" v="8181" actId="20577"/>
          <ac:spMkLst>
            <pc:docMk/>
            <pc:sldMk cId="1796853716" sldId="418"/>
            <ac:spMk id="3" creationId="{C5D22630-60A1-B0A5-527F-867FD2F46301}"/>
          </ac:spMkLst>
        </pc:spChg>
        <pc:spChg chg="mod">
          <ac:chgData name="Tobias Gnann" userId="288285b4-48e8-4301-af0d-6acb284638c2" providerId="ADAL" clId="{EC91E9E3-3A3F-51FC-A16C-42132C749921}" dt="2026-02-04T20:28:21.282" v="8221" actId="20577"/>
          <ac:spMkLst>
            <pc:docMk/>
            <pc:sldMk cId="1796853716" sldId="418"/>
            <ac:spMk id="7" creationId="{9DD95804-1691-753F-647A-3DCB956242D7}"/>
          </ac:spMkLst>
        </pc:spChg>
        <pc:spChg chg="mod">
          <ac:chgData name="Tobias Gnann" userId="288285b4-48e8-4301-af0d-6acb284638c2" providerId="ADAL" clId="{EC91E9E3-3A3F-51FC-A16C-42132C749921}" dt="2026-01-30T11:12:55.614" v="7739"/>
          <ac:spMkLst>
            <pc:docMk/>
            <pc:sldMk cId="1796853716" sldId="418"/>
            <ac:spMk id="16" creationId="{5CE6FBE8-CF0C-E90B-182B-D189C4C67BDE}"/>
          </ac:spMkLst>
        </pc:spChg>
        <pc:grpChg chg="add mod">
          <ac:chgData name="Tobias Gnann" userId="288285b4-48e8-4301-af0d-6acb284638c2" providerId="ADAL" clId="{EC91E9E3-3A3F-51FC-A16C-42132C749921}" dt="2026-01-30T11:12:55.614" v="7739"/>
          <ac:grpSpMkLst>
            <pc:docMk/>
            <pc:sldMk cId="1796853716" sldId="418"/>
            <ac:grpSpMk id="10" creationId="{8180E527-0D8C-8801-13DD-E13357C0BCF5}"/>
          </ac:grpSpMkLst>
        </pc:grpChg>
        <pc:picChg chg="mod">
          <ac:chgData name="Tobias Gnann" userId="288285b4-48e8-4301-af0d-6acb284638c2" providerId="ADAL" clId="{EC91E9E3-3A3F-51FC-A16C-42132C749921}" dt="2026-01-30T11:12:55.614" v="7739"/>
          <ac:picMkLst>
            <pc:docMk/>
            <pc:sldMk cId="1796853716" sldId="418"/>
            <ac:picMk id="17" creationId="{F92556DA-CC15-656F-C588-8A19A1776770}"/>
          </ac:picMkLst>
        </pc:picChg>
      </pc:sldChg>
      <pc:sldChg chg="modSp mod">
        <pc:chgData name="Tobias Gnann" userId="288285b4-48e8-4301-af0d-6acb284638c2" providerId="ADAL" clId="{EC91E9E3-3A3F-51FC-A16C-42132C749921}" dt="2026-01-16T15:53:18.782" v="128" actId="20577"/>
        <pc:sldMkLst>
          <pc:docMk/>
          <pc:sldMk cId="53411462" sldId="420"/>
        </pc:sldMkLst>
        <pc:spChg chg="mod">
          <ac:chgData name="Tobias Gnann" userId="288285b4-48e8-4301-af0d-6acb284638c2" providerId="ADAL" clId="{EC91E9E3-3A3F-51FC-A16C-42132C749921}" dt="2026-01-16T15:53:18.782" v="128" actId="20577"/>
          <ac:spMkLst>
            <pc:docMk/>
            <pc:sldMk cId="53411462" sldId="420"/>
            <ac:spMk id="346" creationId="{00000000-0000-0000-0000-000000000000}"/>
          </ac:spMkLst>
        </pc:spChg>
      </pc:sldChg>
      <pc:sldChg chg="addSp delSp modSp mod">
        <pc:chgData name="Tobias Gnann" userId="288285b4-48e8-4301-af0d-6acb284638c2" providerId="ADAL" clId="{EC91E9E3-3A3F-51FC-A16C-42132C749921}" dt="2026-01-30T11:14:01.549" v="7754"/>
        <pc:sldMkLst>
          <pc:docMk/>
          <pc:sldMk cId="606332018" sldId="421"/>
        </pc:sldMkLst>
        <pc:spChg chg="mod">
          <ac:chgData name="Tobias Gnann" userId="288285b4-48e8-4301-af0d-6acb284638c2" providerId="ADAL" clId="{EC91E9E3-3A3F-51FC-A16C-42132C749921}" dt="2026-01-30T11:14:01.549" v="7754"/>
          <ac:spMkLst>
            <pc:docMk/>
            <pc:sldMk cId="606332018" sldId="421"/>
            <ac:spMk id="19" creationId="{3FF50508-6159-8654-B133-B1678E3B95EF}"/>
          </ac:spMkLst>
        </pc:spChg>
        <pc:spChg chg="mod">
          <ac:chgData name="Tobias Gnann" userId="288285b4-48e8-4301-af0d-6acb284638c2" providerId="ADAL" clId="{EC91E9E3-3A3F-51FC-A16C-42132C749921}" dt="2026-01-16T16:10:47.388" v="292" actId="20577"/>
          <ac:spMkLst>
            <pc:docMk/>
            <pc:sldMk cId="606332018" sldId="421"/>
            <ac:spMk id="30" creationId="{A68BB057-B8C6-3C0B-23E1-6E6A0F06BDF0}"/>
          </ac:spMkLst>
        </pc:spChg>
        <pc:grpChg chg="add mod">
          <ac:chgData name="Tobias Gnann" userId="288285b4-48e8-4301-af0d-6acb284638c2" providerId="ADAL" clId="{EC91E9E3-3A3F-51FC-A16C-42132C749921}" dt="2026-01-30T11:14:01.549" v="7754"/>
          <ac:grpSpMkLst>
            <pc:docMk/>
            <pc:sldMk cId="606332018" sldId="421"/>
            <ac:grpSpMk id="17" creationId="{467A3EF9-B648-D04F-9F06-579076301426}"/>
          </ac:grpSpMkLst>
        </pc:grpChg>
        <pc:picChg chg="mod">
          <ac:chgData name="Tobias Gnann" userId="288285b4-48e8-4301-af0d-6acb284638c2" providerId="ADAL" clId="{EC91E9E3-3A3F-51FC-A16C-42132C749921}" dt="2026-01-30T11:14:01.549" v="7754"/>
          <ac:picMkLst>
            <pc:docMk/>
            <pc:sldMk cId="606332018" sldId="421"/>
            <ac:picMk id="20" creationId="{DB7D64A6-6937-6856-1286-25C36008248F}"/>
          </ac:picMkLst>
        </pc:picChg>
        <pc:picChg chg="mod">
          <ac:chgData name="Tobias Gnann" userId="288285b4-48e8-4301-af0d-6acb284638c2" providerId="ADAL" clId="{EC91E9E3-3A3F-51FC-A16C-42132C749921}" dt="2026-01-16T16:11:06.668" v="321" actId="1037"/>
          <ac:picMkLst>
            <pc:docMk/>
            <pc:sldMk cId="606332018" sldId="421"/>
            <ac:picMk id="31" creationId="{3FCB0706-8E95-E545-FD87-F6B4DB3F8B5C}"/>
          </ac:picMkLst>
        </pc:picChg>
        <pc:picChg chg="mod">
          <ac:chgData name="Tobias Gnann" userId="288285b4-48e8-4301-af0d-6acb284638c2" providerId="ADAL" clId="{EC91E9E3-3A3F-51FC-A16C-42132C749921}" dt="2026-01-16T16:10:56.648" v="313" actId="1038"/>
          <ac:picMkLst>
            <pc:docMk/>
            <pc:sldMk cId="606332018" sldId="421"/>
            <ac:picMk id="32" creationId="{EDE97D32-EBBD-A402-1F0E-7F8B962E799B}"/>
          </ac:picMkLst>
        </pc:picChg>
        <pc:picChg chg="mod">
          <ac:chgData name="Tobias Gnann" userId="288285b4-48e8-4301-af0d-6acb284638c2" providerId="ADAL" clId="{EC91E9E3-3A3F-51FC-A16C-42132C749921}" dt="2026-01-16T16:09:33.618" v="256" actId="1076"/>
          <ac:picMkLst>
            <pc:docMk/>
            <pc:sldMk cId="606332018" sldId="421"/>
            <ac:picMk id="33" creationId="{CCBE38A1-2E60-EB79-8D2F-F708897C189C}"/>
          </ac:picMkLst>
        </pc:picChg>
      </pc:sldChg>
      <pc:sldChg chg="modSp mod">
        <pc:chgData name="Tobias Gnann" userId="288285b4-48e8-4301-af0d-6acb284638c2" providerId="ADAL" clId="{EC91E9E3-3A3F-51FC-A16C-42132C749921}" dt="2026-01-16T16:15:43.418" v="340" actId="790"/>
        <pc:sldMkLst>
          <pc:docMk/>
          <pc:sldMk cId="2151159792" sldId="422"/>
        </pc:sldMkLst>
        <pc:spChg chg="mod">
          <ac:chgData name="Tobias Gnann" userId="288285b4-48e8-4301-af0d-6acb284638c2" providerId="ADAL" clId="{EC91E9E3-3A3F-51FC-A16C-42132C749921}" dt="2026-01-16T16:15:43.418" v="340" actId="790"/>
          <ac:spMkLst>
            <pc:docMk/>
            <pc:sldMk cId="2151159792" sldId="422"/>
            <ac:spMk id="3" creationId="{A68BB057-B8C6-3C0B-23E1-6E6A0F06BDF0}"/>
          </ac:spMkLst>
        </pc:spChg>
        <pc:spChg chg="mod">
          <ac:chgData name="Tobias Gnann" userId="288285b4-48e8-4301-af0d-6acb284638c2" providerId="ADAL" clId="{EC91E9E3-3A3F-51FC-A16C-42132C749921}" dt="2026-01-16T16:15:43.418" v="340" actId="790"/>
          <ac:spMkLst>
            <pc:docMk/>
            <pc:sldMk cId="2151159792" sldId="422"/>
            <ac:spMk id="4" creationId="{C1D41C39-EFF8-8A38-0806-7094718E50A3}"/>
          </ac:spMkLst>
        </pc:spChg>
        <pc:spChg chg="mod">
          <ac:chgData name="Tobias Gnann" userId="288285b4-48e8-4301-af0d-6acb284638c2" providerId="ADAL" clId="{EC91E9E3-3A3F-51FC-A16C-42132C749921}" dt="2026-01-16T16:15:43.418" v="340" actId="790"/>
          <ac:spMkLst>
            <pc:docMk/>
            <pc:sldMk cId="2151159792" sldId="422"/>
            <ac:spMk id="10" creationId="{72C9F6A6-A520-1851-F229-7C9C5DAA1C36}"/>
          </ac:spMkLst>
        </pc:spChg>
      </pc:sldChg>
      <pc:sldChg chg="addSp delSp modSp mod">
        <pc:chgData name="Tobias Gnann" userId="288285b4-48e8-4301-af0d-6acb284638c2" providerId="ADAL" clId="{EC91E9E3-3A3F-51FC-A16C-42132C749921}" dt="2026-01-30T11:14:11.219" v="7758"/>
        <pc:sldMkLst>
          <pc:docMk/>
          <pc:sldMk cId="893487297" sldId="423"/>
        </pc:sldMkLst>
        <pc:spChg chg="mod">
          <ac:chgData name="Tobias Gnann" userId="288285b4-48e8-4301-af0d-6acb284638c2" providerId="ADAL" clId="{EC91E9E3-3A3F-51FC-A16C-42132C749921}" dt="2026-01-16T16:21:32.821" v="515" actId="14100"/>
          <ac:spMkLst>
            <pc:docMk/>
            <pc:sldMk cId="893487297" sldId="423"/>
            <ac:spMk id="3" creationId="{7772C789-D7CC-F5F9-3197-C7A6F3113D9B}"/>
          </ac:spMkLst>
        </pc:spChg>
        <pc:spChg chg="mod">
          <ac:chgData name="Tobias Gnann" userId="288285b4-48e8-4301-af0d-6acb284638c2" providerId="ADAL" clId="{EC91E9E3-3A3F-51FC-A16C-42132C749921}" dt="2026-01-16T16:21:38.136" v="516" actId="14100"/>
          <ac:spMkLst>
            <pc:docMk/>
            <pc:sldMk cId="893487297" sldId="423"/>
            <ac:spMk id="4" creationId="{7208B478-0FD0-723C-38D0-D62BF789791C}"/>
          </ac:spMkLst>
        </pc:spChg>
        <pc:spChg chg="mod">
          <ac:chgData name="Tobias Gnann" userId="288285b4-48e8-4301-af0d-6acb284638c2" providerId="ADAL" clId="{EC91E9E3-3A3F-51FC-A16C-42132C749921}" dt="2026-01-16T16:25:41.117" v="650" actId="20577"/>
          <ac:spMkLst>
            <pc:docMk/>
            <pc:sldMk cId="893487297" sldId="423"/>
            <ac:spMk id="6" creationId="{77C2BC2E-8CA6-1F95-5F67-45BD30EA4BB3}"/>
          </ac:spMkLst>
        </pc:spChg>
        <pc:spChg chg="mod">
          <ac:chgData name="Tobias Gnann" userId="288285b4-48e8-4301-af0d-6acb284638c2" providerId="ADAL" clId="{EC91E9E3-3A3F-51FC-A16C-42132C749921}" dt="2026-01-30T11:14:11.219" v="7758"/>
          <ac:spMkLst>
            <pc:docMk/>
            <pc:sldMk cId="893487297" sldId="423"/>
            <ac:spMk id="13" creationId="{C6362204-B7AA-8BA6-6FC9-4603ADB5765B}"/>
          </ac:spMkLst>
        </pc:spChg>
        <pc:spChg chg="mod">
          <ac:chgData name="Tobias Gnann" userId="288285b4-48e8-4301-af0d-6acb284638c2" providerId="ADAL" clId="{EC91E9E3-3A3F-51FC-A16C-42132C749921}" dt="2026-01-16T16:21:26.552" v="513" actId="14100"/>
          <ac:spMkLst>
            <pc:docMk/>
            <pc:sldMk cId="893487297" sldId="423"/>
            <ac:spMk id="64" creationId="{73A8E352-2D4C-3274-DA47-96448B343123}"/>
          </ac:spMkLst>
        </pc:spChg>
        <pc:spChg chg="mod">
          <ac:chgData name="Tobias Gnann" userId="288285b4-48e8-4301-af0d-6acb284638c2" providerId="ADAL" clId="{EC91E9E3-3A3F-51FC-A16C-42132C749921}" dt="2026-01-16T16:21:21.018" v="511" actId="14100"/>
          <ac:spMkLst>
            <pc:docMk/>
            <pc:sldMk cId="893487297" sldId="423"/>
            <ac:spMk id="65" creationId="{1F543869-6087-A95F-02D1-6EE4B03677A1}"/>
          </ac:spMkLst>
        </pc:spChg>
        <pc:spChg chg="mod">
          <ac:chgData name="Tobias Gnann" userId="288285b4-48e8-4301-af0d-6acb284638c2" providerId="ADAL" clId="{EC91E9E3-3A3F-51FC-A16C-42132C749921}" dt="2026-01-16T16:20:12.588" v="453" actId="14100"/>
          <ac:spMkLst>
            <pc:docMk/>
            <pc:sldMk cId="893487297" sldId="423"/>
            <ac:spMk id="68" creationId="{6708B3B9-7006-3993-8652-AEBE2154413B}"/>
          </ac:spMkLst>
        </pc:spChg>
        <pc:spChg chg="mod">
          <ac:chgData name="Tobias Gnann" userId="288285b4-48e8-4301-af0d-6acb284638c2" providerId="ADAL" clId="{EC91E9E3-3A3F-51FC-A16C-42132C749921}" dt="2026-01-16T16:19:56.886" v="445" actId="20577"/>
          <ac:spMkLst>
            <pc:docMk/>
            <pc:sldMk cId="893487297" sldId="423"/>
            <ac:spMk id="72" creationId="{F964DF24-7A25-8F60-E3BA-FD7F73066DB4}"/>
          </ac:spMkLst>
        </pc:spChg>
        <pc:spChg chg="mod">
          <ac:chgData name="Tobias Gnann" userId="288285b4-48e8-4301-af0d-6acb284638c2" providerId="ADAL" clId="{EC91E9E3-3A3F-51FC-A16C-42132C749921}" dt="2026-01-16T16:20:35.715" v="463" actId="1036"/>
          <ac:spMkLst>
            <pc:docMk/>
            <pc:sldMk cId="893487297" sldId="423"/>
            <ac:spMk id="73" creationId="{6E9A8238-B937-C393-3F3E-6437B9477DE8}"/>
          </ac:spMkLst>
        </pc:spChg>
        <pc:spChg chg="mod">
          <ac:chgData name="Tobias Gnann" userId="288285b4-48e8-4301-af0d-6acb284638c2" providerId="ADAL" clId="{EC91E9E3-3A3F-51FC-A16C-42132C749921}" dt="2026-01-16T16:22:11.433" v="518" actId="13926"/>
          <ac:spMkLst>
            <pc:docMk/>
            <pc:sldMk cId="893487297" sldId="423"/>
            <ac:spMk id="83" creationId="{11C3B7A8-5DBE-1EBC-C79F-E24DE28FF260}"/>
          </ac:spMkLst>
        </pc:spChg>
        <pc:grpChg chg="add mod">
          <ac:chgData name="Tobias Gnann" userId="288285b4-48e8-4301-af0d-6acb284638c2" providerId="ADAL" clId="{EC91E9E3-3A3F-51FC-A16C-42132C749921}" dt="2026-01-30T11:14:11.219" v="7758"/>
          <ac:grpSpMkLst>
            <pc:docMk/>
            <pc:sldMk cId="893487297" sldId="423"/>
            <ac:grpSpMk id="2" creationId="{6705E959-7710-709A-308C-C9F3357CBA57}"/>
          </ac:grpSpMkLst>
        </pc:grpChg>
        <pc:picChg chg="mod">
          <ac:chgData name="Tobias Gnann" userId="288285b4-48e8-4301-af0d-6acb284638c2" providerId="ADAL" clId="{EC91E9E3-3A3F-51FC-A16C-42132C749921}" dt="2026-01-30T11:14:11.219" v="7758"/>
          <ac:picMkLst>
            <pc:docMk/>
            <pc:sldMk cId="893487297" sldId="423"/>
            <ac:picMk id="14" creationId="{4C83D9DE-91E9-EA62-92CB-63EB9EA7D16A}"/>
          </ac:picMkLst>
        </pc:picChg>
      </pc:sldChg>
      <pc:sldChg chg="addSp delSp modSp mod">
        <pc:chgData name="Tobias Gnann" userId="288285b4-48e8-4301-af0d-6acb284638c2" providerId="ADAL" clId="{EC91E9E3-3A3F-51FC-A16C-42132C749921}" dt="2026-01-30T11:14:18.864" v="7763"/>
        <pc:sldMkLst>
          <pc:docMk/>
          <pc:sldMk cId="2709478305" sldId="424"/>
        </pc:sldMkLst>
        <pc:spChg chg="mod">
          <ac:chgData name="Tobias Gnann" userId="288285b4-48e8-4301-af0d-6acb284638c2" providerId="ADAL" clId="{EC91E9E3-3A3F-51FC-A16C-42132C749921}" dt="2026-01-16T16:28:57.505" v="652"/>
          <ac:spMkLst>
            <pc:docMk/>
            <pc:sldMk cId="2709478305" sldId="424"/>
            <ac:spMk id="3" creationId="{A68BB057-B8C6-3C0B-23E1-6E6A0F06BDF0}"/>
          </ac:spMkLst>
        </pc:spChg>
        <pc:spChg chg="mod">
          <ac:chgData name="Tobias Gnann" userId="288285b4-48e8-4301-af0d-6acb284638c2" providerId="ADAL" clId="{EC91E9E3-3A3F-51FC-A16C-42132C749921}" dt="2026-01-16T16:29:45.678" v="700" actId="20577"/>
          <ac:spMkLst>
            <pc:docMk/>
            <pc:sldMk cId="2709478305" sldId="424"/>
            <ac:spMk id="6" creationId="{6429E9CE-73EE-DEF8-8AF5-F3D0884F2D5F}"/>
          </ac:spMkLst>
        </pc:spChg>
        <pc:spChg chg="mod">
          <ac:chgData name="Tobias Gnann" userId="288285b4-48e8-4301-af0d-6acb284638c2" providerId="ADAL" clId="{EC91E9E3-3A3F-51FC-A16C-42132C749921}" dt="2026-01-30T11:14:18.864" v="7763"/>
          <ac:spMkLst>
            <pc:docMk/>
            <pc:sldMk cId="2709478305" sldId="424"/>
            <ac:spMk id="12" creationId="{CCE9C6F5-3252-8C43-73DB-727DF415ADA2}"/>
          </ac:spMkLst>
        </pc:spChg>
        <pc:grpChg chg="add mod">
          <ac:chgData name="Tobias Gnann" userId="288285b4-48e8-4301-af0d-6acb284638c2" providerId="ADAL" clId="{EC91E9E3-3A3F-51FC-A16C-42132C749921}" dt="2026-01-30T11:14:18.864" v="7763"/>
          <ac:grpSpMkLst>
            <pc:docMk/>
            <pc:sldMk cId="2709478305" sldId="424"/>
            <ac:grpSpMk id="2" creationId="{D64248C5-F891-CA57-8C68-8B31F3ADF194}"/>
          </ac:grpSpMkLst>
        </pc:grpChg>
        <pc:picChg chg="mod">
          <ac:chgData name="Tobias Gnann" userId="288285b4-48e8-4301-af0d-6acb284638c2" providerId="ADAL" clId="{EC91E9E3-3A3F-51FC-A16C-42132C749921}" dt="2026-01-30T11:14:18.864" v="7763"/>
          <ac:picMkLst>
            <pc:docMk/>
            <pc:sldMk cId="2709478305" sldId="424"/>
            <ac:picMk id="13" creationId="{D79020F0-8DE5-1C27-C3E2-222C11DC917B}"/>
          </ac:picMkLst>
        </pc:picChg>
      </pc:sldChg>
      <pc:sldChg chg="addSp delSp modSp add del mod">
        <pc:chgData name="Tobias Gnann" userId="288285b4-48e8-4301-af0d-6acb284638c2" providerId="ADAL" clId="{EC91E9E3-3A3F-51FC-A16C-42132C749921}" dt="2026-01-30T11:14:38.401" v="7768"/>
        <pc:sldMkLst>
          <pc:docMk/>
          <pc:sldMk cId="3617843503" sldId="430"/>
        </pc:sldMkLst>
        <pc:spChg chg="mod">
          <ac:chgData name="Tobias Gnann" userId="288285b4-48e8-4301-af0d-6acb284638c2" providerId="ADAL" clId="{EC91E9E3-3A3F-51FC-A16C-42132C749921}" dt="2026-01-16T17:25:45.276" v="1508" actId="790"/>
          <ac:spMkLst>
            <pc:docMk/>
            <pc:sldMk cId="3617843503" sldId="430"/>
            <ac:spMk id="2" creationId="{FC44FA33-28F7-BD26-5DA9-43D478B0822F}"/>
          </ac:spMkLst>
        </pc:spChg>
        <pc:spChg chg="mod">
          <ac:chgData name="Tobias Gnann" userId="288285b4-48e8-4301-af0d-6acb284638c2" providerId="ADAL" clId="{EC91E9E3-3A3F-51FC-A16C-42132C749921}" dt="2026-01-16T17:36:51.657" v="1688" actId="20577"/>
          <ac:spMkLst>
            <pc:docMk/>
            <pc:sldMk cId="3617843503" sldId="430"/>
            <ac:spMk id="3" creationId="{03EF1705-4E2C-0A52-2BA7-A20929361AD6}"/>
          </ac:spMkLst>
        </pc:spChg>
        <pc:spChg chg="mod">
          <ac:chgData name="Tobias Gnann" userId="288285b4-48e8-4301-af0d-6acb284638c2" providerId="ADAL" clId="{EC91E9E3-3A3F-51FC-A16C-42132C749921}" dt="2026-01-16T17:34:49.524" v="1511"/>
          <ac:spMkLst>
            <pc:docMk/>
            <pc:sldMk cId="3617843503" sldId="430"/>
            <ac:spMk id="7" creationId="{093A833E-F483-48B3-840B-1348CCE3E9B7}"/>
          </ac:spMkLst>
        </pc:spChg>
        <pc:spChg chg="mod">
          <ac:chgData name="Tobias Gnann" userId="288285b4-48e8-4301-af0d-6acb284638c2" providerId="ADAL" clId="{EC91E9E3-3A3F-51FC-A16C-42132C749921}" dt="2026-01-16T17:25:45.276" v="1508" actId="790"/>
          <ac:spMkLst>
            <pc:docMk/>
            <pc:sldMk cId="3617843503" sldId="430"/>
            <ac:spMk id="8" creationId="{53922379-3A70-BD86-EFC3-C4440A2EF2BA}"/>
          </ac:spMkLst>
        </pc:spChg>
        <pc:spChg chg="mod">
          <ac:chgData name="Tobias Gnann" userId="288285b4-48e8-4301-af0d-6acb284638c2" providerId="ADAL" clId="{EC91E9E3-3A3F-51FC-A16C-42132C749921}" dt="2026-01-16T17:25:45.276" v="1508" actId="790"/>
          <ac:spMkLst>
            <pc:docMk/>
            <pc:sldMk cId="3617843503" sldId="430"/>
            <ac:spMk id="10" creationId="{5D14EFA8-B0C4-4CA4-DB48-420DC62455F6}"/>
          </ac:spMkLst>
        </pc:spChg>
        <pc:spChg chg="mod">
          <ac:chgData name="Tobias Gnann" userId="288285b4-48e8-4301-af0d-6acb284638c2" providerId="ADAL" clId="{EC91E9E3-3A3F-51FC-A16C-42132C749921}" dt="2026-01-16T17:25:45.276" v="1508" actId="790"/>
          <ac:spMkLst>
            <pc:docMk/>
            <pc:sldMk cId="3617843503" sldId="430"/>
            <ac:spMk id="12" creationId="{09F7F259-0617-139F-5379-1CD8E81004AE}"/>
          </ac:spMkLst>
        </pc:spChg>
        <pc:spChg chg="mod">
          <ac:chgData name="Tobias Gnann" userId="288285b4-48e8-4301-af0d-6acb284638c2" providerId="ADAL" clId="{EC91E9E3-3A3F-51FC-A16C-42132C749921}" dt="2026-01-30T11:14:38.401" v="7768"/>
          <ac:spMkLst>
            <pc:docMk/>
            <pc:sldMk cId="3617843503" sldId="430"/>
            <ac:spMk id="16" creationId="{5A712F76-13A9-D6A9-A0B7-56F5C2A8B44E}"/>
          </ac:spMkLst>
        </pc:spChg>
        <pc:grpChg chg="add mod">
          <ac:chgData name="Tobias Gnann" userId="288285b4-48e8-4301-af0d-6acb284638c2" providerId="ADAL" clId="{EC91E9E3-3A3F-51FC-A16C-42132C749921}" dt="2026-01-30T11:14:38.401" v="7768"/>
          <ac:grpSpMkLst>
            <pc:docMk/>
            <pc:sldMk cId="3617843503" sldId="430"/>
            <ac:grpSpMk id="4" creationId="{1169DAE3-7361-8504-995E-0BC8FEE3FDF2}"/>
          </ac:grpSpMkLst>
        </pc:grpChg>
        <pc:picChg chg="mod">
          <ac:chgData name="Tobias Gnann" userId="288285b4-48e8-4301-af0d-6acb284638c2" providerId="ADAL" clId="{EC91E9E3-3A3F-51FC-A16C-42132C749921}" dt="2026-01-30T11:14:38.401" v="7768"/>
          <ac:picMkLst>
            <pc:docMk/>
            <pc:sldMk cId="3617843503" sldId="430"/>
            <ac:picMk id="17" creationId="{1BCCDDF4-E25E-15E1-23D4-E21F0FCB73AF}"/>
          </ac:picMkLst>
        </pc:picChg>
      </pc:sldChg>
      <pc:sldChg chg="modSp mod">
        <pc:chgData name="Tobias Gnann" userId="288285b4-48e8-4301-af0d-6acb284638c2" providerId="ADAL" clId="{EC91E9E3-3A3F-51FC-A16C-42132C749921}" dt="2026-01-16T17:46:35.234" v="1889" actId="20577"/>
        <pc:sldMkLst>
          <pc:docMk/>
          <pc:sldMk cId="1124866894" sldId="431"/>
        </pc:sldMkLst>
        <pc:spChg chg="mod">
          <ac:chgData name="Tobias Gnann" userId="288285b4-48e8-4301-af0d-6acb284638c2" providerId="ADAL" clId="{EC91E9E3-3A3F-51FC-A16C-42132C749921}" dt="2026-01-16T17:45:57.601" v="1823" actId="790"/>
          <ac:spMkLst>
            <pc:docMk/>
            <pc:sldMk cId="1124866894" sldId="431"/>
            <ac:spMk id="2" creationId="{FC44FA33-28F7-BD26-5DA9-43D478B0822F}"/>
          </ac:spMkLst>
        </pc:spChg>
        <pc:spChg chg="mod">
          <ac:chgData name="Tobias Gnann" userId="288285b4-48e8-4301-af0d-6acb284638c2" providerId="ADAL" clId="{EC91E9E3-3A3F-51FC-A16C-42132C749921}" dt="2026-01-16T17:46:35.234" v="1889" actId="20577"/>
          <ac:spMkLst>
            <pc:docMk/>
            <pc:sldMk cId="1124866894" sldId="431"/>
            <ac:spMk id="13" creationId="{297BCC4E-565C-1558-8BAB-6D8AB3F90894}"/>
          </ac:spMkLst>
        </pc:spChg>
      </pc:sldChg>
      <pc:sldChg chg="modSp mod">
        <pc:chgData name="Tobias Gnann" userId="288285b4-48e8-4301-af0d-6acb284638c2" providerId="ADAL" clId="{EC91E9E3-3A3F-51FC-A16C-42132C749921}" dt="2026-01-19T22:19:36.639" v="5779" actId="20577"/>
        <pc:sldMkLst>
          <pc:docMk/>
          <pc:sldMk cId="562415771" sldId="436"/>
        </pc:sldMkLst>
        <pc:spChg chg="mod">
          <ac:chgData name="Tobias Gnann" userId="288285b4-48e8-4301-af0d-6acb284638c2" providerId="ADAL" clId="{EC91E9E3-3A3F-51FC-A16C-42132C749921}" dt="2026-01-16T17:23:14.712" v="1334" actId="1038"/>
          <ac:spMkLst>
            <pc:docMk/>
            <pc:sldMk cId="562415771" sldId="436"/>
            <ac:spMk id="3" creationId="{FC883197-9BBB-7E15-9F51-7E05B7E20DBE}"/>
          </ac:spMkLst>
        </pc:spChg>
        <pc:spChg chg="mod">
          <ac:chgData name="Tobias Gnann" userId="288285b4-48e8-4301-af0d-6acb284638c2" providerId="ADAL" clId="{EC91E9E3-3A3F-51FC-A16C-42132C749921}" dt="2026-01-19T22:19:19.556" v="5763" actId="20577"/>
          <ac:spMkLst>
            <pc:docMk/>
            <pc:sldMk cId="562415771" sldId="436"/>
            <ac:spMk id="8" creationId="{FE421591-43B0-BB6F-731D-6F1BB0E328A7}"/>
          </ac:spMkLst>
        </pc:spChg>
        <pc:spChg chg="mod">
          <ac:chgData name="Tobias Gnann" userId="288285b4-48e8-4301-af0d-6acb284638c2" providerId="ADAL" clId="{EC91E9E3-3A3F-51FC-A16C-42132C749921}" dt="2026-01-19T22:19:36.639" v="5779" actId="20577"/>
          <ac:spMkLst>
            <pc:docMk/>
            <pc:sldMk cId="562415771" sldId="436"/>
            <ac:spMk id="10" creationId="{72C9F6A6-A520-1851-F229-7C9C5DAA1C36}"/>
          </ac:spMkLst>
        </pc:spChg>
      </pc:sldChg>
      <pc:sldChg chg="modSp mod">
        <pc:chgData name="Tobias Gnann" userId="288285b4-48e8-4301-af0d-6acb284638c2" providerId="ADAL" clId="{EC91E9E3-3A3F-51FC-A16C-42132C749921}" dt="2026-01-16T17:45:51.241" v="1822" actId="790"/>
        <pc:sldMkLst>
          <pc:docMk/>
          <pc:sldMk cId="3225259573" sldId="437"/>
        </pc:sldMkLst>
        <pc:spChg chg="mod">
          <ac:chgData name="Tobias Gnann" userId="288285b4-48e8-4301-af0d-6acb284638c2" providerId="ADAL" clId="{EC91E9E3-3A3F-51FC-A16C-42132C749921}" dt="2026-01-16T17:45:51.241" v="1822" actId="790"/>
          <ac:spMkLst>
            <pc:docMk/>
            <pc:sldMk cId="3225259573" sldId="437"/>
            <ac:spMk id="6" creationId="{4FF764EA-76B3-3A38-B166-FE8619239428}"/>
          </ac:spMkLst>
        </pc:spChg>
        <pc:spChg chg="mod">
          <ac:chgData name="Tobias Gnann" userId="288285b4-48e8-4301-af0d-6acb284638c2" providerId="ADAL" clId="{EC91E9E3-3A3F-51FC-A16C-42132C749921}" dt="2026-01-16T17:45:51.241" v="1822" actId="790"/>
          <ac:spMkLst>
            <pc:docMk/>
            <pc:sldMk cId="3225259573" sldId="437"/>
            <ac:spMk id="10" creationId="{72C9F6A6-A520-1851-F229-7C9C5DAA1C36}"/>
          </ac:spMkLst>
        </pc:spChg>
      </pc:sldChg>
      <pc:sldChg chg="addSp delSp modSp mod">
        <pc:chgData name="Tobias Gnann" userId="288285b4-48e8-4301-af0d-6acb284638c2" providerId="ADAL" clId="{EC91E9E3-3A3F-51FC-A16C-42132C749921}" dt="2026-01-30T11:15:17.646" v="7782"/>
        <pc:sldMkLst>
          <pc:docMk/>
          <pc:sldMk cId="3001340749" sldId="452"/>
        </pc:sldMkLst>
        <pc:spChg chg="mod">
          <ac:chgData name="Tobias Gnann" userId="288285b4-48e8-4301-af0d-6acb284638c2" providerId="ADAL" clId="{EC91E9E3-3A3F-51FC-A16C-42132C749921}" dt="2026-01-17T17:25:44.047" v="3368" actId="790"/>
          <ac:spMkLst>
            <pc:docMk/>
            <pc:sldMk cId="3001340749" sldId="452"/>
            <ac:spMk id="3" creationId="{0DD58FB4-2EC2-0A8E-1FE6-2156E4012461}"/>
          </ac:spMkLst>
        </pc:spChg>
        <pc:spChg chg="mod">
          <ac:chgData name="Tobias Gnann" userId="288285b4-48e8-4301-af0d-6acb284638c2" providerId="ADAL" clId="{EC91E9E3-3A3F-51FC-A16C-42132C749921}" dt="2026-01-17T17:25:44.047" v="3368" actId="790"/>
          <ac:spMkLst>
            <pc:docMk/>
            <pc:sldMk cId="3001340749" sldId="452"/>
            <ac:spMk id="4" creationId="{217461D9-4B71-70D4-4A84-7471FF81D649}"/>
          </ac:spMkLst>
        </pc:spChg>
        <pc:spChg chg="mod">
          <ac:chgData name="Tobias Gnann" userId="288285b4-48e8-4301-af0d-6acb284638c2" providerId="ADAL" clId="{EC91E9E3-3A3F-51FC-A16C-42132C749921}" dt="2026-01-17T17:25:44.047" v="3368" actId="790"/>
          <ac:spMkLst>
            <pc:docMk/>
            <pc:sldMk cId="3001340749" sldId="452"/>
            <ac:spMk id="5" creationId="{0406FD35-4156-22A9-A8A2-7DEEE4B269E1}"/>
          </ac:spMkLst>
        </pc:spChg>
        <pc:spChg chg="mod">
          <ac:chgData name="Tobias Gnann" userId="288285b4-48e8-4301-af0d-6acb284638c2" providerId="ADAL" clId="{EC91E9E3-3A3F-51FC-A16C-42132C749921}" dt="2026-01-17T17:25:44.047" v="3368" actId="790"/>
          <ac:spMkLst>
            <pc:docMk/>
            <pc:sldMk cId="3001340749" sldId="452"/>
            <ac:spMk id="6" creationId="{BB97ADA9-D49D-051E-7E74-F1EB30F1B728}"/>
          </ac:spMkLst>
        </pc:spChg>
        <pc:spChg chg="mod">
          <ac:chgData name="Tobias Gnann" userId="288285b4-48e8-4301-af0d-6acb284638c2" providerId="ADAL" clId="{EC91E9E3-3A3F-51FC-A16C-42132C749921}" dt="2026-01-17T17:25:44.047" v="3368" actId="790"/>
          <ac:spMkLst>
            <pc:docMk/>
            <pc:sldMk cId="3001340749" sldId="452"/>
            <ac:spMk id="7" creationId="{E16A3F66-421B-0DBF-3BDA-94F92F22331B}"/>
          </ac:spMkLst>
        </pc:spChg>
        <pc:spChg chg="mod">
          <ac:chgData name="Tobias Gnann" userId="288285b4-48e8-4301-af0d-6acb284638c2" providerId="ADAL" clId="{EC91E9E3-3A3F-51FC-A16C-42132C749921}" dt="2026-01-17T17:25:44.047" v="3368" actId="790"/>
          <ac:spMkLst>
            <pc:docMk/>
            <pc:sldMk cId="3001340749" sldId="452"/>
            <ac:spMk id="8" creationId="{0B0C0B62-5A5D-5BF3-1ABD-F9A8749E9334}"/>
          </ac:spMkLst>
        </pc:spChg>
        <pc:spChg chg="mod">
          <ac:chgData name="Tobias Gnann" userId="288285b4-48e8-4301-af0d-6acb284638c2" providerId="ADAL" clId="{EC91E9E3-3A3F-51FC-A16C-42132C749921}" dt="2026-01-30T11:15:17.646" v="7782"/>
          <ac:spMkLst>
            <pc:docMk/>
            <pc:sldMk cId="3001340749" sldId="452"/>
            <ac:spMk id="12" creationId="{E2D7FD5C-2DA2-DFF9-ADF2-C52B7B6EAE44}"/>
          </ac:spMkLst>
        </pc:spChg>
        <pc:spChg chg="mod">
          <ac:chgData name="Tobias Gnann" userId="288285b4-48e8-4301-af0d-6acb284638c2" providerId="ADAL" clId="{EC91E9E3-3A3F-51FC-A16C-42132C749921}" dt="2026-01-17T17:25:44.047" v="3368" actId="790"/>
          <ac:spMkLst>
            <pc:docMk/>
            <pc:sldMk cId="3001340749" sldId="452"/>
            <ac:spMk id="369" creationId="{00000000-0000-0000-0000-000000000000}"/>
          </ac:spMkLst>
        </pc:spChg>
        <pc:spChg chg="mod">
          <ac:chgData name="Tobias Gnann" userId="288285b4-48e8-4301-af0d-6acb284638c2" providerId="ADAL" clId="{EC91E9E3-3A3F-51FC-A16C-42132C749921}" dt="2026-01-17T17:25:44.047" v="3368" actId="790"/>
          <ac:spMkLst>
            <pc:docMk/>
            <pc:sldMk cId="3001340749" sldId="452"/>
            <ac:spMk id="370" creationId="{00000000-0000-0000-0000-000000000000}"/>
          </ac:spMkLst>
        </pc:spChg>
        <pc:spChg chg="mod">
          <ac:chgData name="Tobias Gnann" userId="288285b4-48e8-4301-af0d-6acb284638c2" providerId="ADAL" clId="{EC91E9E3-3A3F-51FC-A16C-42132C749921}" dt="2026-01-17T17:25:44.047" v="3368" actId="790"/>
          <ac:spMkLst>
            <pc:docMk/>
            <pc:sldMk cId="3001340749" sldId="452"/>
            <ac:spMk id="371" creationId="{00000000-0000-0000-0000-000000000000}"/>
          </ac:spMkLst>
        </pc:spChg>
        <pc:spChg chg="mod">
          <ac:chgData name="Tobias Gnann" userId="288285b4-48e8-4301-af0d-6acb284638c2" providerId="ADAL" clId="{EC91E9E3-3A3F-51FC-A16C-42132C749921}" dt="2026-01-17T17:25:44.047" v="3368" actId="790"/>
          <ac:spMkLst>
            <pc:docMk/>
            <pc:sldMk cId="3001340749" sldId="452"/>
            <ac:spMk id="372" creationId="{00000000-0000-0000-0000-000000000000}"/>
          </ac:spMkLst>
        </pc:spChg>
        <pc:grpChg chg="add mod">
          <ac:chgData name="Tobias Gnann" userId="288285b4-48e8-4301-af0d-6acb284638c2" providerId="ADAL" clId="{EC91E9E3-3A3F-51FC-A16C-42132C749921}" dt="2026-01-30T11:15:17.646" v="7782"/>
          <ac:grpSpMkLst>
            <pc:docMk/>
            <pc:sldMk cId="3001340749" sldId="452"/>
            <ac:grpSpMk id="9" creationId="{0C865AAD-44A5-25E5-096D-3081766420DB}"/>
          </ac:grpSpMkLst>
        </pc:grpChg>
        <pc:picChg chg="mod">
          <ac:chgData name="Tobias Gnann" userId="288285b4-48e8-4301-af0d-6acb284638c2" providerId="ADAL" clId="{EC91E9E3-3A3F-51FC-A16C-42132C749921}" dt="2026-01-30T11:15:17.646" v="7782"/>
          <ac:picMkLst>
            <pc:docMk/>
            <pc:sldMk cId="3001340749" sldId="452"/>
            <ac:picMk id="13" creationId="{51F0F6F6-9B6C-D699-3E11-28EF9FB654B6}"/>
          </ac:picMkLst>
        </pc:picChg>
      </pc:sldChg>
      <pc:sldChg chg="addSp delSp modSp mod">
        <pc:chgData name="Tobias Gnann" userId="288285b4-48e8-4301-af0d-6acb284638c2" providerId="ADAL" clId="{EC91E9E3-3A3F-51FC-A16C-42132C749921}" dt="2026-01-30T11:15:21.548" v="7784"/>
        <pc:sldMkLst>
          <pc:docMk/>
          <pc:sldMk cId="1424476061" sldId="453"/>
        </pc:sldMkLst>
        <pc:spChg chg="mod">
          <ac:chgData name="Tobias Gnann" userId="288285b4-48e8-4301-af0d-6acb284638c2" providerId="ADAL" clId="{EC91E9E3-3A3F-51FC-A16C-42132C749921}" dt="2026-01-17T17:28:27.681" v="3397" actId="790"/>
          <ac:spMkLst>
            <pc:docMk/>
            <pc:sldMk cId="1424476061" sldId="453"/>
            <ac:spMk id="2" creationId="{FC44FA33-28F7-BD26-5DA9-43D478B0822F}"/>
          </ac:spMkLst>
        </pc:spChg>
        <pc:spChg chg="mod">
          <ac:chgData name="Tobias Gnann" userId="288285b4-48e8-4301-af0d-6acb284638c2" providerId="ADAL" clId="{EC91E9E3-3A3F-51FC-A16C-42132C749921}" dt="2026-01-17T17:28:12.274" v="3395" actId="790"/>
          <ac:spMkLst>
            <pc:docMk/>
            <pc:sldMk cId="1424476061" sldId="453"/>
            <ac:spMk id="6" creationId="{84715BFB-F9C0-BE40-F657-43FFBA79EB92}"/>
          </ac:spMkLst>
        </pc:spChg>
        <pc:spChg chg="mod">
          <ac:chgData name="Tobias Gnann" userId="288285b4-48e8-4301-af0d-6acb284638c2" providerId="ADAL" clId="{EC91E9E3-3A3F-51FC-A16C-42132C749921}" dt="2026-01-17T17:28:18.946" v="3396" actId="790"/>
          <ac:spMkLst>
            <pc:docMk/>
            <pc:sldMk cId="1424476061" sldId="453"/>
            <ac:spMk id="7" creationId="{093A833E-F483-48B3-840B-1348CCE3E9B7}"/>
          </ac:spMkLst>
        </pc:spChg>
        <pc:spChg chg="mod">
          <ac:chgData name="Tobias Gnann" userId="288285b4-48e8-4301-af0d-6acb284638c2" providerId="ADAL" clId="{EC91E9E3-3A3F-51FC-A16C-42132C749921}" dt="2026-01-30T11:15:21.548" v="7784"/>
          <ac:spMkLst>
            <pc:docMk/>
            <pc:sldMk cId="1424476061" sldId="453"/>
            <ac:spMk id="9" creationId="{9FE42B5D-7165-8194-6574-9CC2F1FB8E4D}"/>
          </ac:spMkLst>
        </pc:spChg>
        <pc:grpChg chg="add mod">
          <ac:chgData name="Tobias Gnann" userId="288285b4-48e8-4301-af0d-6acb284638c2" providerId="ADAL" clId="{EC91E9E3-3A3F-51FC-A16C-42132C749921}" dt="2026-01-30T11:15:21.548" v="7784"/>
          <ac:grpSpMkLst>
            <pc:docMk/>
            <pc:sldMk cId="1424476061" sldId="453"/>
            <ac:grpSpMk id="3" creationId="{C7A4D8A0-BEC5-C45E-04FB-B00EC911EA75}"/>
          </ac:grpSpMkLst>
        </pc:grpChg>
        <pc:picChg chg="mod">
          <ac:chgData name="Tobias Gnann" userId="288285b4-48e8-4301-af0d-6acb284638c2" providerId="ADAL" clId="{EC91E9E3-3A3F-51FC-A16C-42132C749921}" dt="2026-01-30T11:15:21.548" v="7784"/>
          <ac:picMkLst>
            <pc:docMk/>
            <pc:sldMk cId="1424476061" sldId="453"/>
            <ac:picMk id="14" creationId="{737A0D20-F905-B824-FE61-4E962F694D8F}"/>
          </ac:picMkLst>
        </pc:picChg>
      </pc:sldChg>
      <pc:sldChg chg="addSp delSp modSp mod">
        <pc:chgData name="Tobias Gnann" userId="288285b4-48e8-4301-af0d-6acb284638c2" providerId="ADAL" clId="{EC91E9E3-3A3F-51FC-A16C-42132C749921}" dt="2026-01-30T11:15:27.528" v="7786"/>
        <pc:sldMkLst>
          <pc:docMk/>
          <pc:sldMk cId="817820870" sldId="454"/>
        </pc:sldMkLst>
        <pc:spChg chg="mod">
          <ac:chgData name="Tobias Gnann" userId="288285b4-48e8-4301-af0d-6acb284638c2" providerId="ADAL" clId="{EC91E9E3-3A3F-51FC-A16C-42132C749921}" dt="2026-01-17T17:35:27.906" v="3514" actId="790"/>
          <ac:spMkLst>
            <pc:docMk/>
            <pc:sldMk cId="817820870" sldId="454"/>
            <ac:spMk id="2" creationId="{FC44FA33-28F7-BD26-5DA9-43D478B0822F}"/>
          </ac:spMkLst>
        </pc:spChg>
        <pc:spChg chg="mod">
          <ac:chgData name="Tobias Gnann" userId="288285b4-48e8-4301-af0d-6acb284638c2" providerId="ADAL" clId="{EC91E9E3-3A3F-51FC-A16C-42132C749921}" dt="2026-01-30T11:15:27.528" v="7786"/>
          <ac:spMkLst>
            <pc:docMk/>
            <pc:sldMk cId="817820870" sldId="454"/>
            <ac:spMk id="6" creationId="{C0D23F91-69DD-F781-BF5B-E448B6FAF524}"/>
          </ac:spMkLst>
        </pc:spChg>
        <pc:spChg chg="mod">
          <ac:chgData name="Tobias Gnann" userId="288285b4-48e8-4301-af0d-6acb284638c2" providerId="ADAL" clId="{EC91E9E3-3A3F-51FC-A16C-42132C749921}" dt="2026-01-17T17:35:27.906" v="3514" actId="790"/>
          <ac:spMkLst>
            <pc:docMk/>
            <pc:sldMk cId="817820870" sldId="454"/>
            <ac:spMk id="8" creationId="{80B17E1F-FEA2-80EB-C9F8-0F1A70EB021E}"/>
          </ac:spMkLst>
        </pc:spChg>
        <pc:spChg chg="mod">
          <ac:chgData name="Tobias Gnann" userId="288285b4-48e8-4301-af0d-6acb284638c2" providerId="ADAL" clId="{EC91E9E3-3A3F-51FC-A16C-42132C749921}" dt="2026-01-17T17:35:27.906" v="3514" actId="790"/>
          <ac:spMkLst>
            <pc:docMk/>
            <pc:sldMk cId="817820870" sldId="454"/>
            <ac:spMk id="9" creationId="{7B537C59-F6FA-0BC4-B70A-757829B820DE}"/>
          </ac:spMkLst>
        </pc:spChg>
        <pc:spChg chg="mod">
          <ac:chgData name="Tobias Gnann" userId="288285b4-48e8-4301-af0d-6acb284638c2" providerId="ADAL" clId="{EC91E9E3-3A3F-51FC-A16C-42132C749921}" dt="2026-01-17T17:35:27.906" v="3514" actId="790"/>
          <ac:spMkLst>
            <pc:docMk/>
            <pc:sldMk cId="817820870" sldId="454"/>
            <ac:spMk id="10" creationId="{1B9E1A16-924F-55F8-F507-DF601E99A88C}"/>
          </ac:spMkLst>
        </pc:spChg>
        <pc:grpChg chg="add mod">
          <ac:chgData name="Tobias Gnann" userId="288285b4-48e8-4301-af0d-6acb284638c2" providerId="ADAL" clId="{EC91E9E3-3A3F-51FC-A16C-42132C749921}" dt="2026-01-30T11:15:27.528" v="7786"/>
          <ac:grpSpMkLst>
            <pc:docMk/>
            <pc:sldMk cId="817820870" sldId="454"/>
            <ac:grpSpMk id="3" creationId="{ED2EC93F-EB34-4D65-BF21-25283B72E8E9}"/>
          </ac:grpSpMkLst>
        </pc:grpChg>
        <pc:picChg chg="mod">
          <ac:chgData name="Tobias Gnann" userId="288285b4-48e8-4301-af0d-6acb284638c2" providerId="ADAL" clId="{EC91E9E3-3A3F-51FC-A16C-42132C749921}" dt="2026-01-30T11:15:27.528" v="7786"/>
          <ac:picMkLst>
            <pc:docMk/>
            <pc:sldMk cId="817820870" sldId="454"/>
            <ac:picMk id="7" creationId="{4245EF52-2CE5-7B0B-3A9B-D0C056141C99}"/>
          </ac:picMkLst>
        </pc:picChg>
      </pc:sldChg>
      <pc:sldChg chg="addSp delSp modSp mod">
        <pc:chgData name="Tobias Gnann" userId="288285b4-48e8-4301-af0d-6acb284638c2" providerId="ADAL" clId="{EC91E9E3-3A3F-51FC-A16C-42132C749921}" dt="2026-01-30T11:14:57.814" v="7774"/>
        <pc:sldMkLst>
          <pc:docMk/>
          <pc:sldMk cId="3720484670" sldId="456"/>
        </pc:sldMkLst>
        <pc:spChg chg="mod">
          <ac:chgData name="Tobias Gnann" userId="288285b4-48e8-4301-af0d-6acb284638c2" providerId="ADAL" clId="{EC91E9E3-3A3F-51FC-A16C-42132C749921}" dt="2026-01-16T17:58:33.345" v="2718" actId="790"/>
          <ac:spMkLst>
            <pc:docMk/>
            <pc:sldMk cId="3720484670" sldId="456"/>
            <ac:spMk id="2" creationId="{FC44FA33-28F7-BD26-5DA9-43D478B0822F}"/>
          </ac:spMkLst>
        </pc:spChg>
        <pc:spChg chg="mod">
          <ac:chgData name="Tobias Gnann" userId="288285b4-48e8-4301-af0d-6acb284638c2" providerId="ADAL" clId="{EC91E9E3-3A3F-51FC-A16C-42132C749921}" dt="2026-01-16T18:01:51.659" v="2807"/>
          <ac:spMkLst>
            <pc:docMk/>
            <pc:sldMk cId="3720484670" sldId="456"/>
            <ac:spMk id="5" creationId="{7AC9A5BA-43D5-A70E-6354-BB42CACC3165}"/>
          </ac:spMkLst>
        </pc:spChg>
        <pc:spChg chg="mod">
          <ac:chgData name="Tobias Gnann" userId="288285b4-48e8-4301-af0d-6acb284638c2" providerId="ADAL" clId="{EC91E9E3-3A3F-51FC-A16C-42132C749921}" dt="2026-01-17T16:39:57.731" v="2867" actId="20577"/>
          <ac:spMkLst>
            <pc:docMk/>
            <pc:sldMk cId="3720484670" sldId="456"/>
            <ac:spMk id="7" creationId="{093A833E-F483-48B3-840B-1348CCE3E9B7}"/>
          </ac:spMkLst>
        </pc:spChg>
        <pc:spChg chg="mod">
          <ac:chgData name="Tobias Gnann" userId="288285b4-48e8-4301-af0d-6acb284638c2" providerId="ADAL" clId="{EC91E9E3-3A3F-51FC-A16C-42132C749921}" dt="2026-01-30T11:14:57.814" v="7774"/>
          <ac:spMkLst>
            <pc:docMk/>
            <pc:sldMk cId="3720484670" sldId="456"/>
            <ac:spMk id="8" creationId="{AD6C74EC-AF8A-77BE-9A26-89B8B1C47075}"/>
          </ac:spMkLst>
        </pc:spChg>
        <pc:grpChg chg="add mod">
          <ac:chgData name="Tobias Gnann" userId="288285b4-48e8-4301-af0d-6acb284638c2" providerId="ADAL" clId="{EC91E9E3-3A3F-51FC-A16C-42132C749921}" dt="2026-01-30T11:14:57.814" v="7774"/>
          <ac:grpSpMkLst>
            <pc:docMk/>
            <pc:sldMk cId="3720484670" sldId="456"/>
            <ac:grpSpMk id="4" creationId="{3A4F4825-F525-941B-4C3E-58C10579A5D7}"/>
          </ac:grpSpMkLst>
        </pc:grpChg>
        <pc:picChg chg="mod">
          <ac:chgData name="Tobias Gnann" userId="288285b4-48e8-4301-af0d-6acb284638c2" providerId="ADAL" clId="{EC91E9E3-3A3F-51FC-A16C-42132C749921}" dt="2026-01-30T11:14:57.814" v="7774"/>
          <ac:picMkLst>
            <pc:docMk/>
            <pc:sldMk cId="3720484670" sldId="456"/>
            <ac:picMk id="9" creationId="{F7C23017-3954-19E4-8AC1-4BFCF4F332EE}"/>
          </ac:picMkLst>
        </pc:picChg>
      </pc:sldChg>
      <pc:sldChg chg="addSp delSp modSp mod">
        <pc:chgData name="Tobias Gnann" userId="288285b4-48e8-4301-af0d-6acb284638c2" providerId="ADAL" clId="{EC91E9E3-3A3F-51FC-A16C-42132C749921}" dt="2026-01-30T11:15:01.537" v="7776"/>
        <pc:sldMkLst>
          <pc:docMk/>
          <pc:sldMk cId="357846227" sldId="458"/>
        </pc:sldMkLst>
        <pc:spChg chg="mod">
          <ac:chgData name="Tobias Gnann" userId="288285b4-48e8-4301-af0d-6acb284638c2" providerId="ADAL" clId="{EC91E9E3-3A3F-51FC-A16C-42132C749921}" dt="2026-01-16T18:03:24.075" v="2834" actId="20577"/>
          <ac:spMkLst>
            <pc:docMk/>
            <pc:sldMk cId="357846227" sldId="458"/>
            <ac:spMk id="6" creationId="{3FA2B0D0-32DF-F5F0-80BE-649BFAB7E1F0}"/>
          </ac:spMkLst>
        </pc:spChg>
        <pc:spChg chg="mod">
          <ac:chgData name="Tobias Gnann" userId="288285b4-48e8-4301-af0d-6acb284638c2" providerId="ADAL" clId="{EC91E9E3-3A3F-51FC-A16C-42132C749921}" dt="2026-01-30T11:15:01.537" v="7776"/>
          <ac:spMkLst>
            <pc:docMk/>
            <pc:sldMk cId="357846227" sldId="458"/>
            <ac:spMk id="7" creationId="{54681C1E-220E-1FBE-4EDD-5D6EC2850266}"/>
          </ac:spMkLst>
        </pc:spChg>
        <pc:spChg chg="mod">
          <ac:chgData name="Tobias Gnann" userId="288285b4-48e8-4301-af0d-6acb284638c2" providerId="ADAL" clId="{EC91E9E3-3A3F-51FC-A16C-42132C749921}" dt="2026-01-16T18:03:10.085" v="2808" actId="1076"/>
          <ac:spMkLst>
            <pc:docMk/>
            <pc:sldMk cId="357846227" sldId="458"/>
            <ac:spMk id="17" creationId="{188920B1-FF2C-BF32-8200-3FE74F4FE241}"/>
          </ac:spMkLst>
        </pc:spChg>
        <pc:grpChg chg="add mod">
          <ac:chgData name="Tobias Gnann" userId="288285b4-48e8-4301-af0d-6acb284638c2" providerId="ADAL" clId="{EC91E9E3-3A3F-51FC-A16C-42132C749921}" dt="2026-01-30T11:15:01.537" v="7776"/>
          <ac:grpSpMkLst>
            <pc:docMk/>
            <pc:sldMk cId="357846227" sldId="458"/>
            <ac:grpSpMk id="3" creationId="{449B6296-F9ED-1813-8F15-568DD8C0B7E5}"/>
          </ac:grpSpMkLst>
        </pc:grpChg>
        <pc:picChg chg="mod">
          <ac:chgData name="Tobias Gnann" userId="288285b4-48e8-4301-af0d-6acb284638c2" providerId="ADAL" clId="{EC91E9E3-3A3F-51FC-A16C-42132C749921}" dt="2026-01-30T11:15:01.537" v="7776"/>
          <ac:picMkLst>
            <pc:docMk/>
            <pc:sldMk cId="357846227" sldId="458"/>
            <ac:picMk id="8" creationId="{978851BD-8FBD-4658-872B-F59B0346465C}"/>
          </ac:picMkLst>
        </pc:picChg>
      </pc:sldChg>
      <pc:sldChg chg="modSp mod modAnim">
        <pc:chgData name="Tobias Gnann" userId="288285b4-48e8-4301-af0d-6acb284638c2" providerId="ADAL" clId="{EC91E9E3-3A3F-51FC-A16C-42132C749921}" dt="2026-01-19T23:14:07.093" v="7093" actId="20577"/>
        <pc:sldMkLst>
          <pc:docMk/>
          <pc:sldMk cId="1531778204" sldId="459"/>
        </pc:sldMkLst>
        <pc:spChg chg="mod">
          <ac:chgData name="Tobias Gnann" userId="288285b4-48e8-4301-af0d-6acb284638c2" providerId="ADAL" clId="{EC91E9E3-3A3F-51FC-A16C-42132C749921}" dt="2026-01-19T23:14:07.093" v="7093" actId="20577"/>
          <ac:spMkLst>
            <pc:docMk/>
            <pc:sldMk cId="1531778204" sldId="459"/>
            <ac:spMk id="2" creationId="{FC44FA33-28F7-BD26-5DA9-43D478B0822F}"/>
          </ac:spMkLst>
        </pc:spChg>
        <pc:spChg chg="mod">
          <ac:chgData name="Tobias Gnann" userId="288285b4-48e8-4301-af0d-6acb284638c2" providerId="ADAL" clId="{EC91E9E3-3A3F-51FC-A16C-42132C749921}" dt="2026-01-19T23:07:19.020" v="7079" actId="20577"/>
          <ac:spMkLst>
            <pc:docMk/>
            <pc:sldMk cId="1531778204" sldId="459"/>
            <ac:spMk id="3" creationId="{4DB29354-71CE-47F3-2A54-A719951B0EA2}"/>
          </ac:spMkLst>
        </pc:spChg>
        <pc:spChg chg="mod">
          <ac:chgData name="Tobias Gnann" userId="288285b4-48e8-4301-af0d-6acb284638c2" providerId="ADAL" clId="{EC91E9E3-3A3F-51FC-A16C-42132C749921}" dt="2026-01-19T23:07:15.839" v="7077" actId="20577"/>
          <ac:spMkLst>
            <pc:docMk/>
            <pc:sldMk cId="1531778204" sldId="459"/>
            <ac:spMk id="5" creationId="{8A38793C-3CCA-B5FF-0A25-CA96CA936F0A}"/>
          </ac:spMkLst>
        </pc:spChg>
        <pc:spChg chg="mod">
          <ac:chgData name="Tobias Gnann" userId="288285b4-48e8-4301-af0d-6acb284638c2" providerId="ADAL" clId="{EC91E9E3-3A3F-51FC-A16C-42132C749921}" dt="2026-01-19T23:07:12.408" v="7075" actId="20577"/>
          <ac:spMkLst>
            <pc:docMk/>
            <pc:sldMk cId="1531778204" sldId="459"/>
            <ac:spMk id="7" creationId="{7BADB68E-794B-25FA-657F-F2FFA0DF5127}"/>
          </ac:spMkLst>
        </pc:spChg>
        <pc:spChg chg="mod">
          <ac:chgData name="Tobias Gnann" userId="288285b4-48e8-4301-af0d-6acb284638c2" providerId="ADAL" clId="{EC91E9E3-3A3F-51FC-A16C-42132C749921}" dt="2026-01-19T23:07:02.121" v="7074" actId="790"/>
          <ac:spMkLst>
            <pc:docMk/>
            <pc:sldMk cId="1531778204" sldId="459"/>
            <ac:spMk id="8" creationId="{B7D3D281-7612-E68F-51C5-93B1E2CDAED7}"/>
          </ac:spMkLst>
        </pc:spChg>
        <pc:spChg chg="mod">
          <ac:chgData name="Tobias Gnann" userId="288285b4-48e8-4301-af0d-6acb284638c2" providerId="ADAL" clId="{EC91E9E3-3A3F-51FC-A16C-42132C749921}" dt="2026-01-19T23:07:02.121" v="7074" actId="790"/>
          <ac:spMkLst>
            <pc:docMk/>
            <pc:sldMk cId="1531778204" sldId="459"/>
            <ac:spMk id="9" creationId="{567C7112-E1CB-37DF-30D3-0E01065F568F}"/>
          </ac:spMkLst>
        </pc:spChg>
        <pc:spChg chg="mod">
          <ac:chgData name="Tobias Gnann" userId="288285b4-48e8-4301-af0d-6acb284638c2" providerId="ADAL" clId="{EC91E9E3-3A3F-51FC-A16C-42132C749921}" dt="2026-01-19T23:07:02.121" v="7074" actId="790"/>
          <ac:spMkLst>
            <pc:docMk/>
            <pc:sldMk cId="1531778204" sldId="459"/>
            <ac:spMk id="10" creationId="{3C032C06-DF15-8783-803F-59C5D9C7764E}"/>
          </ac:spMkLst>
        </pc:spChg>
        <pc:spChg chg="mod">
          <ac:chgData name="Tobias Gnann" userId="288285b4-48e8-4301-af0d-6acb284638c2" providerId="ADAL" clId="{EC91E9E3-3A3F-51FC-A16C-42132C749921}" dt="2026-01-19T23:07:02.121" v="7074" actId="790"/>
          <ac:spMkLst>
            <pc:docMk/>
            <pc:sldMk cId="1531778204" sldId="459"/>
            <ac:spMk id="13" creationId="{08F9E5B6-F57D-E8F9-C270-FF6A13781561}"/>
          </ac:spMkLst>
        </pc:spChg>
        <pc:spChg chg="mod">
          <ac:chgData name="Tobias Gnann" userId="288285b4-48e8-4301-af0d-6acb284638c2" providerId="ADAL" clId="{EC91E9E3-3A3F-51FC-A16C-42132C749921}" dt="2026-01-19T23:07:02.121" v="7074" actId="790"/>
          <ac:spMkLst>
            <pc:docMk/>
            <pc:sldMk cId="1531778204" sldId="459"/>
            <ac:spMk id="14" creationId="{2B739D1D-3B5C-3A5C-43D3-0B62B7A09A3F}"/>
          </ac:spMkLst>
        </pc:spChg>
        <pc:spChg chg="mod">
          <ac:chgData name="Tobias Gnann" userId="288285b4-48e8-4301-af0d-6acb284638c2" providerId="ADAL" clId="{EC91E9E3-3A3F-51FC-A16C-42132C749921}" dt="2026-01-19T23:07:02.121" v="7074" actId="790"/>
          <ac:spMkLst>
            <pc:docMk/>
            <pc:sldMk cId="1531778204" sldId="459"/>
            <ac:spMk id="16" creationId="{5E5879C6-A287-0738-BA67-B958880E179B}"/>
          </ac:spMkLst>
        </pc:spChg>
      </pc:sldChg>
      <pc:sldChg chg="modSp mod">
        <pc:chgData name="Tobias Gnann" userId="288285b4-48e8-4301-af0d-6acb284638c2" providerId="ADAL" clId="{EC91E9E3-3A3F-51FC-A16C-42132C749921}" dt="2026-01-19T22:18:53.103" v="5751" actId="20577"/>
        <pc:sldMkLst>
          <pc:docMk/>
          <pc:sldMk cId="3470424952" sldId="460"/>
        </pc:sldMkLst>
        <pc:spChg chg="mod">
          <ac:chgData name="Tobias Gnann" userId="288285b4-48e8-4301-af0d-6acb284638c2" providerId="ADAL" clId="{EC91E9E3-3A3F-51FC-A16C-42132C749921}" dt="2026-01-16T17:57:38.219" v="2704" actId="790"/>
          <ac:spMkLst>
            <pc:docMk/>
            <pc:sldMk cId="3470424952" sldId="460"/>
            <ac:spMk id="2" creationId="{FC44FA33-28F7-BD26-5DA9-43D478B0822F}"/>
          </ac:spMkLst>
        </pc:spChg>
        <pc:spChg chg="mod">
          <ac:chgData name="Tobias Gnann" userId="288285b4-48e8-4301-af0d-6acb284638c2" providerId="ADAL" clId="{EC91E9E3-3A3F-51FC-A16C-42132C749921}" dt="2026-01-16T17:57:38.219" v="2704" actId="790"/>
          <ac:spMkLst>
            <pc:docMk/>
            <pc:sldMk cId="3470424952" sldId="460"/>
            <ac:spMk id="4" creationId="{6D603E75-04BB-9264-1D80-613860965FAB}"/>
          </ac:spMkLst>
        </pc:spChg>
        <pc:spChg chg="mod">
          <ac:chgData name="Tobias Gnann" userId="288285b4-48e8-4301-af0d-6acb284638c2" providerId="ADAL" clId="{EC91E9E3-3A3F-51FC-A16C-42132C749921}" dt="2026-01-16T17:57:38.219" v="2704" actId="790"/>
          <ac:spMkLst>
            <pc:docMk/>
            <pc:sldMk cId="3470424952" sldId="460"/>
            <ac:spMk id="6" creationId="{F3F4EFC4-0EC5-B34C-F901-AD2906358C1C}"/>
          </ac:spMkLst>
        </pc:spChg>
        <pc:spChg chg="mod">
          <ac:chgData name="Tobias Gnann" userId="288285b4-48e8-4301-af0d-6acb284638c2" providerId="ADAL" clId="{EC91E9E3-3A3F-51FC-A16C-42132C749921}" dt="2026-01-17T18:07:43.103" v="4615" actId="20577"/>
          <ac:spMkLst>
            <pc:docMk/>
            <pc:sldMk cId="3470424952" sldId="460"/>
            <ac:spMk id="7" creationId="{093A833E-F483-48B3-840B-1348CCE3E9B7}"/>
          </ac:spMkLst>
        </pc:spChg>
        <pc:spChg chg="mod">
          <ac:chgData name="Tobias Gnann" userId="288285b4-48e8-4301-af0d-6acb284638c2" providerId="ADAL" clId="{EC91E9E3-3A3F-51FC-A16C-42132C749921}" dt="2026-01-19T22:18:53.103" v="5751" actId="20577"/>
          <ac:spMkLst>
            <pc:docMk/>
            <pc:sldMk cId="3470424952" sldId="460"/>
            <ac:spMk id="9" creationId="{E90A2D4B-76DD-A491-96BE-848ECB641BA0}"/>
          </ac:spMkLst>
        </pc:spChg>
        <pc:spChg chg="mod">
          <ac:chgData name="Tobias Gnann" userId="288285b4-48e8-4301-af0d-6acb284638c2" providerId="ADAL" clId="{EC91E9E3-3A3F-51FC-A16C-42132C749921}" dt="2026-01-16T17:57:38.219" v="2704" actId="790"/>
          <ac:spMkLst>
            <pc:docMk/>
            <pc:sldMk cId="3470424952" sldId="460"/>
            <ac:spMk id="10" creationId="{468C18F7-B156-A7AC-744E-0AD83ED3DE0E}"/>
          </ac:spMkLst>
        </pc:spChg>
        <pc:spChg chg="mod">
          <ac:chgData name="Tobias Gnann" userId="288285b4-48e8-4301-af0d-6acb284638c2" providerId="ADAL" clId="{EC91E9E3-3A3F-51FC-A16C-42132C749921}" dt="2026-01-16T17:57:38.219" v="2704" actId="790"/>
          <ac:spMkLst>
            <pc:docMk/>
            <pc:sldMk cId="3470424952" sldId="460"/>
            <ac:spMk id="13" creationId="{4F48E62A-3B18-4132-4BB0-67B87747AA0D}"/>
          </ac:spMkLst>
        </pc:spChg>
        <pc:picChg chg="mod">
          <ac:chgData name="Tobias Gnann" userId="288285b4-48e8-4301-af0d-6acb284638c2" providerId="ADAL" clId="{EC91E9E3-3A3F-51FC-A16C-42132C749921}" dt="2026-01-16T17:55:24.512" v="2550" actId="1036"/>
          <ac:picMkLst>
            <pc:docMk/>
            <pc:sldMk cId="3470424952" sldId="460"/>
            <ac:picMk id="11" creationId="{59A75501-7EF5-29CE-777A-9DC141ED74D9}"/>
          </ac:picMkLst>
        </pc:picChg>
      </pc:sldChg>
      <pc:sldChg chg="modSp mod">
        <pc:chgData name="Tobias Gnann" userId="288285b4-48e8-4301-af0d-6acb284638c2" providerId="ADAL" clId="{EC91E9E3-3A3F-51FC-A16C-42132C749921}" dt="2026-01-16T17:04:09.316" v="1209" actId="790"/>
        <pc:sldMkLst>
          <pc:docMk/>
          <pc:sldMk cId="3199544241" sldId="467"/>
        </pc:sldMkLst>
        <pc:spChg chg="mod">
          <ac:chgData name="Tobias Gnann" userId="288285b4-48e8-4301-af0d-6acb284638c2" providerId="ADAL" clId="{EC91E9E3-3A3F-51FC-A16C-42132C749921}" dt="2026-01-16T17:03:56.728" v="1208" actId="790"/>
          <ac:spMkLst>
            <pc:docMk/>
            <pc:sldMk cId="3199544241" sldId="467"/>
            <ac:spMk id="3" creationId="{A68BB057-B8C6-3C0B-23E1-6E6A0F06BDF0}"/>
          </ac:spMkLst>
        </pc:spChg>
        <pc:spChg chg="mod">
          <ac:chgData name="Tobias Gnann" userId="288285b4-48e8-4301-af0d-6acb284638c2" providerId="ADAL" clId="{EC91E9E3-3A3F-51FC-A16C-42132C749921}" dt="2026-01-16T17:00:51.893" v="1151" actId="20577"/>
          <ac:spMkLst>
            <pc:docMk/>
            <pc:sldMk cId="3199544241" sldId="467"/>
            <ac:spMk id="11" creationId="{B2909672-3B6D-2515-BE91-44A8C7ABC389}"/>
          </ac:spMkLst>
        </pc:spChg>
        <pc:spChg chg="mod">
          <ac:chgData name="Tobias Gnann" userId="288285b4-48e8-4301-af0d-6acb284638c2" providerId="ADAL" clId="{EC91E9E3-3A3F-51FC-A16C-42132C749921}" dt="2026-01-16T17:01:31.178" v="1152" actId="13926"/>
          <ac:spMkLst>
            <pc:docMk/>
            <pc:sldMk cId="3199544241" sldId="467"/>
            <ac:spMk id="12" creationId="{7947B00E-34C0-A411-514C-9C72CAD4902A}"/>
          </ac:spMkLst>
        </pc:spChg>
        <pc:spChg chg="mod">
          <ac:chgData name="Tobias Gnann" userId="288285b4-48e8-4301-af0d-6acb284638c2" providerId="ADAL" clId="{EC91E9E3-3A3F-51FC-A16C-42132C749921}" dt="2026-01-16T17:04:09.316" v="1209" actId="790"/>
          <ac:spMkLst>
            <pc:docMk/>
            <pc:sldMk cId="3199544241" sldId="467"/>
            <ac:spMk id="19" creationId="{B6BE459A-6185-95EF-D7FC-02694A630641}"/>
          </ac:spMkLst>
        </pc:spChg>
      </pc:sldChg>
      <pc:sldChg chg="modSp mod">
        <pc:chgData name="Tobias Gnann" userId="288285b4-48e8-4301-af0d-6acb284638c2" providerId="ADAL" clId="{EC91E9E3-3A3F-51FC-A16C-42132C749921}" dt="2026-01-16T17:20:04.484" v="1258"/>
        <pc:sldMkLst>
          <pc:docMk/>
          <pc:sldMk cId="16915980" sldId="470"/>
        </pc:sldMkLst>
        <pc:spChg chg="mod">
          <ac:chgData name="Tobias Gnann" userId="288285b4-48e8-4301-af0d-6acb284638c2" providerId="ADAL" clId="{EC91E9E3-3A3F-51FC-A16C-42132C749921}" dt="2026-01-16T17:16:21.805" v="1211"/>
          <ac:spMkLst>
            <pc:docMk/>
            <pc:sldMk cId="16915980" sldId="470"/>
            <ac:spMk id="9" creationId="{25D05040-D073-4D38-501D-56C7BE78E1C7}"/>
          </ac:spMkLst>
        </pc:spChg>
        <pc:spChg chg="mod">
          <ac:chgData name="Tobias Gnann" userId="288285b4-48e8-4301-af0d-6acb284638c2" providerId="ADAL" clId="{EC91E9E3-3A3F-51FC-A16C-42132C749921}" dt="2026-01-16T17:17:42.223" v="1252" actId="14100"/>
          <ac:spMkLst>
            <pc:docMk/>
            <pc:sldMk cId="16915980" sldId="470"/>
            <ac:spMk id="370" creationId="{00000000-0000-0000-0000-000000000000}"/>
          </ac:spMkLst>
        </pc:spChg>
        <pc:spChg chg="mod">
          <ac:chgData name="Tobias Gnann" userId="288285b4-48e8-4301-af0d-6acb284638c2" providerId="ADAL" clId="{EC91E9E3-3A3F-51FC-A16C-42132C749921}" dt="2026-01-16T17:20:04.484" v="1258"/>
          <ac:spMkLst>
            <pc:docMk/>
            <pc:sldMk cId="16915980" sldId="470"/>
            <ac:spMk id="372" creationId="{00000000-0000-0000-0000-000000000000}"/>
          </ac:spMkLst>
        </pc:spChg>
      </pc:sldChg>
      <pc:sldChg chg="addSp delSp modSp mod">
        <pc:chgData name="Tobias Gnann" userId="288285b4-48e8-4301-af0d-6acb284638c2" providerId="ADAL" clId="{EC91E9E3-3A3F-51FC-A16C-42132C749921}" dt="2026-01-30T11:15:38.125" v="7790"/>
        <pc:sldMkLst>
          <pc:docMk/>
          <pc:sldMk cId="2142852525" sldId="471"/>
        </pc:sldMkLst>
        <pc:spChg chg="mod">
          <ac:chgData name="Tobias Gnann" userId="288285b4-48e8-4301-af0d-6acb284638c2" providerId="ADAL" clId="{EC91E9E3-3A3F-51FC-A16C-42132C749921}" dt="2026-01-17T17:41:49.696" v="3796" actId="790"/>
          <ac:spMkLst>
            <pc:docMk/>
            <pc:sldMk cId="2142852525" sldId="471"/>
            <ac:spMk id="3" creationId="{0DD58FB4-2EC2-0A8E-1FE6-2156E4012461}"/>
          </ac:spMkLst>
        </pc:spChg>
        <pc:spChg chg="mod">
          <ac:chgData name="Tobias Gnann" userId="288285b4-48e8-4301-af0d-6acb284638c2" providerId="ADAL" clId="{EC91E9E3-3A3F-51FC-A16C-42132C749921}" dt="2026-01-17T17:41:49.696" v="3796" actId="790"/>
          <ac:spMkLst>
            <pc:docMk/>
            <pc:sldMk cId="2142852525" sldId="471"/>
            <ac:spMk id="4" creationId="{217461D9-4B71-70D4-4A84-7471FF81D649}"/>
          </ac:spMkLst>
        </pc:spChg>
        <pc:spChg chg="mod">
          <ac:chgData name="Tobias Gnann" userId="288285b4-48e8-4301-af0d-6acb284638c2" providerId="ADAL" clId="{EC91E9E3-3A3F-51FC-A16C-42132C749921}" dt="2026-01-17T17:41:49.696" v="3796" actId="790"/>
          <ac:spMkLst>
            <pc:docMk/>
            <pc:sldMk cId="2142852525" sldId="471"/>
            <ac:spMk id="5" creationId="{0406FD35-4156-22A9-A8A2-7DEEE4B269E1}"/>
          </ac:spMkLst>
        </pc:spChg>
        <pc:spChg chg="mod">
          <ac:chgData name="Tobias Gnann" userId="288285b4-48e8-4301-af0d-6acb284638c2" providerId="ADAL" clId="{EC91E9E3-3A3F-51FC-A16C-42132C749921}" dt="2026-01-17T17:41:49.696" v="3796" actId="790"/>
          <ac:spMkLst>
            <pc:docMk/>
            <pc:sldMk cId="2142852525" sldId="471"/>
            <ac:spMk id="6" creationId="{BB97ADA9-D49D-051E-7E74-F1EB30F1B728}"/>
          </ac:spMkLst>
        </pc:spChg>
        <pc:spChg chg="mod">
          <ac:chgData name="Tobias Gnann" userId="288285b4-48e8-4301-af0d-6acb284638c2" providerId="ADAL" clId="{EC91E9E3-3A3F-51FC-A16C-42132C749921}" dt="2026-01-17T17:41:49.696" v="3796" actId="790"/>
          <ac:spMkLst>
            <pc:docMk/>
            <pc:sldMk cId="2142852525" sldId="471"/>
            <ac:spMk id="7" creationId="{E16A3F66-421B-0DBF-3BDA-94F92F22331B}"/>
          </ac:spMkLst>
        </pc:spChg>
        <pc:spChg chg="mod">
          <ac:chgData name="Tobias Gnann" userId="288285b4-48e8-4301-af0d-6acb284638c2" providerId="ADAL" clId="{EC91E9E3-3A3F-51FC-A16C-42132C749921}" dt="2026-01-17T17:41:49.696" v="3796" actId="790"/>
          <ac:spMkLst>
            <pc:docMk/>
            <pc:sldMk cId="2142852525" sldId="471"/>
            <ac:spMk id="9" creationId="{AF00105D-9CCF-1D26-E462-5D9454B27AFE}"/>
          </ac:spMkLst>
        </pc:spChg>
        <pc:spChg chg="mod">
          <ac:chgData name="Tobias Gnann" userId="288285b4-48e8-4301-af0d-6acb284638c2" providerId="ADAL" clId="{EC91E9E3-3A3F-51FC-A16C-42132C749921}" dt="2026-01-30T11:15:38.125" v="7790"/>
          <ac:spMkLst>
            <pc:docMk/>
            <pc:sldMk cId="2142852525" sldId="471"/>
            <ac:spMk id="12" creationId="{4D1CBB88-2C6A-F335-057D-36AD316B7C52}"/>
          </ac:spMkLst>
        </pc:spChg>
        <pc:spChg chg="mod">
          <ac:chgData name="Tobias Gnann" userId="288285b4-48e8-4301-af0d-6acb284638c2" providerId="ADAL" clId="{EC91E9E3-3A3F-51FC-A16C-42132C749921}" dt="2026-01-17T17:41:49.696" v="3796" actId="790"/>
          <ac:spMkLst>
            <pc:docMk/>
            <pc:sldMk cId="2142852525" sldId="471"/>
            <ac:spMk id="369" creationId="{00000000-0000-0000-0000-000000000000}"/>
          </ac:spMkLst>
        </pc:spChg>
        <pc:spChg chg="mod">
          <ac:chgData name="Tobias Gnann" userId="288285b4-48e8-4301-af0d-6acb284638c2" providerId="ADAL" clId="{EC91E9E3-3A3F-51FC-A16C-42132C749921}" dt="2026-01-17T17:41:49.696" v="3796" actId="790"/>
          <ac:spMkLst>
            <pc:docMk/>
            <pc:sldMk cId="2142852525" sldId="471"/>
            <ac:spMk id="370" creationId="{00000000-0000-0000-0000-000000000000}"/>
          </ac:spMkLst>
        </pc:spChg>
        <pc:spChg chg="mod">
          <ac:chgData name="Tobias Gnann" userId="288285b4-48e8-4301-af0d-6acb284638c2" providerId="ADAL" clId="{EC91E9E3-3A3F-51FC-A16C-42132C749921}" dt="2026-01-17T17:41:49.696" v="3796" actId="790"/>
          <ac:spMkLst>
            <pc:docMk/>
            <pc:sldMk cId="2142852525" sldId="471"/>
            <ac:spMk id="371" creationId="{00000000-0000-0000-0000-000000000000}"/>
          </ac:spMkLst>
        </pc:spChg>
        <pc:spChg chg="mod">
          <ac:chgData name="Tobias Gnann" userId="288285b4-48e8-4301-af0d-6acb284638c2" providerId="ADAL" clId="{EC91E9E3-3A3F-51FC-A16C-42132C749921}" dt="2026-01-17T17:41:49.696" v="3796" actId="790"/>
          <ac:spMkLst>
            <pc:docMk/>
            <pc:sldMk cId="2142852525" sldId="471"/>
            <ac:spMk id="372" creationId="{00000000-0000-0000-0000-000000000000}"/>
          </ac:spMkLst>
        </pc:spChg>
        <pc:grpChg chg="add mod">
          <ac:chgData name="Tobias Gnann" userId="288285b4-48e8-4301-af0d-6acb284638c2" providerId="ADAL" clId="{EC91E9E3-3A3F-51FC-A16C-42132C749921}" dt="2026-01-30T11:15:38.125" v="7790"/>
          <ac:grpSpMkLst>
            <pc:docMk/>
            <pc:sldMk cId="2142852525" sldId="471"/>
            <ac:grpSpMk id="8" creationId="{E2853253-550D-6C94-A8A9-AE00745E7DCB}"/>
          </ac:grpSpMkLst>
        </pc:grpChg>
        <pc:picChg chg="mod">
          <ac:chgData name="Tobias Gnann" userId="288285b4-48e8-4301-af0d-6acb284638c2" providerId="ADAL" clId="{EC91E9E3-3A3F-51FC-A16C-42132C749921}" dt="2026-01-30T11:15:38.125" v="7790"/>
          <ac:picMkLst>
            <pc:docMk/>
            <pc:sldMk cId="2142852525" sldId="471"/>
            <ac:picMk id="13" creationId="{AA19FA68-CB91-98DB-BCA6-3119C8A8DFE1}"/>
          </ac:picMkLst>
        </pc:picChg>
      </pc:sldChg>
      <pc:sldChg chg="addSp delSp modSp mod">
        <pc:chgData name="Tobias Gnann" userId="288285b4-48e8-4301-af0d-6acb284638c2" providerId="ADAL" clId="{EC91E9E3-3A3F-51FC-A16C-42132C749921}" dt="2026-01-30T11:15:42.292" v="7792"/>
        <pc:sldMkLst>
          <pc:docMk/>
          <pc:sldMk cId="3639066523" sldId="473"/>
        </pc:sldMkLst>
        <pc:spChg chg="mod">
          <ac:chgData name="Tobias Gnann" userId="288285b4-48e8-4301-af0d-6acb284638c2" providerId="ADAL" clId="{EC91E9E3-3A3F-51FC-A16C-42132C749921}" dt="2026-01-17T17:44:19.730" v="3842" actId="790"/>
          <ac:spMkLst>
            <pc:docMk/>
            <pc:sldMk cId="3639066523" sldId="473"/>
            <ac:spMk id="2" creationId="{16A42130-DAF0-8E6B-9B40-53A9570296BF}"/>
          </ac:spMkLst>
        </pc:spChg>
        <pc:spChg chg="mod">
          <ac:chgData name="Tobias Gnann" userId="288285b4-48e8-4301-af0d-6acb284638c2" providerId="ADAL" clId="{EC91E9E3-3A3F-51FC-A16C-42132C749921}" dt="2026-01-17T17:44:19.730" v="3842" actId="790"/>
          <ac:spMkLst>
            <pc:docMk/>
            <pc:sldMk cId="3639066523" sldId="473"/>
            <ac:spMk id="3" creationId="{A68BB057-B8C6-3C0B-23E1-6E6A0F06BDF0}"/>
          </ac:spMkLst>
        </pc:spChg>
        <pc:spChg chg="mod">
          <ac:chgData name="Tobias Gnann" userId="288285b4-48e8-4301-af0d-6acb284638c2" providerId="ADAL" clId="{EC91E9E3-3A3F-51FC-A16C-42132C749921}" dt="2026-01-19T21:38:06.919" v="4887" actId="20577"/>
          <ac:spMkLst>
            <pc:docMk/>
            <pc:sldMk cId="3639066523" sldId="473"/>
            <ac:spMk id="6" creationId="{680AC909-2219-9FFE-36E6-02CC56581959}"/>
          </ac:spMkLst>
        </pc:spChg>
        <pc:spChg chg="mod">
          <ac:chgData name="Tobias Gnann" userId="288285b4-48e8-4301-af0d-6acb284638c2" providerId="ADAL" clId="{EC91E9E3-3A3F-51FC-A16C-42132C749921}" dt="2026-01-17T17:44:19.730" v="3842" actId="790"/>
          <ac:spMkLst>
            <pc:docMk/>
            <pc:sldMk cId="3639066523" sldId="473"/>
            <ac:spMk id="7" creationId="{F53B76B4-42E5-9485-40E1-43248BB71236}"/>
          </ac:spMkLst>
        </pc:spChg>
        <pc:spChg chg="mod">
          <ac:chgData name="Tobias Gnann" userId="288285b4-48e8-4301-af0d-6acb284638c2" providerId="ADAL" clId="{EC91E9E3-3A3F-51FC-A16C-42132C749921}" dt="2026-01-17T17:44:19.730" v="3842" actId="790"/>
          <ac:spMkLst>
            <pc:docMk/>
            <pc:sldMk cId="3639066523" sldId="473"/>
            <ac:spMk id="10" creationId="{72C9F6A6-A520-1851-F229-7C9C5DAA1C36}"/>
          </ac:spMkLst>
        </pc:spChg>
        <pc:spChg chg="mod">
          <ac:chgData name="Tobias Gnann" userId="288285b4-48e8-4301-af0d-6acb284638c2" providerId="ADAL" clId="{EC91E9E3-3A3F-51FC-A16C-42132C749921}" dt="2026-01-30T11:15:42.292" v="7792"/>
          <ac:spMkLst>
            <pc:docMk/>
            <pc:sldMk cId="3639066523" sldId="473"/>
            <ac:spMk id="12" creationId="{1372AADF-6FEA-9965-8FFA-A6E4CBF9A068}"/>
          </ac:spMkLst>
        </pc:spChg>
        <pc:grpChg chg="add mod">
          <ac:chgData name="Tobias Gnann" userId="288285b4-48e8-4301-af0d-6acb284638c2" providerId="ADAL" clId="{EC91E9E3-3A3F-51FC-A16C-42132C749921}" dt="2026-01-30T11:15:42.292" v="7792"/>
          <ac:grpSpMkLst>
            <pc:docMk/>
            <pc:sldMk cId="3639066523" sldId="473"/>
            <ac:grpSpMk id="9" creationId="{385A7484-0F75-041E-840D-B0BA58B08213}"/>
          </ac:grpSpMkLst>
        </pc:grpChg>
        <pc:picChg chg="mod">
          <ac:chgData name="Tobias Gnann" userId="288285b4-48e8-4301-af0d-6acb284638c2" providerId="ADAL" clId="{EC91E9E3-3A3F-51FC-A16C-42132C749921}" dt="2026-01-30T11:15:42.292" v="7792"/>
          <ac:picMkLst>
            <pc:docMk/>
            <pc:sldMk cId="3639066523" sldId="473"/>
            <ac:picMk id="13" creationId="{216AC4E9-2B4C-1537-32ED-E93903BF68F4}"/>
          </ac:picMkLst>
        </pc:picChg>
      </pc:sldChg>
      <pc:sldChg chg="addSp delSp modSp mod">
        <pc:chgData name="Tobias Gnann" userId="288285b4-48e8-4301-af0d-6acb284638c2" providerId="ADAL" clId="{EC91E9E3-3A3F-51FC-A16C-42132C749921}" dt="2026-01-30T11:15:50.432" v="7798"/>
        <pc:sldMkLst>
          <pc:docMk/>
          <pc:sldMk cId="497507390" sldId="474"/>
        </pc:sldMkLst>
        <pc:spChg chg="mod">
          <ac:chgData name="Tobias Gnann" userId="288285b4-48e8-4301-af0d-6acb284638c2" providerId="ADAL" clId="{EC91E9E3-3A3F-51FC-A16C-42132C749921}" dt="2026-01-17T17:47:55.978" v="3907" actId="790"/>
          <ac:spMkLst>
            <pc:docMk/>
            <pc:sldMk cId="497507390" sldId="474"/>
            <ac:spMk id="5" creationId="{346ACFD0-C69A-78C3-4C22-0815746C65F5}"/>
          </ac:spMkLst>
        </pc:spChg>
        <pc:spChg chg="mod">
          <ac:chgData name="Tobias Gnann" userId="288285b4-48e8-4301-af0d-6acb284638c2" providerId="ADAL" clId="{EC91E9E3-3A3F-51FC-A16C-42132C749921}" dt="2026-01-17T17:47:55.978" v="3907" actId="790"/>
          <ac:spMkLst>
            <pc:docMk/>
            <pc:sldMk cId="497507390" sldId="474"/>
            <ac:spMk id="8" creationId="{C8141D40-652F-856E-1C34-76113C4D7A94}"/>
          </ac:spMkLst>
        </pc:spChg>
        <pc:spChg chg="mod">
          <ac:chgData name="Tobias Gnann" userId="288285b4-48e8-4301-af0d-6acb284638c2" providerId="ADAL" clId="{EC91E9E3-3A3F-51FC-A16C-42132C749921}" dt="2026-01-17T18:08:35.134" v="4638" actId="20577"/>
          <ac:spMkLst>
            <pc:docMk/>
            <pc:sldMk cId="497507390" sldId="474"/>
            <ac:spMk id="9" creationId="{7AA171B0-A44B-D4BF-DD59-671EDD13469D}"/>
          </ac:spMkLst>
        </pc:spChg>
        <pc:spChg chg="mod">
          <ac:chgData name="Tobias Gnann" userId="288285b4-48e8-4301-af0d-6acb284638c2" providerId="ADAL" clId="{EC91E9E3-3A3F-51FC-A16C-42132C749921}" dt="2026-01-17T17:47:55.978" v="3907" actId="790"/>
          <ac:spMkLst>
            <pc:docMk/>
            <pc:sldMk cId="497507390" sldId="474"/>
            <ac:spMk id="10" creationId="{72C9F6A6-A520-1851-F229-7C9C5DAA1C36}"/>
          </ac:spMkLst>
        </pc:spChg>
        <pc:spChg chg="mod">
          <ac:chgData name="Tobias Gnann" userId="288285b4-48e8-4301-af0d-6acb284638c2" providerId="ADAL" clId="{EC91E9E3-3A3F-51FC-A16C-42132C749921}" dt="2026-01-17T17:47:55.978" v="3907" actId="790"/>
          <ac:spMkLst>
            <pc:docMk/>
            <pc:sldMk cId="497507390" sldId="474"/>
            <ac:spMk id="11" creationId="{8786BDDB-E30D-C080-3008-CE06064FD056}"/>
          </ac:spMkLst>
        </pc:spChg>
        <pc:spChg chg="mod">
          <ac:chgData name="Tobias Gnann" userId="288285b4-48e8-4301-af0d-6acb284638c2" providerId="ADAL" clId="{EC91E9E3-3A3F-51FC-A16C-42132C749921}" dt="2026-01-17T17:47:55.978" v="3907" actId="790"/>
          <ac:spMkLst>
            <pc:docMk/>
            <pc:sldMk cId="497507390" sldId="474"/>
            <ac:spMk id="12" creationId="{AA535609-9C3E-E5BC-324E-B2462E0FF4DC}"/>
          </ac:spMkLst>
        </pc:spChg>
        <pc:spChg chg="mod">
          <ac:chgData name="Tobias Gnann" userId="288285b4-48e8-4301-af0d-6acb284638c2" providerId="ADAL" clId="{EC91E9E3-3A3F-51FC-A16C-42132C749921}" dt="2026-01-17T17:47:55.978" v="3907" actId="790"/>
          <ac:spMkLst>
            <pc:docMk/>
            <pc:sldMk cId="497507390" sldId="474"/>
            <ac:spMk id="14" creationId="{DDACEBB0-E220-D939-85C4-5C764CB29010}"/>
          </ac:spMkLst>
        </pc:spChg>
        <pc:spChg chg="mod">
          <ac:chgData name="Tobias Gnann" userId="288285b4-48e8-4301-af0d-6acb284638c2" providerId="ADAL" clId="{EC91E9E3-3A3F-51FC-A16C-42132C749921}" dt="2026-01-19T22:18:28.121" v="5746" actId="20577"/>
          <ac:spMkLst>
            <pc:docMk/>
            <pc:sldMk cId="497507390" sldId="474"/>
            <ac:spMk id="15" creationId="{D57499F8-5AEE-E51C-D81F-9BBB7D850793}"/>
          </ac:spMkLst>
        </pc:spChg>
        <pc:spChg chg="mod">
          <ac:chgData name="Tobias Gnann" userId="288285b4-48e8-4301-af0d-6acb284638c2" providerId="ADAL" clId="{EC91E9E3-3A3F-51FC-A16C-42132C749921}" dt="2026-01-17T17:47:55.978" v="3907" actId="790"/>
          <ac:spMkLst>
            <pc:docMk/>
            <pc:sldMk cId="497507390" sldId="474"/>
            <ac:spMk id="16" creationId="{9891D3F1-3308-E959-37F7-F5B8B5FDCEF5}"/>
          </ac:spMkLst>
        </pc:spChg>
        <pc:spChg chg="mod">
          <ac:chgData name="Tobias Gnann" userId="288285b4-48e8-4301-af0d-6acb284638c2" providerId="ADAL" clId="{EC91E9E3-3A3F-51FC-A16C-42132C749921}" dt="2026-01-30T11:15:50.432" v="7798"/>
          <ac:spMkLst>
            <pc:docMk/>
            <pc:sldMk cId="497507390" sldId="474"/>
            <ac:spMk id="18" creationId="{EC4787B9-BE32-2390-244E-03D23C1C0965}"/>
          </ac:spMkLst>
        </pc:spChg>
        <pc:grpChg chg="add mod">
          <ac:chgData name="Tobias Gnann" userId="288285b4-48e8-4301-af0d-6acb284638c2" providerId="ADAL" clId="{EC91E9E3-3A3F-51FC-A16C-42132C749921}" dt="2026-01-30T11:15:50.432" v="7798"/>
          <ac:grpSpMkLst>
            <pc:docMk/>
            <pc:sldMk cId="497507390" sldId="474"/>
            <ac:grpSpMk id="3" creationId="{F73217F6-5CA7-4862-52B3-AAC83530CDB8}"/>
          </ac:grpSpMkLst>
        </pc:grpChg>
        <pc:picChg chg="mod">
          <ac:chgData name="Tobias Gnann" userId="288285b4-48e8-4301-af0d-6acb284638c2" providerId="ADAL" clId="{EC91E9E3-3A3F-51FC-A16C-42132C749921}" dt="2026-01-30T11:15:50.432" v="7798"/>
          <ac:picMkLst>
            <pc:docMk/>
            <pc:sldMk cId="497507390" sldId="474"/>
            <ac:picMk id="20" creationId="{DBA1DDA3-DB20-29EF-F6B4-79F32AA62C48}"/>
          </ac:picMkLst>
        </pc:picChg>
      </pc:sldChg>
      <pc:sldChg chg="addSp delSp modSp mod">
        <pc:chgData name="Tobias Gnann" userId="288285b4-48e8-4301-af0d-6acb284638c2" providerId="ADAL" clId="{EC91E9E3-3A3F-51FC-A16C-42132C749921}" dt="2026-01-17T18:08:46.285" v="4643" actId="20577"/>
        <pc:sldMkLst>
          <pc:docMk/>
          <pc:sldMk cId="22287784" sldId="475"/>
        </pc:sldMkLst>
        <pc:spChg chg="mod">
          <ac:chgData name="Tobias Gnann" userId="288285b4-48e8-4301-af0d-6acb284638c2" providerId="ADAL" clId="{EC91E9E3-3A3F-51FC-A16C-42132C749921}" dt="2026-01-17T17:56:18.376" v="4132" actId="20577"/>
          <ac:spMkLst>
            <pc:docMk/>
            <pc:sldMk cId="22287784" sldId="475"/>
            <ac:spMk id="3" creationId="{A68BB057-B8C6-3C0B-23E1-6E6A0F06BDF0}"/>
          </ac:spMkLst>
        </pc:spChg>
        <pc:spChg chg="mod">
          <ac:chgData name="Tobias Gnann" userId="288285b4-48e8-4301-af0d-6acb284638c2" providerId="ADAL" clId="{EC91E9E3-3A3F-51FC-A16C-42132C749921}" dt="2026-01-17T18:08:46.285" v="4643" actId="20577"/>
          <ac:spMkLst>
            <pc:docMk/>
            <pc:sldMk cId="22287784" sldId="475"/>
            <ac:spMk id="8" creationId="{65F625A0-F523-83CA-E672-7B20B5FC5625}"/>
          </ac:spMkLst>
        </pc:spChg>
        <pc:spChg chg="mod">
          <ac:chgData name="Tobias Gnann" userId="288285b4-48e8-4301-af0d-6acb284638c2" providerId="ADAL" clId="{EC91E9E3-3A3F-51FC-A16C-42132C749921}" dt="2026-01-17T17:54:38.178" v="4131" actId="790"/>
          <ac:spMkLst>
            <pc:docMk/>
            <pc:sldMk cId="22287784" sldId="475"/>
            <ac:spMk id="9" creationId="{D1DF8FD1-2D99-60D8-B2CE-7A616E4FA7ED}"/>
          </ac:spMkLst>
        </pc:spChg>
        <pc:spChg chg="mod">
          <ac:chgData name="Tobias Gnann" userId="288285b4-48e8-4301-af0d-6acb284638c2" providerId="ADAL" clId="{EC91E9E3-3A3F-51FC-A16C-42132C749921}" dt="2026-01-17T17:54:38.178" v="4131" actId="790"/>
          <ac:spMkLst>
            <pc:docMk/>
            <pc:sldMk cId="22287784" sldId="475"/>
            <ac:spMk id="10" creationId="{72C9F6A6-A520-1851-F229-7C9C5DAA1C36}"/>
          </ac:spMkLst>
        </pc:spChg>
        <pc:picChg chg="add mod modCrop">
          <ac:chgData name="Tobias Gnann" userId="288285b4-48e8-4301-af0d-6acb284638c2" providerId="ADAL" clId="{EC91E9E3-3A3F-51FC-A16C-42132C749921}" dt="2026-01-17T17:57:33.460" v="4143" actId="1076"/>
          <ac:picMkLst>
            <pc:docMk/>
            <pc:sldMk cId="22287784" sldId="475"/>
            <ac:picMk id="5" creationId="{5A63CD98-80D0-D782-0DC5-FEFE44FD253E}"/>
          </ac:picMkLst>
        </pc:picChg>
      </pc:sldChg>
      <pc:sldChg chg="modSp mod">
        <pc:chgData name="Tobias Gnann" userId="288285b4-48e8-4301-af0d-6acb284638c2" providerId="ADAL" clId="{EC91E9E3-3A3F-51FC-A16C-42132C749921}" dt="2026-01-19T22:18:19.773" v="5745" actId="20577"/>
        <pc:sldMkLst>
          <pc:docMk/>
          <pc:sldMk cId="2471492575" sldId="479"/>
        </pc:sldMkLst>
        <pc:spChg chg="mod">
          <ac:chgData name="Tobias Gnann" userId="288285b4-48e8-4301-af0d-6acb284638c2" providerId="ADAL" clId="{EC91E9E3-3A3F-51FC-A16C-42132C749921}" dt="2026-01-19T21:23:52.719" v="4644" actId="790"/>
          <ac:spMkLst>
            <pc:docMk/>
            <pc:sldMk cId="2471492575" sldId="479"/>
            <ac:spMk id="3" creationId="{A68BB057-B8C6-3C0B-23E1-6E6A0F06BDF0}"/>
          </ac:spMkLst>
        </pc:spChg>
        <pc:spChg chg="mod">
          <ac:chgData name="Tobias Gnann" userId="288285b4-48e8-4301-af0d-6acb284638c2" providerId="ADAL" clId="{EC91E9E3-3A3F-51FC-A16C-42132C749921}" dt="2026-01-19T21:23:52.719" v="4644" actId="790"/>
          <ac:spMkLst>
            <pc:docMk/>
            <pc:sldMk cId="2471492575" sldId="479"/>
            <ac:spMk id="7" creationId="{6A6427F5-3838-64E4-6325-82F82DBF050A}"/>
          </ac:spMkLst>
        </pc:spChg>
        <pc:spChg chg="mod">
          <ac:chgData name="Tobias Gnann" userId="288285b4-48e8-4301-af0d-6acb284638c2" providerId="ADAL" clId="{EC91E9E3-3A3F-51FC-A16C-42132C749921}" dt="2026-01-19T21:23:52.719" v="4644" actId="790"/>
          <ac:spMkLst>
            <pc:docMk/>
            <pc:sldMk cId="2471492575" sldId="479"/>
            <ac:spMk id="9" creationId="{4FAB701C-F7F7-AD0A-2FDB-05CD57F99C5D}"/>
          </ac:spMkLst>
        </pc:spChg>
        <pc:spChg chg="mod">
          <ac:chgData name="Tobias Gnann" userId="288285b4-48e8-4301-af0d-6acb284638c2" providerId="ADAL" clId="{EC91E9E3-3A3F-51FC-A16C-42132C749921}" dt="2026-01-19T21:23:52.719" v="4644" actId="790"/>
          <ac:spMkLst>
            <pc:docMk/>
            <pc:sldMk cId="2471492575" sldId="479"/>
            <ac:spMk id="10" creationId="{72C9F6A6-A520-1851-F229-7C9C5DAA1C36}"/>
          </ac:spMkLst>
        </pc:spChg>
        <pc:spChg chg="mod">
          <ac:chgData name="Tobias Gnann" userId="288285b4-48e8-4301-af0d-6acb284638c2" providerId="ADAL" clId="{EC91E9E3-3A3F-51FC-A16C-42132C749921}" dt="2026-01-19T22:18:19.773" v="5745" actId="20577"/>
          <ac:spMkLst>
            <pc:docMk/>
            <pc:sldMk cId="2471492575" sldId="479"/>
            <ac:spMk id="11" creationId="{FEE43E83-954E-0144-30AC-D556978BD81B}"/>
          </ac:spMkLst>
        </pc:spChg>
        <pc:spChg chg="mod">
          <ac:chgData name="Tobias Gnann" userId="288285b4-48e8-4301-af0d-6acb284638c2" providerId="ADAL" clId="{EC91E9E3-3A3F-51FC-A16C-42132C749921}" dt="2026-01-19T21:23:52.719" v="4644" actId="790"/>
          <ac:spMkLst>
            <pc:docMk/>
            <pc:sldMk cId="2471492575" sldId="479"/>
            <ac:spMk id="12" creationId="{207E1A26-AA35-985E-4F89-D228880B9AC4}"/>
          </ac:spMkLst>
        </pc:spChg>
        <pc:spChg chg="mod">
          <ac:chgData name="Tobias Gnann" userId="288285b4-48e8-4301-af0d-6acb284638c2" providerId="ADAL" clId="{EC91E9E3-3A3F-51FC-A16C-42132C749921}" dt="2026-01-19T21:23:52.719" v="4644" actId="790"/>
          <ac:spMkLst>
            <pc:docMk/>
            <pc:sldMk cId="2471492575" sldId="479"/>
            <ac:spMk id="14" creationId="{0ACB553F-F6C4-EBC7-6465-010F7B75D842}"/>
          </ac:spMkLst>
        </pc:spChg>
        <pc:spChg chg="mod">
          <ac:chgData name="Tobias Gnann" userId="288285b4-48e8-4301-af0d-6acb284638c2" providerId="ADAL" clId="{EC91E9E3-3A3F-51FC-A16C-42132C749921}" dt="2026-01-19T21:23:52.719" v="4644" actId="790"/>
          <ac:spMkLst>
            <pc:docMk/>
            <pc:sldMk cId="2471492575" sldId="479"/>
            <ac:spMk id="17" creationId="{9ADB5CFF-3EE3-4215-A934-BB4E2DB62564}"/>
          </ac:spMkLst>
        </pc:spChg>
        <pc:spChg chg="mod">
          <ac:chgData name="Tobias Gnann" userId="288285b4-48e8-4301-af0d-6acb284638c2" providerId="ADAL" clId="{EC91E9E3-3A3F-51FC-A16C-42132C749921}" dt="2026-01-19T21:24:14.774" v="4648" actId="113"/>
          <ac:spMkLst>
            <pc:docMk/>
            <pc:sldMk cId="2471492575" sldId="479"/>
            <ac:spMk id="18" creationId="{CDE437D1-0A94-89B9-8E53-74CBEBCB5B28}"/>
          </ac:spMkLst>
        </pc:spChg>
        <pc:picChg chg="mod">
          <ac:chgData name="Tobias Gnann" userId="288285b4-48e8-4301-af0d-6acb284638c2" providerId="ADAL" clId="{EC91E9E3-3A3F-51FC-A16C-42132C749921}" dt="2026-01-17T18:00:50.873" v="4203" actId="1036"/>
          <ac:picMkLst>
            <pc:docMk/>
            <pc:sldMk cId="2471492575" sldId="479"/>
            <ac:picMk id="8" creationId="{D24FB883-8F01-9011-1A7C-4A368B2B49B8}"/>
          </ac:picMkLst>
        </pc:picChg>
        <pc:picChg chg="mod">
          <ac:chgData name="Tobias Gnann" userId="288285b4-48e8-4301-af0d-6acb284638c2" providerId="ADAL" clId="{EC91E9E3-3A3F-51FC-A16C-42132C749921}" dt="2026-01-17T18:00:58.461" v="4209" actId="1036"/>
          <ac:picMkLst>
            <pc:docMk/>
            <pc:sldMk cId="2471492575" sldId="479"/>
            <ac:picMk id="13" creationId="{4E1E4887-4515-2504-2C49-92266D417A05}"/>
          </ac:picMkLst>
        </pc:picChg>
      </pc:sldChg>
      <pc:sldChg chg="addSp delSp modSp mod">
        <pc:chgData name="Tobias Gnann" userId="288285b4-48e8-4301-af0d-6acb284638c2" providerId="ADAL" clId="{EC91E9E3-3A3F-51FC-A16C-42132C749921}" dt="2026-01-30T11:15:54.984" v="7800"/>
        <pc:sldMkLst>
          <pc:docMk/>
          <pc:sldMk cId="2906566002" sldId="480"/>
        </pc:sldMkLst>
        <pc:spChg chg="mod">
          <ac:chgData name="Tobias Gnann" userId="288285b4-48e8-4301-af0d-6acb284638c2" providerId="ADAL" clId="{EC91E9E3-3A3F-51FC-A16C-42132C749921}" dt="2026-01-19T21:36:38.208" v="4858" actId="790"/>
          <ac:spMkLst>
            <pc:docMk/>
            <pc:sldMk cId="2906566002" sldId="480"/>
            <ac:spMk id="2" creationId="{56B1E55B-8D18-8938-0E34-DAC7F2B25E25}"/>
          </ac:spMkLst>
        </pc:spChg>
        <pc:spChg chg="mod">
          <ac:chgData name="Tobias Gnann" userId="288285b4-48e8-4301-af0d-6acb284638c2" providerId="ADAL" clId="{EC91E9E3-3A3F-51FC-A16C-42132C749921}" dt="2026-01-19T21:36:38.208" v="4858" actId="790"/>
          <ac:spMkLst>
            <pc:docMk/>
            <pc:sldMk cId="2906566002" sldId="480"/>
            <ac:spMk id="3" creationId="{A68BB057-B8C6-3C0B-23E1-6E6A0F06BDF0}"/>
          </ac:spMkLst>
        </pc:spChg>
        <pc:spChg chg="mod">
          <ac:chgData name="Tobias Gnann" userId="288285b4-48e8-4301-af0d-6acb284638c2" providerId="ADAL" clId="{EC91E9E3-3A3F-51FC-A16C-42132C749921}" dt="2026-01-19T21:36:38.208" v="4858" actId="790"/>
          <ac:spMkLst>
            <pc:docMk/>
            <pc:sldMk cId="2906566002" sldId="480"/>
            <ac:spMk id="8" creationId="{395967F2-ECF5-921A-E302-867FA95519D7}"/>
          </ac:spMkLst>
        </pc:spChg>
        <pc:spChg chg="mod">
          <ac:chgData name="Tobias Gnann" userId="288285b4-48e8-4301-af0d-6acb284638c2" providerId="ADAL" clId="{EC91E9E3-3A3F-51FC-A16C-42132C749921}" dt="2026-01-19T21:36:38.208" v="4858" actId="790"/>
          <ac:spMkLst>
            <pc:docMk/>
            <pc:sldMk cId="2906566002" sldId="480"/>
            <ac:spMk id="9" creationId="{EDE9C288-5FBC-CC67-B65F-3AC0CDFCF5B5}"/>
          </ac:spMkLst>
        </pc:spChg>
        <pc:spChg chg="mod">
          <ac:chgData name="Tobias Gnann" userId="288285b4-48e8-4301-af0d-6acb284638c2" providerId="ADAL" clId="{EC91E9E3-3A3F-51FC-A16C-42132C749921}" dt="2026-01-19T21:36:38.208" v="4858" actId="790"/>
          <ac:spMkLst>
            <pc:docMk/>
            <pc:sldMk cId="2906566002" sldId="480"/>
            <ac:spMk id="10" creationId="{72C9F6A6-A520-1851-F229-7C9C5DAA1C36}"/>
          </ac:spMkLst>
        </pc:spChg>
        <pc:spChg chg="mod">
          <ac:chgData name="Tobias Gnann" userId="288285b4-48e8-4301-af0d-6acb284638c2" providerId="ADAL" clId="{EC91E9E3-3A3F-51FC-A16C-42132C749921}" dt="2026-01-19T21:36:38.208" v="4858" actId="790"/>
          <ac:spMkLst>
            <pc:docMk/>
            <pc:sldMk cId="2906566002" sldId="480"/>
            <ac:spMk id="11" creationId="{430E1DF4-003E-7744-FD61-B6165718787E}"/>
          </ac:spMkLst>
        </pc:spChg>
        <pc:spChg chg="mod">
          <ac:chgData name="Tobias Gnann" userId="288285b4-48e8-4301-af0d-6acb284638c2" providerId="ADAL" clId="{EC91E9E3-3A3F-51FC-A16C-42132C749921}" dt="2026-01-19T21:36:38.208" v="4858" actId="790"/>
          <ac:spMkLst>
            <pc:docMk/>
            <pc:sldMk cId="2906566002" sldId="480"/>
            <ac:spMk id="13" creationId="{7746B3D3-7FC2-2C40-C84A-3AE064C4D8DA}"/>
          </ac:spMkLst>
        </pc:spChg>
        <pc:spChg chg="mod">
          <ac:chgData name="Tobias Gnann" userId="288285b4-48e8-4301-af0d-6acb284638c2" providerId="ADAL" clId="{EC91E9E3-3A3F-51FC-A16C-42132C749921}" dt="2026-01-19T21:36:38.208" v="4858" actId="790"/>
          <ac:spMkLst>
            <pc:docMk/>
            <pc:sldMk cId="2906566002" sldId="480"/>
            <ac:spMk id="15" creationId="{B17559DF-1AD5-83C9-3D3F-A4613B31626B}"/>
          </ac:spMkLst>
        </pc:spChg>
        <pc:spChg chg="mod">
          <ac:chgData name="Tobias Gnann" userId="288285b4-48e8-4301-af0d-6acb284638c2" providerId="ADAL" clId="{EC91E9E3-3A3F-51FC-A16C-42132C749921}" dt="2026-01-30T11:15:54.984" v="7800"/>
          <ac:spMkLst>
            <pc:docMk/>
            <pc:sldMk cId="2906566002" sldId="480"/>
            <ac:spMk id="18" creationId="{1918C008-420D-D7DC-1FF4-4105A1FB043D}"/>
          </ac:spMkLst>
        </pc:spChg>
        <pc:grpChg chg="add mod">
          <ac:chgData name="Tobias Gnann" userId="288285b4-48e8-4301-af0d-6acb284638c2" providerId="ADAL" clId="{EC91E9E3-3A3F-51FC-A16C-42132C749921}" dt="2026-01-30T11:15:54.984" v="7800"/>
          <ac:grpSpMkLst>
            <pc:docMk/>
            <pc:sldMk cId="2906566002" sldId="480"/>
            <ac:grpSpMk id="5" creationId="{98CFD5B3-4032-2416-95FE-169C43F6D582}"/>
          </ac:grpSpMkLst>
        </pc:grpChg>
        <pc:picChg chg="mod">
          <ac:chgData name="Tobias Gnann" userId="288285b4-48e8-4301-af0d-6acb284638c2" providerId="ADAL" clId="{EC91E9E3-3A3F-51FC-A16C-42132C749921}" dt="2026-01-30T11:15:54.984" v="7800"/>
          <ac:picMkLst>
            <pc:docMk/>
            <pc:sldMk cId="2906566002" sldId="480"/>
            <ac:picMk id="20" creationId="{2E5D2FDA-215B-F0CA-F661-A4E8113FE33C}"/>
          </ac:picMkLst>
        </pc:picChg>
      </pc:sldChg>
      <pc:sldChg chg="addSp delSp modSp mod">
        <pc:chgData name="Tobias Gnann" userId="288285b4-48e8-4301-af0d-6acb284638c2" providerId="ADAL" clId="{EC91E9E3-3A3F-51FC-A16C-42132C749921}" dt="2026-01-30T11:15:59.029" v="7803"/>
        <pc:sldMkLst>
          <pc:docMk/>
          <pc:sldMk cId="1127800617" sldId="481"/>
        </pc:sldMkLst>
        <pc:spChg chg="mod">
          <ac:chgData name="Tobias Gnann" userId="288285b4-48e8-4301-af0d-6acb284638c2" providerId="ADAL" clId="{EC91E9E3-3A3F-51FC-A16C-42132C749921}" dt="2026-01-19T21:52:02.879" v="5151" actId="1076"/>
          <ac:spMkLst>
            <pc:docMk/>
            <pc:sldMk cId="1127800617" sldId="481"/>
            <ac:spMk id="7" creationId="{C9C5F9B5-99C5-1FE4-0A8A-FFCE1A76F5C2}"/>
          </ac:spMkLst>
        </pc:spChg>
        <pc:spChg chg="mod">
          <ac:chgData name="Tobias Gnann" userId="288285b4-48e8-4301-af0d-6acb284638c2" providerId="ADAL" clId="{EC91E9E3-3A3F-51FC-A16C-42132C749921}" dt="2026-01-19T22:18:16.362" v="5744" actId="20577"/>
          <ac:spMkLst>
            <pc:docMk/>
            <pc:sldMk cId="1127800617" sldId="481"/>
            <ac:spMk id="9" creationId="{1168D03A-DDB3-E607-0774-E70E1FF6B366}"/>
          </ac:spMkLst>
        </pc:spChg>
        <pc:spChg chg="mod">
          <ac:chgData name="Tobias Gnann" userId="288285b4-48e8-4301-af0d-6acb284638c2" providerId="ADAL" clId="{EC91E9E3-3A3F-51FC-A16C-42132C749921}" dt="2026-01-19T21:37:34.275" v="4886" actId="20577"/>
          <ac:spMkLst>
            <pc:docMk/>
            <pc:sldMk cId="1127800617" sldId="481"/>
            <ac:spMk id="10" creationId="{72C9F6A6-A520-1851-F229-7C9C5DAA1C36}"/>
          </ac:spMkLst>
        </pc:spChg>
        <pc:spChg chg="mod">
          <ac:chgData name="Tobias Gnann" userId="288285b4-48e8-4301-af0d-6acb284638c2" providerId="ADAL" clId="{EC91E9E3-3A3F-51FC-A16C-42132C749921}" dt="2026-01-19T21:53:30.116" v="5275" actId="13926"/>
          <ac:spMkLst>
            <pc:docMk/>
            <pc:sldMk cId="1127800617" sldId="481"/>
            <ac:spMk id="13" creationId="{5553690C-3DBD-B4DB-FFCD-24BACE264B7D}"/>
          </ac:spMkLst>
        </pc:spChg>
        <pc:spChg chg="mod">
          <ac:chgData name="Tobias Gnann" userId="288285b4-48e8-4301-af0d-6acb284638c2" providerId="ADAL" clId="{EC91E9E3-3A3F-51FC-A16C-42132C749921}" dt="2026-01-30T11:15:59.029" v="7803"/>
          <ac:spMkLst>
            <pc:docMk/>
            <pc:sldMk cId="1127800617" sldId="481"/>
            <ac:spMk id="16" creationId="{BA8D1612-F586-0AE9-C9DC-7B5E86AE54D4}"/>
          </ac:spMkLst>
        </pc:spChg>
        <pc:spChg chg="mod">
          <ac:chgData name="Tobias Gnann" userId="288285b4-48e8-4301-af0d-6acb284638c2" providerId="ADAL" clId="{EC91E9E3-3A3F-51FC-A16C-42132C749921}" dt="2026-01-19T21:53:01.448" v="5273" actId="20577"/>
          <ac:spMkLst>
            <pc:docMk/>
            <pc:sldMk cId="1127800617" sldId="481"/>
            <ac:spMk id="17" creationId="{A61D5693-E0F4-9682-3C3A-5745E6EF0997}"/>
          </ac:spMkLst>
        </pc:spChg>
        <pc:grpChg chg="add mod">
          <ac:chgData name="Tobias Gnann" userId="288285b4-48e8-4301-af0d-6acb284638c2" providerId="ADAL" clId="{EC91E9E3-3A3F-51FC-A16C-42132C749921}" dt="2026-01-30T11:15:59.029" v="7803"/>
          <ac:grpSpMkLst>
            <pc:docMk/>
            <pc:sldMk cId="1127800617" sldId="481"/>
            <ac:grpSpMk id="6" creationId="{A24FE5B7-5A1A-634D-2F2C-2CBAF92FF3FF}"/>
          </ac:grpSpMkLst>
        </pc:grpChg>
        <pc:picChg chg="mod">
          <ac:chgData name="Tobias Gnann" userId="288285b4-48e8-4301-af0d-6acb284638c2" providerId="ADAL" clId="{EC91E9E3-3A3F-51FC-A16C-42132C749921}" dt="2026-01-30T11:15:59.029" v="7803"/>
          <ac:picMkLst>
            <pc:docMk/>
            <pc:sldMk cId="1127800617" sldId="481"/>
            <ac:picMk id="18" creationId="{2BCD10B4-1BD9-D6E3-BD6A-266B45E3C4D7}"/>
          </ac:picMkLst>
        </pc:picChg>
      </pc:sldChg>
      <pc:sldChg chg="addSp delSp modSp mod">
        <pc:chgData name="Tobias Gnann" userId="288285b4-48e8-4301-af0d-6acb284638c2" providerId="ADAL" clId="{EC91E9E3-3A3F-51FC-A16C-42132C749921}" dt="2026-01-30T11:16:10.078" v="7810"/>
        <pc:sldMkLst>
          <pc:docMk/>
          <pc:sldMk cId="1042684358" sldId="485"/>
        </pc:sldMkLst>
        <pc:spChg chg="mod">
          <ac:chgData name="Tobias Gnann" userId="288285b4-48e8-4301-af0d-6acb284638c2" providerId="ADAL" clId="{EC91E9E3-3A3F-51FC-A16C-42132C749921}" dt="2026-01-30T11:16:10.078" v="7810"/>
          <ac:spMkLst>
            <pc:docMk/>
            <pc:sldMk cId="1042684358" sldId="485"/>
            <ac:spMk id="11" creationId="{2CD07C9B-56BE-7D53-4827-09D819D8C8C6}"/>
          </ac:spMkLst>
        </pc:spChg>
        <pc:grpChg chg="add mod">
          <ac:chgData name="Tobias Gnann" userId="288285b4-48e8-4301-af0d-6acb284638c2" providerId="ADAL" clId="{EC91E9E3-3A3F-51FC-A16C-42132C749921}" dt="2026-01-30T11:16:10.078" v="7810"/>
          <ac:grpSpMkLst>
            <pc:docMk/>
            <pc:sldMk cId="1042684358" sldId="485"/>
            <ac:grpSpMk id="6" creationId="{5CBD3886-88D8-2021-7871-2086199608D0}"/>
          </ac:grpSpMkLst>
        </pc:grpChg>
        <pc:picChg chg="mod">
          <ac:chgData name="Tobias Gnann" userId="288285b4-48e8-4301-af0d-6acb284638c2" providerId="ADAL" clId="{EC91E9E3-3A3F-51FC-A16C-42132C749921}" dt="2026-01-30T11:16:10.078" v="7810"/>
          <ac:picMkLst>
            <pc:docMk/>
            <pc:sldMk cId="1042684358" sldId="485"/>
            <ac:picMk id="12" creationId="{CA76CC58-7723-0D61-2DA2-6958F17C0AD5}"/>
          </ac:picMkLst>
        </pc:picChg>
      </pc:sldChg>
      <pc:sldChg chg="addSp delSp modSp mod">
        <pc:chgData name="Tobias Gnann" userId="288285b4-48e8-4301-af0d-6acb284638c2" providerId="ADAL" clId="{EC91E9E3-3A3F-51FC-A16C-42132C749921}" dt="2026-01-30T11:17:04.427" v="7824" actId="478"/>
        <pc:sldMkLst>
          <pc:docMk/>
          <pc:sldMk cId="1171163376" sldId="489"/>
        </pc:sldMkLst>
        <pc:spChg chg="mod">
          <ac:chgData name="Tobias Gnann" userId="288285b4-48e8-4301-af0d-6acb284638c2" providerId="ADAL" clId="{EC91E9E3-3A3F-51FC-A16C-42132C749921}" dt="2026-01-19T22:36:17.119" v="5976" actId="790"/>
          <ac:spMkLst>
            <pc:docMk/>
            <pc:sldMk cId="1171163376" sldId="489"/>
            <ac:spMk id="3" creationId="{97D24FF4-5754-3128-6F4A-F20BDF26B40C}"/>
          </ac:spMkLst>
        </pc:spChg>
        <pc:spChg chg="mod">
          <ac:chgData name="Tobias Gnann" userId="288285b4-48e8-4301-af0d-6acb284638c2" providerId="ADAL" clId="{EC91E9E3-3A3F-51FC-A16C-42132C749921}" dt="2026-01-29T09:31:31.710" v="7625" actId="1035"/>
          <ac:spMkLst>
            <pc:docMk/>
            <pc:sldMk cId="1171163376" sldId="489"/>
            <ac:spMk id="4" creationId="{9B123004-F34F-1F2A-C1F8-7D7DE310B2BD}"/>
          </ac:spMkLst>
        </pc:spChg>
        <pc:spChg chg="mod">
          <ac:chgData name="Tobias Gnann" userId="288285b4-48e8-4301-af0d-6acb284638c2" providerId="ADAL" clId="{EC91E9E3-3A3F-51FC-A16C-42132C749921}" dt="2026-01-29T09:36:31.949" v="7690" actId="113"/>
          <ac:spMkLst>
            <pc:docMk/>
            <pc:sldMk cId="1171163376" sldId="489"/>
            <ac:spMk id="27" creationId="{521267FD-FB0B-36B6-F2B1-622C9814748B}"/>
          </ac:spMkLst>
        </pc:spChg>
        <pc:picChg chg="mod">
          <ac:chgData name="Tobias Gnann" userId="288285b4-48e8-4301-af0d-6acb284638c2" providerId="ADAL" clId="{EC91E9E3-3A3F-51FC-A16C-42132C749921}" dt="2026-01-29T09:20:16.590" v="7583" actId="1076"/>
          <ac:picMkLst>
            <pc:docMk/>
            <pc:sldMk cId="1171163376" sldId="489"/>
            <ac:picMk id="6" creationId="{070BB8AA-DF19-9759-1BB0-F180916A96A1}"/>
          </ac:picMkLst>
        </pc:picChg>
        <pc:picChg chg="add mod">
          <ac:chgData name="Tobias Gnann" userId="288285b4-48e8-4301-af0d-6acb284638c2" providerId="ADAL" clId="{EC91E9E3-3A3F-51FC-A16C-42132C749921}" dt="2026-01-29T10:01:11.537" v="7716" actId="1076"/>
          <ac:picMkLst>
            <pc:docMk/>
            <pc:sldMk cId="1171163376" sldId="489"/>
            <ac:picMk id="8" creationId="{E3628BFF-2DD5-9227-2B92-AA07CEE00C5E}"/>
          </ac:picMkLst>
        </pc:picChg>
        <pc:picChg chg="mod">
          <ac:chgData name="Tobias Gnann" userId="288285b4-48e8-4301-af0d-6acb284638c2" providerId="ADAL" clId="{EC91E9E3-3A3F-51FC-A16C-42132C749921}" dt="2026-01-29T09:20:16.590" v="7583" actId="1076"/>
          <ac:picMkLst>
            <pc:docMk/>
            <pc:sldMk cId="1171163376" sldId="489"/>
            <ac:picMk id="14" creationId="{5424E9F1-57DE-58AF-3618-68E922570BFF}"/>
          </ac:picMkLst>
        </pc:picChg>
        <pc:picChg chg="mod">
          <ac:chgData name="Tobias Gnann" userId="288285b4-48e8-4301-af0d-6acb284638c2" providerId="ADAL" clId="{EC91E9E3-3A3F-51FC-A16C-42132C749921}" dt="2026-01-29T09:20:16.590" v="7583" actId="1076"/>
          <ac:picMkLst>
            <pc:docMk/>
            <pc:sldMk cId="1171163376" sldId="489"/>
            <ac:picMk id="16" creationId="{36B0A6A2-0791-F3C2-F764-DF1636F91FC6}"/>
          </ac:picMkLst>
        </pc:picChg>
        <pc:picChg chg="mod">
          <ac:chgData name="Tobias Gnann" userId="288285b4-48e8-4301-af0d-6acb284638c2" providerId="ADAL" clId="{EC91E9E3-3A3F-51FC-A16C-42132C749921}" dt="2026-01-29T09:20:16.590" v="7583" actId="1076"/>
          <ac:picMkLst>
            <pc:docMk/>
            <pc:sldMk cId="1171163376" sldId="489"/>
            <ac:picMk id="20" creationId="{60E54165-C819-2D63-5C54-85F16AC499DF}"/>
          </ac:picMkLst>
        </pc:picChg>
        <pc:picChg chg="mod">
          <ac:chgData name="Tobias Gnann" userId="288285b4-48e8-4301-af0d-6acb284638c2" providerId="ADAL" clId="{EC91E9E3-3A3F-51FC-A16C-42132C749921}" dt="2026-01-29T09:20:16.590" v="7583" actId="1076"/>
          <ac:picMkLst>
            <pc:docMk/>
            <pc:sldMk cId="1171163376" sldId="489"/>
            <ac:picMk id="22" creationId="{86C529AE-0612-5545-CFFB-9C0F5AE92EF5}"/>
          </ac:picMkLst>
        </pc:picChg>
        <pc:picChg chg="mod">
          <ac:chgData name="Tobias Gnann" userId="288285b4-48e8-4301-af0d-6acb284638c2" providerId="ADAL" clId="{EC91E9E3-3A3F-51FC-A16C-42132C749921}" dt="2026-01-29T09:20:16.590" v="7583" actId="1076"/>
          <ac:picMkLst>
            <pc:docMk/>
            <pc:sldMk cId="1171163376" sldId="489"/>
            <ac:picMk id="24" creationId="{C4468CF2-7647-3562-AF7B-6DFEF49A3201}"/>
          </ac:picMkLst>
        </pc:picChg>
        <pc:picChg chg="mod">
          <ac:chgData name="Tobias Gnann" userId="288285b4-48e8-4301-af0d-6acb284638c2" providerId="ADAL" clId="{EC91E9E3-3A3F-51FC-A16C-42132C749921}" dt="2026-01-29T09:20:16.590" v="7583" actId="1076"/>
          <ac:picMkLst>
            <pc:docMk/>
            <pc:sldMk cId="1171163376" sldId="489"/>
            <ac:picMk id="28" creationId="{EB64F4AF-4663-49CE-39EE-D86A8AAD96F0}"/>
          </ac:picMkLst>
        </pc:picChg>
      </pc:sldChg>
      <pc:sldChg chg="modSp mod">
        <pc:chgData name="Tobias Gnann" userId="288285b4-48e8-4301-af0d-6acb284638c2" providerId="ADAL" clId="{EC91E9E3-3A3F-51FC-A16C-42132C749921}" dt="2026-01-19T23:09:30.683" v="7091" actId="20577"/>
        <pc:sldMkLst>
          <pc:docMk/>
          <pc:sldMk cId="3115704760" sldId="501"/>
        </pc:sldMkLst>
        <pc:spChg chg="mod">
          <ac:chgData name="Tobias Gnann" userId="288285b4-48e8-4301-af0d-6acb284638c2" providerId="ADAL" clId="{EC91E9E3-3A3F-51FC-A16C-42132C749921}" dt="2026-01-19T22:49:14.497" v="6334" actId="790"/>
          <ac:spMkLst>
            <pc:docMk/>
            <pc:sldMk cId="3115704760" sldId="501"/>
            <ac:spMk id="3" creationId="{A6B12ECE-67B6-C0BC-0F4F-41E8C2BBC17F}"/>
          </ac:spMkLst>
        </pc:spChg>
        <pc:spChg chg="mod">
          <ac:chgData name="Tobias Gnann" userId="288285b4-48e8-4301-af0d-6acb284638c2" providerId="ADAL" clId="{EC91E9E3-3A3F-51FC-A16C-42132C749921}" dt="2026-01-19T22:49:14.497" v="6334" actId="790"/>
          <ac:spMkLst>
            <pc:docMk/>
            <pc:sldMk cId="3115704760" sldId="501"/>
            <ac:spMk id="4" creationId="{876FEF59-7A15-7112-BD8B-3C728A4499CF}"/>
          </ac:spMkLst>
        </pc:spChg>
        <pc:spChg chg="mod">
          <ac:chgData name="Tobias Gnann" userId="288285b4-48e8-4301-af0d-6acb284638c2" providerId="ADAL" clId="{EC91E9E3-3A3F-51FC-A16C-42132C749921}" dt="2026-01-19T23:09:24.381" v="7080" actId="20577"/>
          <ac:spMkLst>
            <pc:docMk/>
            <pc:sldMk cId="3115704760" sldId="501"/>
            <ac:spMk id="5" creationId="{8F54DCFD-DEE3-AA18-0A6B-21411FAEC039}"/>
          </ac:spMkLst>
        </pc:spChg>
        <pc:spChg chg="mod">
          <ac:chgData name="Tobias Gnann" userId="288285b4-48e8-4301-af0d-6acb284638c2" providerId="ADAL" clId="{EC91E9E3-3A3F-51FC-A16C-42132C749921}" dt="2026-01-19T23:09:30.683" v="7091" actId="20577"/>
          <ac:spMkLst>
            <pc:docMk/>
            <pc:sldMk cId="3115704760" sldId="501"/>
            <ac:spMk id="9" creationId="{5970403D-10E6-9AD8-975B-C5A6C36E6106}"/>
          </ac:spMkLst>
        </pc:spChg>
        <pc:spChg chg="mod">
          <ac:chgData name="Tobias Gnann" userId="288285b4-48e8-4301-af0d-6acb284638c2" providerId="ADAL" clId="{EC91E9E3-3A3F-51FC-A16C-42132C749921}" dt="2026-01-19T22:49:14.497" v="6334" actId="790"/>
          <ac:spMkLst>
            <pc:docMk/>
            <pc:sldMk cId="3115704760" sldId="501"/>
            <ac:spMk id="11" creationId="{1D896036-44FF-C0B3-24BC-8023FEA44907}"/>
          </ac:spMkLst>
        </pc:spChg>
        <pc:picChg chg="mod">
          <ac:chgData name="Tobias Gnann" userId="288285b4-48e8-4301-af0d-6acb284638c2" providerId="ADAL" clId="{EC91E9E3-3A3F-51FC-A16C-42132C749921}" dt="2026-01-19T22:45:19.545" v="6200" actId="1038"/>
          <ac:picMkLst>
            <pc:docMk/>
            <pc:sldMk cId="3115704760" sldId="501"/>
            <ac:picMk id="2" creationId="{30F9C451-EF5A-FAAE-8056-A256839A1C59}"/>
          </ac:picMkLst>
        </pc:picChg>
      </pc:sldChg>
      <pc:sldChg chg="modSp mod">
        <pc:chgData name="Tobias Gnann" userId="288285b4-48e8-4301-af0d-6acb284638c2" providerId="ADAL" clId="{EC91E9E3-3A3F-51FC-A16C-42132C749921}" dt="2026-01-19T22:58:29.429" v="6752" actId="20577"/>
        <pc:sldMkLst>
          <pc:docMk/>
          <pc:sldMk cId="1498583131" sldId="504"/>
        </pc:sldMkLst>
        <pc:spChg chg="mod">
          <ac:chgData name="Tobias Gnann" userId="288285b4-48e8-4301-af0d-6acb284638c2" providerId="ADAL" clId="{EC91E9E3-3A3F-51FC-A16C-42132C749921}" dt="2026-01-19T22:58:05.035" v="6747" actId="790"/>
          <ac:spMkLst>
            <pc:docMk/>
            <pc:sldMk cId="1498583131" sldId="504"/>
            <ac:spMk id="3" creationId="{A6B12ECE-67B6-C0BC-0F4F-41E8C2BBC17F}"/>
          </ac:spMkLst>
        </pc:spChg>
        <pc:spChg chg="mod">
          <ac:chgData name="Tobias Gnann" userId="288285b4-48e8-4301-af0d-6acb284638c2" providerId="ADAL" clId="{EC91E9E3-3A3F-51FC-A16C-42132C749921}" dt="2026-01-19T22:58:29.429" v="6752" actId="20577"/>
          <ac:spMkLst>
            <pc:docMk/>
            <pc:sldMk cId="1498583131" sldId="504"/>
            <ac:spMk id="4" creationId="{876FEF59-7A15-7112-BD8B-3C728A4499CF}"/>
          </ac:spMkLst>
        </pc:spChg>
        <pc:spChg chg="mod">
          <ac:chgData name="Tobias Gnann" userId="288285b4-48e8-4301-af0d-6acb284638c2" providerId="ADAL" clId="{EC91E9E3-3A3F-51FC-A16C-42132C749921}" dt="2026-01-19T22:58:05.035" v="6747" actId="790"/>
          <ac:spMkLst>
            <pc:docMk/>
            <pc:sldMk cId="1498583131" sldId="504"/>
            <ac:spMk id="5" creationId="{FBFDA758-6777-4E93-A1AA-1A1F93E0254B}"/>
          </ac:spMkLst>
        </pc:spChg>
        <pc:spChg chg="mod">
          <ac:chgData name="Tobias Gnann" userId="288285b4-48e8-4301-af0d-6acb284638c2" providerId="ADAL" clId="{EC91E9E3-3A3F-51FC-A16C-42132C749921}" dt="2026-01-19T22:58:05.035" v="6747" actId="790"/>
          <ac:spMkLst>
            <pc:docMk/>
            <pc:sldMk cId="1498583131" sldId="504"/>
            <ac:spMk id="7" creationId="{E37DF1A4-5F98-929F-AC62-194E1F88B37A}"/>
          </ac:spMkLst>
        </pc:spChg>
        <pc:spChg chg="mod">
          <ac:chgData name="Tobias Gnann" userId="288285b4-48e8-4301-af0d-6acb284638c2" providerId="ADAL" clId="{EC91E9E3-3A3F-51FC-A16C-42132C749921}" dt="2026-01-19T22:58:05.035" v="6747" actId="790"/>
          <ac:spMkLst>
            <pc:docMk/>
            <pc:sldMk cId="1498583131" sldId="504"/>
            <ac:spMk id="13" creationId="{7947597A-2527-52F5-C375-11743B826823}"/>
          </ac:spMkLst>
        </pc:spChg>
        <pc:spChg chg="mod">
          <ac:chgData name="Tobias Gnann" userId="288285b4-48e8-4301-af0d-6acb284638c2" providerId="ADAL" clId="{EC91E9E3-3A3F-51FC-A16C-42132C749921}" dt="2026-01-19T22:58:05.035" v="6747" actId="790"/>
          <ac:spMkLst>
            <pc:docMk/>
            <pc:sldMk cId="1498583131" sldId="504"/>
            <ac:spMk id="17" creationId="{12909AF2-58D8-92FB-7F31-DC4E0A37F3A3}"/>
          </ac:spMkLst>
        </pc:spChg>
        <pc:spChg chg="mod">
          <ac:chgData name="Tobias Gnann" userId="288285b4-48e8-4301-af0d-6acb284638c2" providerId="ADAL" clId="{EC91E9E3-3A3F-51FC-A16C-42132C749921}" dt="2026-01-19T22:58:05.035" v="6747" actId="790"/>
          <ac:spMkLst>
            <pc:docMk/>
            <pc:sldMk cId="1498583131" sldId="504"/>
            <ac:spMk id="19" creationId="{F046E4DF-73AC-32E9-7FBF-CC084C047AA8}"/>
          </ac:spMkLst>
        </pc:spChg>
        <pc:cxnChg chg="mod">
          <ac:chgData name="Tobias Gnann" userId="288285b4-48e8-4301-af0d-6acb284638c2" providerId="ADAL" clId="{EC91E9E3-3A3F-51FC-A16C-42132C749921}" dt="2026-01-19T22:54:59.266" v="6555" actId="1036"/>
          <ac:cxnSpMkLst>
            <pc:docMk/>
            <pc:sldMk cId="1498583131" sldId="504"/>
            <ac:cxnSpMk id="20" creationId="{75FA1D0B-21CF-35AF-88A6-D3BFBA9530B6}"/>
          </ac:cxnSpMkLst>
        </pc:cxnChg>
        <pc:cxnChg chg="mod">
          <ac:chgData name="Tobias Gnann" userId="288285b4-48e8-4301-af0d-6acb284638c2" providerId="ADAL" clId="{EC91E9E3-3A3F-51FC-A16C-42132C749921}" dt="2026-01-19T22:54:59.266" v="6555" actId="1036"/>
          <ac:cxnSpMkLst>
            <pc:docMk/>
            <pc:sldMk cId="1498583131" sldId="504"/>
            <ac:cxnSpMk id="23" creationId="{AAAB9131-E3BA-9196-11BA-22E789E9A060}"/>
          </ac:cxnSpMkLst>
        </pc:cxnChg>
        <pc:cxnChg chg="mod">
          <ac:chgData name="Tobias Gnann" userId="288285b4-48e8-4301-af0d-6acb284638c2" providerId="ADAL" clId="{EC91E9E3-3A3F-51FC-A16C-42132C749921}" dt="2026-01-19T22:54:59.266" v="6555" actId="1036"/>
          <ac:cxnSpMkLst>
            <pc:docMk/>
            <pc:sldMk cId="1498583131" sldId="504"/>
            <ac:cxnSpMk id="24" creationId="{206EB10D-C43F-CFFE-60B6-20B05E0B5896}"/>
          </ac:cxnSpMkLst>
        </pc:cxnChg>
      </pc:sldChg>
      <pc:sldChg chg="modSp mod">
        <pc:chgData name="Tobias Gnann" userId="288285b4-48e8-4301-af0d-6acb284638c2" providerId="ADAL" clId="{EC91E9E3-3A3F-51FC-A16C-42132C749921}" dt="2026-01-19T23:04:41.607" v="6996" actId="14100"/>
        <pc:sldMkLst>
          <pc:docMk/>
          <pc:sldMk cId="1776786375" sldId="505"/>
        </pc:sldMkLst>
        <pc:spChg chg="mod">
          <ac:chgData name="Tobias Gnann" userId="288285b4-48e8-4301-af0d-6acb284638c2" providerId="ADAL" clId="{EC91E9E3-3A3F-51FC-A16C-42132C749921}" dt="2026-01-19T23:02:45.670" v="6934" actId="790"/>
          <ac:spMkLst>
            <pc:docMk/>
            <pc:sldMk cId="1776786375" sldId="505"/>
            <ac:spMk id="2" creationId="{3685E2EB-0317-904A-16AF-C0561EA7A85D}"/>
          </ac:spMkLst>
        </pc:spChg>
        <pc:spChg chg="mod">
          <ac:chgData name="Tobias Gnann" userId="288285b4-48e8-4301-af0d-6acb284638c2" providerId="ADAL" clId="{EC91E9E3-3A3F-51FC-A16C-42132C749921}" dt="2026-01-19T23:02:45.670" v="6934" actId="790"/>
          <ac:spMkLst>
            <pc:docMk/>
            <pc:sldMk cId="1776786375" sldId="505"/>
            <ac:spMk id="3" creationId="{A6B12ECE-67B6-C0BC-0F4F-41E8C2BBC17F}"/>
          </ac:spMkLst>
        </pc:spChg>
        <pc:spChg chg="mod">
          <ac:chgData name="Tobias Gnann" userId="288285b4-48e8-4301-af0d-6acb284638c2" providerId="ADAL" clId="{EC91E9E3-3A3F-51FC-A16C-42132C749921}" dt="2026-01-19T23:04:41.607" v="6996" actId="14100"/>
          <ac:spMkLst>
            <pc:docMk/>
            <pc:sldMk cId="1776786375" sldId="505"/>
            <ac:spMk id="4" creationId="{876FEF59-7A15-7112-BD8B-3C728A4499CF}"/>
          </ac:spMkLst>
        </pc:spChg>
        <pc:spChg chg="mod">
          <ac:chgData name="Tobias Gnann" userId="288285b4-48e8-4301-af0d-6acb284638c2" providerId="ADAL" clId="{EC91E9E3-3A3F-51FC-A16C-42132C749921}" dt="2026-01-19T23:02:45.670" v="6934" actId="790"/>
          <ac:spMkLst>
            <pc:docMk/>
            <pc:sldMk cId="1776786375" sldId="505"/>
            <ac:spMk id="7" creationId="{842485AF-39EC-B8A5-82AF-AFBCFF63769D}"/>
          </ac:spMkLst>
        </pc:spChg>
        <pc:picChg chg="mod">
          <ac:chgData name="Tobias Gnann" userId="288285b4-48e8-4301-af0d-6acb284638c2" providerId="ADAL" clId="{EC91E9E3-3A3F-51FC-A16C-42132C749921}" dt="2026-01-19T23:02:00.871" v="6904" actId="1076"/>
          <ac:picMkLst>
            <pc:docMk/>
            <pc:sldMk cId="1776786375" sldId="505"/>
            <ac:picMk id="6" creationId="{0FD5ED59-B8BE-7DBD-9109-7A39167F4EFD}"/>
          </ac:picMkLst>
        </pc:picChg>
        <pc:picChg chg="mod">
          <ac:chgData name="Tobias Gnann" userId="288285b4-48e8-4301-af0d-6acb284638c2" providerId="ADAL" clId="{EC91E9E3-3A3F-51FC-A16C-42132C749921}" dt="2026-01-19T23:03:41.854" v="6990" actId="1076"/>
          <ac:picMkLst>
            <pc:docMk/>
            <pc:sldMk cId="1776786375" sldId="505"/>
            <ac:picMk id="9" creationId="{B2731AE8-0E49-DCF7-0561-7908084DB807}"/>
          </ac:picMkLst>
        </pc:picChg>
      </pc:sldChg>
      <pc:sldChg chg="modSp mod">
        <pc:chgData name="Tobias Gnann" userId="288285b4-48e8-4301-af0d-6acb284638c2" providerId="ADAL" clId="{EC91E9E3-3A3F-51FC-A16C-42132C749921}" dt="2026-01-16T16:42:12.406" v="963"/>
        <pc:sldMkLst>
          <pc:docMk/>
          <pc:sldMk cId="4224467506" sldId="507"/>
        </pc:sldMkLst>
        <pc:spChg chg="mod">
          <ac:chgData name="Tobias Gnann" userId="288285b4-48e8-4301-af0d-6acb284638c2" providerId="ADAL" clId="{EC91E9E3-3A3F-51FC-A16C-42132C749921}" dt="2026-01-16T16:39:37.485" v="931" actId="20577"/>
          <ac:spMkLst>
            <pc:docMk/>
            <pc:sldMk cId="4224467506" sldId="507"/>
            <ac:spMk id="2" creationId="{8E478CEE-AF49-5111-8531-C764E46CCE31}"/>
          </ac:spMkLst>
        </pc:spChg>
        <pc:spChg chg="mod">
          <ac:chgData name="Tobias Gnann" userId="288285b4-48e8-4301-af0d-6acb284638c2" providerId="ADAL" clId="{EC91E9E3-3A3F-51FC-A16C-42132C749921}" dt="2026-01-16T16:38:52.302" v="924" actId="1076"/>
          <ac:spMkLst>
            <pc:docMk/>
            <pc:sldMk cId="4224467506" sldId="507"/>
            <ac:spMk id="3" creationId="{5EAD56DC-F175-4FA4-031C-E493387679BE}"/>
          </ac:spMkLst>
        </pc:spChg>
        <pc:spChg chg="mod">
          <ac:chgData name="Tobias Gnann" userId="288285b4-48e8-4301-af0d-6acb284638c2" providerId="ADAL" clId="{EC91E9E3-3A3F-51FC-A16C-42132C749921}" dt="2026-01-16T16:42:12.406" v="963"/>
          <ac:spMkLst>
            <pc:docMk/>
            <pc:sldMk cId="4224467506" sldId="507"/>
            <ac:spMk id="6" creationId="{FBA9082E-4AA7-29F7-EDC8-FC2C4E883F29}"/>
          </ac:spMkLst>
        </pc:spChg>
      </pc:sldChg>
      <pc:sldChg chg="modSp mod">
        <pc:chgData name="Tobias Gnann" userId="288285b4-48e8-4301-af0d-6acb284638c2" providerId="ADAL" clId="{EC91E9E3-3A3F-51FC-A16C-42132C749921}" dt="2026-01-17T18:07:33.085" v="4606" actId="20577"/>
        <pc:sldMkLst>
          <pc:docMk/>
          <pc:sldMk cId="2577258771" sldId="508"/>
        </pc:sldMkLst>
        <pc:spChg chg="mod">
          <ac:chgData name="Tobias Gnann" userId="288285b4-48e8-4301-af0d-6acb284638c2" providerId="ADAL" clId="{EC91E9E3-3A3F-51FC-A16C-42132C749921}" dt="2026-01-16T17:20:18.098" v="1274" actId="20577"/>
          <ac:spMkLst>
            <pc:docMk/>
            <pc:sldMk cId="2577258771" sldId="508"/>
            <ac:spMk id="2" creationId="{44B68612-41AC-C231-617E-7D2CD05A87B9}"/>
          </ac:spMkLst>
        </pc:spChg>
        <pc:spChg chg="mod">
          <ac:chgData name="Tobias Gnann" userId="288285b4-48e8-4301-af0d-6acb284638c2" providerId="ADAL" clId="{EC91E9E3-3A3F-51FC-A16C-42132C749921}" dt="2026-01-17T18:07:33.085" v="4606" actId="20577"/>
          <ac:spMkLst>
            <pc:docMk/>
            <pc:sldMk cId="2577258771" sldId="508"/>
            <ac:spMk id="3" creationId="{1FD0D7CC-A1B7-6E53-AA80-E6360C1004C9}"/>
          </ac:spMkLst>
        </pc:spChg>
        <pc:spChg chg="mod">
          <ac:chgData name="Tobias Gnann" userId="288285b4-48e8-4301-af0d-6acb284638c2" providerId="ADAL" clId="{EC91E9E3-3A3F-51FC-A16C-42132C749921}" dt="2026-01-16T17:22:02.136" v="1282" actId="404"/>
          <ac:spMkLst>
            <pc:docMk/>
            <pc:sldMk cId="2577258771" sldId="508"/>
            <ac:spMk id="11" creationId="{966F23EA-0A0B-1458-BDFE-A54A4DA1D2FE}"/>
          </ac:spMkLst>
        </pc:spChg>
        <pc:spChg chg="mod">
          <ac:chgData name="Tobias Gnann" userId="288285b4-48e8-4301-af0d-6acb284638c2" providerId="ADAL" clId="{EC91E9E3-3A3F-51FC-A16C-42132C749921}" dt="2026-01-16T17:22:44.084" v="1300"/>
          <ac:spMkLst>
            <pc:docMk/>
            <pc:sldMk cId="2577258771" sldId="508"/>
            <ac:spMk id="51" creationId="{EC85436F-2C6F-269F-96E8-82FB44FB9049}"/>
          </ac:spMkLst>
        </pc:spChg>
      </pc:sldChg>
      <pc:sldChg chg="addSp delSp modSp mod">
        <pc:chgData name="Tobias Gnann" userId="288285b4-48e8-4301-af0d-6acb284638c2" providerId="ADAL" clId="{EC91E9E3-3A3F-51FC-A16C-42132C749921}" dt="2026-02-04T20:12:27.454" v="8148" actId="1076"/>
        <pc:sldMkLst>
          <pc:docMk/>
          <pc:sldMk cId="3070425127" sldId="509"/>
        </pc:sldMkLst>
        <pc:spChg chg="mod">
          <ac:chgData name="Tobias Gnann" userId="288285b4-48e8-4301-af0d-6acb284638c2" providerId="ADAL" clId="{EC91E9E3-3A3F-51FC-A16C-42132C749921}" dt="2026-02-04T20:07:20.269" v="8107" actId="790"/>
          <ac:spMkLst>
            <pc:docMk/>
            <pc:sldMk cId="3070425127" sldId="509"/>
            <ac:spMk id="2" creationId="{FBCF2A62-FD7E-7A7B-C457-FF5CD6A28BAC}"/>
          </ac:spMkLst>
        </pc:spChg>
        <pc:spChg chg="mod">
          <ac:chgData name="Tobias Gnann" userId="288285b4-48e8-4301-af0d-6acb284638c2" providerId="ADAL" clId="{EC91E9E3-3A3F-51FC-A16C-42132C749921}" dt="2026-01-30T11:15:06.197" v="7778"/>
          <ac:spMkLst>
            <pc:docMk/>
            <pc:sldMk cId="3070425127" sldId="509"/>
            <ac:spMk id="6" creationId="{E128A5B4-43FD-6796-0BF3-95174F91EA3C}"/>
          </ac:spMkLst>
        </pc:spChg>
        <pc:spChg chg="mod">
          <ac:chgData name="Tobias Gnann" userId="288285b4-48e8-4301-af0d-6acb284638c2" providerId="ADAL" clId="{EC91E9E3-3A3F-51FC-A16C-42132C749921}" dt="2026-02-04T20:12:18.060" v="8147" actId="20577"/>
          <ac:spMkLst>
            <pc:docMk/>
            <pc:sldMk cId="3070425127" sldId="509"/>
            <ac:spMk id="7" creationId="{C1435208-C7EE-D9F3-F13A-26DB39C28F72}"/>
          </ac:spMkLst>
        </pc:spChg>
        <pc:grpChg chg="add mod">
          <ac:chgData name="Tobias Gnann" userId="288285b4-48e8-4301-af0d-6acb284638c2" providerId="ADAL" clId="{EC91E9E3-3A3F-51FC-A16C-42132C749921}" dt="2026-02-04T20:12:27.454" v="8148" actId="1076"/>
          <ac:grpSpMkLst>
            <pc:docMk/>
            <pc:sldMk cId="3070425127" sldId="509"/>
            <ac:grpSpMk id="4" creationId="{59F988ED-BF57-12E9-4158-F5254E8004D7}"/>
          </ac:grpSpMkLst>
        </pc:grpChg>
        <pc:picChg chg="mod">
          <ac:chgData name="Tobias Gnann" userId="288285b4-48e8-4301-af0d-6acb284638c2" providerId="ADAL" clId="{EC91E9E3-3A3F-51FC-A16C-42132C749921}" dt="2026-02-04T20:11:23.755" v="8143" actId="1076"/>
          <ac:picMkLst>
            <pc:docMk/>
            <pc:sldMk cId="3070425127" sldId="509"/>
            <ac:picMk id="3" creationId="{8F6E2051-54DC-4694-6FB8-FDF9449C5A0D}"/>
          </ac:picMkLst>
        </pc:picChg>
        <pc:picChg chg="mod">
          <ac:chgData name="Tobias Gnann" userId="288285b4-48e8-4301-af0d-6acb284638c2" providerId="ADAL" clId="{EC91E9E3-3A3F-51FC-A16C-42132C749921}" dt="2026-01-30T11:15:06.197" v="7778"/>
          <ac:picMkLst>
            <pc:docMk/>
            <pc:sldMk cId="3070425127" sldId="509"/>
            <ac:picMk id="8" creationId="{B4F9EAB8-CD44-9D4C-0D9F-93222453AD84}"/>
          </ac:picMkLst>
        </pc:picChg>
      </pc:sldChg>
      <pc:sldChg chg="modSp mod">
        <pc:chgData name="Tobias Gnann" userId="288285b4-48e8-4301-af0d-6acb284638c2" providerId="ADAL" clId="{EC91E9E3-3A3F-51FC-A16C-42132C749921}" dt="2026-01-17T16:51:34.230" v="3044" actId="790"/>
        <pc:sldMkLst>
          <pc:docMk/>
          <pc:sldMk cId="1332287277" sldId="511"/>
        </pc:sldMkLst>
        <pc:spChg chg="mod">
          <ac:chgData name="Tobias Gnann" userId="288285b4-48e8-4301-af0d-6acb284638c2" providerId="ADAL" clId="{EC91E9E3-3A3F-51FC-A16C-42132C749921}" dt="2026-01-17T16:51:34.230" v="3044" actId="790"/>
          <ac:spMkLst>
            <pc:docMk/>
            <pc:sldMk cId="1332287277" sldId="511"/>
            <ac:spMk id="3" creationId="{56F3143F-DD40-6C31-B7A0-8DE748B70F92}"/>
          </ac:spMkLst>
        </pc:spChg>
        <pc:spChg chg="mod">
          <ac:chgData name="Tobias Gnann" userId="288285b4-48e8-4301-af0d-6acb284638c2" providerId="ADAL" clId="{EC91E9E3-3A3F-51FC-A16C-42132C749921}" dt="2026-01-17T16:51:34.230" v="3044" actId="790"/>
          <ac:spMkLst>
            <pc:docMk/>
            <pc:sldMk cId="1332287277" sldId="511"/>
            <ac:spMk id="4" creationId="{779BDB53-8B06-21B7-1EE8-F01E2F15A7F5}"/>
          </ac:spMkLst>
        </pc:spChg>
        <pc:spChg chg="mod">
          <ac:chgData name="Tobias Gnann" userId="288285b4-48e8-4301-af0d-6acb284638c2" providerId="ADAL" clId="{EC91E9E3-3A3F-51FC-A16C-42132C749921}" dt="2026-01-17T16:51:34.230" v="3044" actId="790"/>
          <ac:spMkLst>
            <pc:docMk/>
            <pc:sldMk cId="1332287277" sldId="511"/>
            <ac:spMk id="6" creationId="{4C2409FD-8E8C-2C9F-B204-1408CACC42A7}"/>
          </ac:spMkLst>
        </pc:spChg>
      </pc:sldChg>
      <pc:sldChg chg="addSp delSp modSp mod">
        <pc:chgData name="Tobias Gnann" userId="288285b4-48e8-4301-af0d-6acb284638c2" providerId="ADAL" clId="{EC91E9E3-3A3F-51FC-A16C-42132C749921}" dt="2026-01-30T11:15:10.360" v="7780"/>
        <pc:sldMkLst>
          <pc:docMk/>
          <pc:sldMk cId="1864901742" sldId="512"/>
        </pc:sldMkLst>
        <pc:spChg chg="mod">
          <ac:chgData name="Tobias Gnann" userId="288285b4-48e8-4301-af0d-6acb284638c2" providerId="ADAL" clId="{EC91E9E3-3A3F-51FC-A16C-42132C749921}" dt="2026-01-17T16:46:23.014" v="2915" actId="790"/>
          <ac:spMkLst>
            <pc:docMk/>
            <pc:sldMk cId="1864901742" sldId="512"/>
            <ac:spMk id="2" creationId="{50FFE98B-DC5F-7C5A-F2B2-9585A04EAC8D}"/>
          </ac:spMkLst>
        </pc:spChg>
        <pc:spChg chg="mod">
          <ac:chgData name="Tobias Gnann" userId="288285b4-48e8-4301-af0d-6acb284638c2" providerId="ADAL" clId="{EC91E9E3-3A3F-51FC-A16C-42132C749921}" dt="2026-01-17T16:46:23.014" v="2915" actId="790"/>
          <ac:spMkLst>
            <pc:docMk/>
            <pc:sldMk cId="1864901742" sldId="512"/>
            <ac:spMk id="3" creationId="{910FD2E8-6062-9C04-C02F-4CA5CBABB472}"/>
          </ac:spMkLst>
        </pc:spChg>
        <pc:spChg chg="mod">
          <ac:chgData name="Tobias Gnann" userId="288285b4-48e8-4301-af0d-6acb284638c2" providerId="ADAL" clId="{EC91E9E3-3A3F-51FC-A16C-42132C749921}" dt="2026-01-17T16:46:23.014" v="2915" actId="790"/>
          <ac:spMkLst>
            <pc:docMk/>
            <pc:sldMk cId="1864901742" sldId="512"/>
            <ac:spMk id="4" creationId="{66E18F04-07A8-8B86-687C-63C25285B095}"/>
          </ac:spMkLst>
        </pc:spChg>
        <pc:spChg chg="mod">
          <ac:chgData name="Tobias Gnann" userId="288285b4-48e8-4301-af0d-6acb284638c2" providerId="ADAL" clId="{EC91E9E3-3A3F-51FC-A16C-42132C749921}" dt="2026-01-30T11:15:10.360" v="7780"/>
          <ac:spMkLst>
            <pc:docMk/>
            <pc:sldMk cId="1864901742" sldId="512"/>
            <ac:spMk id="7" creationId="{3AB41FD0-C3A9-307F-428F-373F0D1D41C9}"/>
          </ac:spMkLst>
        </pc:spChg>
        <pc:spChg chg="mod">
          <ac:chgData name="Tobias Gnann" userId="288285b4-48e8-4301-af0d-6acb284638c2" providerId="ADAL" clId="{EC91E9E3-3A3F-51FC-A16C-42132C749921}" dt="2026-01-17T16:46:23.014" v="2915" actId="790"/>
          <ac:spMkLst>
            <pc:docMk/>
            <pc:sldMk cId="1864901742" sldId="512"/>
            <ac:spMk id="19" creationId="{381ECFEA-7F8B-B473-78F4-F84EB18BBB14}"/>
          </ac:spMkLst>
        </pc:spChg>
        <pc:spChg chg="mod">
          <ac:chgData name="Tobias Gnann" userId="288285b4-48e8-4301-af0d-6acb284638c2" providerId="ADAL" clId="{EC91E9E3-3A3F-51FC-A16C-42132C749921}" dt="2026-01-17T18:05:59.559" v="4582" actId="20577"/>
          <ac:spMkLst>
            <pc:docMk/>
            <pc:sldMk cId="1864901742" sldId="512"/>
            <ac:spMk id="24" creationId="{3DC93D18-FE66-B7A5-E51D-AD39662A1872}"/>
          </ac:spMkLst>
        </pc:spChg>
        <pc:spChg chg="mod">
          <ac:chgData name="Tobias Gnann" userId="288285b4-48e8-4301-af0d-6acb284638c2" providerId="ADAL" clId="{EC91E9E3-3A3F-51FC-A16C-42132C749921}" dt="2026-01-17T16:46:23.014" v="2915" actId="790"/>
          <ac:spMkLst>
            <pc:docMk/>
            <pc:sldMk cId="1864901742" sldId="512"/>
            <ac:spMk id="25" creationId="{5EA7E378-AE63-9973-6F02-4DA86EA63802}"/>
          </ac:spMkLst>
        </pc:spChg>
        <pc:spChg chg="mod">
          <ac:chgData name="Tobias Gnann" userId="288285b4-48e8-4301-af0d-6acb284638c2" providerId="ADAL" clId="{EC91E9E3-3A3F-51FC-A16C-42132C749921}" dt="2026-01-17T16:46:23.014" v="2915" actId="790"/>
          <ac:spMkLst>
            <pc:docMk/>
            <pc:sldMk cId="1864901742" sldId="512"/>
            <ac:spMk id="26" creationId="{A9BEA1BD-E342-5EAC-19CA-0357829B60BF}"/>
          </ac:spMkLst>
        </pc:spChg>
        <pc:spChg chg="mod">
          <ac:chgData name="Tobias Gnann" userId="288285b4-48e8-4301-af0d-6acb284638c2" providerId="ADAL" clId="{EC91E9E3-3A3F-51FC-A16C-42132C749921}" dt="2026-01-17T16:46:23.014" v="2915" actId="790"/>
          <ac:spMkLst>
            <pc:docMk/>
            <pc:sldMk cId="1864901742" sldId="512"/>
            <ac:spMk id="28" creationId="{9EB76AFE-22BC-A622-23AE-5FB70CB4C7CC}"/>
          </ac:spMkLst>
        </pc:spChg>
        <pc:spChg chg="mod">
          <ac:chgData name="Tobias Gnann" userId="288285b4-48e8-4301-af0d-6acb284638c2" providerId="ADAL" clId="{EC91E9E3-3A3F-51FC-A16C-42132C749921}" dt="2026-01-17T16:46:23.014" v="2915" actId="790"/>
          <ac:spMkLst>
            <pc:docMk/>
            <pc:sldMk cId="1864901742" sldId="512"/>
            <ac:spMk id="30" creationId="{D1DF7E58-C3DE-A098-10D5-893586C9FE17}"/>
          </ac:spMkLst>
        </pc:spChg>
        <pc:grpChg chg="add mod">
          <ac:chgData name="Tobias Gnann" userId="288285b4-48e8-4301-af0d-6acb284638c2" providerId="ADAL" clId="{EC91E9E3-3A3F-51FC-A16C-42132C749921}" dt="2026-01-30T11:15:10.360" v="7780"/>
          <ac:grpSpMkLst>
            <pc:docMk/>
            <pc:sldMk cId="1864901742" sldId="512"/>
            <ac:grpSpMk id="5" creationId="{F119406F-2734-F9A2-9028-45D975968D58}"/>
          </ac:grpSpMkLst>
        </pc:grpChg>
        <pc:picChg chg="mod">
          <ac:chgData name="Tobias Gnann" userId="288285b4-48e8-4301-af0d-6acb284638c2" providerId="ADAL" clId="{EC91E9E3-3A3F-51FC-A16C-42132C749921}" dt="2026-01-30T11:15:10.360" v="7780"/>
          <ac:picMkLst>
            <pc:docMk/>
            <pc:sldMk cId="1864901742" sldId="512"/>
            <ac:picMk id="8" creationId="{F99A6340-1EFA-C650-F6C5-613CBEBE9B90}"/>
          </ac:picMkLst>
        </pc:picChg>
      </pc:sldChg>
      <pc:sldChg chg="modSp mod">
        <pc:chgData name="Tobias Gnann" userId="288285b4-48e8-4301-af0d-6acb284638c2" providerId="ADAL" clId="{EC91E9E3-3A3F-51FC-A16C-42132C749921}" dt="2026-01-17T18:06:25.232" v="4588" actId="20577"/>
        <pc:sldMkLst>
          <pc:docMk/>
          <pc:sldMk cId="3467730341" sldId="515"/>
        </pc:sldMkLst>
        <pc:spChg chg="mod">
          <ac:chgData name="Tobias Gnann" userId="288285b4-48e8-4301-af0d-6acb284638c2" providerId="ADAL" clId="{EC91E9E3-3A3F-51FC-A16C-42132C749921}" dt="2026-01-17T17:09:37.776" v="3173" actId="790"/>
          <ac:spMkLst>
            <pc:docMk/>
            <pc:sldMk cId="3467730341" sldId="515"/>
            <ac:spMk id="3" creationId="{4F039658-3167-0DA6-7D72-0340AC042233}"/>
          </ac:spMkLst>
        </pc:spChg>
        <pc:spChg chg="mod">
          <ac:chgData name="Tobias Gnann" userId="288285b4-48e8-4301-af0d-6acb284638c2" providerId="ADAL" clId="{EC91E9E3-3A3F-51FC-A16C-42132C749921}" dt="2026-01-17T18:06:25.232" v="4588" actId="20577"/>
          <ac:spMkLst>
            <pc:docMk/>
            <pc:sldMk cId="3467730341" sldId="515"/>
            <ac:spMk id="14" creationId="{4D1FF1B5-C3EA-9E05-AE93-DB73E6BD5E4F}"/>
          </ac:spMkLst>
        </pc:spChg>
        <pc:spChg chg="mod">
          <ac:chgData name="Tobias Gnann" userId="288285b4-48e8-4301-af0d-6acb284638c2" providerId="ADAL" clId="{EC91E9E3-3A3F-51FC-A16C-42132C749921}" dt="2026-01-17T17:09:37.776" v="3173" actId="790"/>
          <ac:spMkLst>
            <pc:docMk/>
            <pc:sldMk cId="3467730341" sldId="515"/>
            <ac:spMk id="4105" creationId="{E34EFEF4-7CD1-F703-D236-06220520DAD1}"/>
          </ac:spMkLst>
        </pc:spChg>
      </pc:sldChg>
      <pc:sldChg chg="modSp mod">
        <pc:chgData name="Tobias Gnann" userId="288285b4-48e8-4301-af0d-6acb284638c2" providerId="ADAL" clId="{EC91E9E3-3A3F-51FC-A16C-42132C749921}" dt="2026-01-16T16:47:50.155" v="993" actId="14100"/>
        <pc:sldMkLst>
          <pc:docMk/>
          <pc:sldMk cId="3654683049" sldId="519"/>
        </pc:sldMkLst>
        <pc:spChg chg="mod">
          <ac:chgData name="Tobias Gnann" userId="288285b4-48e8-4301-af0d-6acb284638c2" providerId="ADAL" clId="{EC91E9E3-3A3F-51FC-A16C-42132C749921}" dt="2026-01-16T16:42:40.465" v="967" actId="20577"/>
          <ac:spMkLst>
            <pc:docMk/>
            <pc:sldMk cId="3654683049" sldId="519"/>
            <ac:spMk id="2" creationId="{8E478CEE-AF49-5111-8531-C764E46CCE31}"/>
          </ac:spMkLst>
        </pc:spChg>
        <pc:spChg chg="mod">
          <ac:chgData name="Tobias Gnann" userId="288285b4-48e8-4301-af0d-6acb284638c2" providerId="ADAL" clId="{EC91E9E3-3A3F-51FC-A16C-42132C749921}" dt="2026-01-16T16:46:04.963" v="975"/>
          <ac:spMkLst>
            <pc:docMk/>
            <pc:sldMk cId="3654683049" sldId="519"/>
            <ac:spMk id="6" creationId="{1F411CD2-098C-5DDE-7860-BC4B0C7D8F38}"/>
          </ac:spMkLst>
        </pc:spChg>
        <pc:spChg chg="mod">
          <ac:chgData name="Tobias Gnann" userId="288285b4-48e8-4301-af0d-6acb284638c2" providerId="ADAL" clId="{EC91E9E3-3A3F-51FC-A16C-42132C749921}" dt="2026-01-16T16:47:50.155" v="993" actId="14100"/>
          <ac:spMkLst>
            <pc:docMk/>
            <pc:sldMk cId="3654683049" sldId="519"/>
            <ac:spMk id="7" creationId="{86DDC537-8124-AB08-FF9B-AECDF7C2F48B}"/>
          </ac:spMkLst>
        </pc:spChg>
        <pc:picChg chg="mod">
          <ac:chgData name="Tobias Gnann" userId="288285b4-48e8-4301-af0d-6acb284638c2" providerId="ADAL" clId="{EC91E9E3-3A3F-51FC-A16C-42132C749921}" dt="2026-01-16T16:46:23.087" v="989" actId="1035"/>
          <ac:picMkLst>
            <pc:docMk/>
            <pc:sldMk cId="3654683049" sldId="519"/>
            <ac:picMk id="3" creationId="{BD85FA4B-67FD-F8FD-2CFF-F411FF4F8DAE}"/>
          </ac:picMkLst>
        </pc:picChg>
      </pc:sldChg>
      <pc:sldChg chg="modSp mod modCm">
        <pc:chgData name="Tobias Gnann" userId="288285b4-48e8-4301-af0d-6acb284638c2" providerId="ADAL" clId="{EC91E9E3-3A3F-51FC-A16C-42132C749921}" dt="2026-01-19T22:18:34.520" v="5747" actId="20577"/>
        <pc:sldMkLst>
          <pc:docMk/>
          <pc:sldMk cId="1817473934" sldId="521"/>
        </pc:sldMkLst>
        <pc:spChg chg="mod">
          <ac:chgData name="Tobias Gnann" userId="288285b4-48e8-4301-af0d-6acb284638c2" providerId="ADAL" clId="{EC91E9E3-3A3F-51FC-A16C-42132C749921}" dt="2026-01-17T17:30:31.694" v="3435" actId="790"/>
          <ac:spMkLst>
            <pc:docMk/>
            <pc:sldMk cId="1817473934" sldId="521"/>
            <ac:spMk id="2" creationId="{FC44FA33-28F7-BD26-5DA9-43D478B0822F}"/>
          </ac:spMkLst>
        </pc:spChg>
        <pc:spChg chg="mod">
          <ac:chgData name="Tobias Gnann" userId="288285b4-48e8-4301-af0d-6acb284638c2" providerId="ADAL" clId="{EC91E9E3-3A3F-51FC-A16C-42132C749921}" dt="2026-01-17T18:08:19.753" v="4631" actId="20577"/>
          <ac:spMkLst>
            <pc:docMk/>
            <pc:sldMk cId="1817473934" sldId="521"/>
            <ac:spMk id="4" creationId="{1DF6DE76-9F3A-B8A6-4F18-5A549F57DE43}"/>
          </ac:spMkLst>
        </pc:spChg>
        <pc:spChg chg="mod">
          <ac:chgData name="Tobias Gnann" userId="288285b4-48e8-4301-af0d-6acb284638c2" providerId="ADAL" clId="{EC91E9E3-3A3F-51FC-A16C-42132C749921}" dt="2026-01-17T17:30:31.694" v="3435" actId="790"/>
          <ac:spMkLst>
            <pc:docMk/>
            <pc:sldMk cId="1817473934" sldId="521"/>
            <ac:spMk id="11" creationId="{89C8CD2C-900F-FDE3-47E3-56CE4A9B7CF2}"/>
          </ac:spMkLst>
        </pc:spChg>
        <pc:spChg chg="mod">
          <ac:chgData name="Tobias Gnann" userId="288285b4-48e8-4301-af0d-6acb284638c2" providerId="ADAL" clId="{EC91E9E3-3A3F-51FC-A16C-42132C749921}" dt="2026-01-17T17:30:31.694" v="3435" actId="790"/>
          <ac:spMkLst>
            <pc:docMk/>
            <pc:sldMk cId="1817473934" sldId="521"/>
            <ac:spMk id="13" creationId="{54C496F5-8D77-77B2-8F3A-1CAB470373DF}"/>
          </ac:spMkLst>
        </pc:spChg>
        <pc:spChg chg="mod">
          <ac:chgData name="Tobias Gnann" userId="288285b4-48e8-4301-af0d-6acb284638c2" providerId="ADAL" clId="{EC91E9E3-3A3F-51FC-A16C-42132C749921}" dt="2026-01-19T22:18:34.520" v="5747" actId="20577"/>
          <ac:spMkLst>
            <pc:docMk/>
            <pc:sldMk cId="1817473934" sldId="521"/>
            <ac:spMk id="14" creationId="{F0448EC2-E589-7E47-A52F-9A50D2C4EDC2}"/>
          </ac:spMkLst>
        </pc:spChg>
        <pc:spChg chg="mod">
          <ac:chgData name="Tobias Gnann" userId="288285b4-48e8-4301-af0d-6acb284638c2" providerId="ADAL" clId="{EC91E9E3-3A3F-51FC-A16C-42132C749921}" dt="2026-01-17T17:30:31.694" v="3435" actId="790"/>
          <ac:spMkLst>
            <pc:docMk/>
            <pc:sldMk cId="1817473934" sldId="521"/>
            <ac:spMk id="15" creationId="{6A688E1E-5459-9948-448A-CD1B399C20F5}"/>
          </ac:spMkLst>
        </pc:spChg>
        <pc:extLst>
          <p:ext xmlns:p="http://schemas.openxmlformats.org/presentationml/2006/main" uri="{D6D511B9-2390-475A-947B-AFAB55BFBCF1}">
            <pc226:cmChg xmlns:pc226="http://schemas.microsoft.com/office/powerpoint/2022/06/main/command" chg="mod">
              <pc226:chgData name="Tobias Gnann" userId="288285b4-48e8-4301-af0d-6acb284638c2" providerId="ADAL" clId="{EC91E9E3-3A3F-51FC-A16C-42132C749921}" dt="2026-01-19T22:18:34.520" v="5747" actId="20577"/>
              <pc2:cmMkLst xmlns:pc2="http://schemas.microsoft.com/office/powerpoint/2019/9/main/command">
                <pc:docMk/>
                <pc:sldMk cId="1817473934" sldId="521"/>
                <pc2:cmMk id="{D1104D68-800F-4763-9109-A3CDF0C53C94}"/>
              </pc2:cmMkLst>
            </pc226:cmChg>
          </p:ext>
        </pc:extLst>
      </pc:sldChg>
      <pc:sldChg chg="addSp delSp modSp mod">
        <pc:chgData name="Tobias Gnann" userId="288285b4-48e8-4301-af0d-6acb284638c2" providerId="ADAL" clId="{EC91E9E3-3A3F-51FC-A16C-42132C749921}" dt="2026-01-30T11:15:33.072" v="7788"/>
        <pc:sldMkLst>
          <pc:docMk/>
          <pc:sldMk cId="1734971410" sldId="523"/>
        </pc:sldMkLst>
        <pc:spChg chg="mod">
          <ac:chgData name="Tobias Gnann" userId="288285b4-48e8-4301-af0d-6acb284638c2" providerId="ADAL" clId="{EC91E9E3-3A3F-51FC-A16C-42132C749921}" dt="2026-01-17T17:39:38.828" v="3762" actId="790"/>
          <ac:spMkLst>
            <pc:docMk/>
            <pc:sldMk cId="1734971410" sldId="523"/>
            <ac:spMk id="3" creationId="{71D7839C-83BD-2181-CE85-FD0A06094290}"/>
          </ac:spMkLst>
        </pc:spChg>
        <pc:spChg chg="mod">
          <ac:chgData name="Tobias Gnann" userId="288285b4-48e8-4301-af0d-6acb284638c2" providerId="ADAL" clId="{EC91E9E3-3A3F-51FC-A16C-42132C749921}" dt="2026-01-17T17:39:38.828" v="3762" actId="790"/>
          <ac:spMkLst>
            <pc:docMk/>
            <pc:sldMk cId="1734971410" sldId="523"/>
            <ac:spMk id="6" creationId="{3ACC34DE-6228-79D3-4328-3025013366AB}"/>
          </ac:spMkLst>
        </pc:spChg>
        <pc:spChg chg="mod">
          <ac:chgData name="Tobias Gnann" userId="288285b4-48e8-4301-af0d-6acb284638c2" providerId="ADAL" clId="{EC91E9E3-3A3F-51FC-A16C-42132C749921}" dt="2026-01-17T17:39:38.828" v="3762" actId="790"/>
          <ac:spMkLst>
            <pc:docMk/>
            <pc:sldMk cId="1734971410" sldId="523"/>
            <ac:spMk id="8" creationId="{E2C28785-8F0B-EC58-9D0C-DC7BFA579D02}"/>
          </ac:spMkLst>
        </pc:spChg>
        <pc:spChg chg="mod">
          <ac:chgData name="Tobias Gnann" userId="288285b4-48e8-4301-af0d-6acb284638c2" providerId="ADAL" clId="{EC91E9E3-3A3F-51FC-A16C-42132C749921}" dt="2026-01-17T17:39:54.485" v="3768" actId="20577"/>
          <ac:spMkLst>
            <pc:docMk/>
            <pc:sldMk cId="1734971410" sldId="523"/>
            <ac:spMk id="10" creationId="{2B003632-A2EE-399C-544A-3312CF0C5B23}"/>
          </ac:spMkLst>
        </pc:spChg>
        <pc:spChg chg="mod">
          <ac:chgData name="Tobias Gnann" userId="288285b4-48e8-4301-af0d-6acb284638c2" providerId="ADAL" clId="{EC91E9E3-3A3F-51FC-A16C-42132C749921}" dt="2026-01-17T17:39:50.257" v="3764" actId="20577"/>
          <ac:spMkLst>
            <pc:docMk/>
            <pc:sldMk cId="1734971410" sldId="523"/>
            <ac:spMk id="12" creationId="{FC69CA2A-D177-CCA6-FE0D-3CA9575E5466}"/>
          </ac:spMkLst>
        </pc:spChg>
        <pc:spChg chg="mod">
          <ac:chgData name="Tobias Gnann" userId="288285b4-48e8-4301-af0d-6acb284638c2" providerId="ADAL" clId="{EC91E9E3-3A3F-51FC-A16C-42132C749921}" dt="2026-01-30T11:15:33.072" v="7788"/>
          <ac:spMkLst>
            <pc:docMk/>
            <pc:sldMk cId="1734971410" sldId="523"/>
            <ac:spMk id="13" creationId="{6EDB2E61-46DD-5A3E-03AA-F99EA2EF9F6C}"/>
          </ac:spMkLst>
        </pc:spChg>
        <pc:spChg chg="mod">
          <ac:chgData name="Tobias Gnann" userId="288285b4-48e8-4301-af0d-6acb284638c2" providerId="ADAL" clId="{EC91E9E3-3A3F-51FC-A16C-42132C749921}" dt="2026-01-17T17:39:52.217" v="3766" actId="20577"/>
          <ac:spMkLst>
            <pc:docMk/>
            <pc:sldMk cId="1734971410" sldId="523"/>
            <ac:spMk id="14" creationId="{E88EA7D5-9C7B-A4AA-E703-A1E813D88634}"/>
          </ac:spMkLst>
        </pc:spChg>
        <pc:spChg chg="mod">
          <ac:chgData name="Tobias Gnann" userId="288285b4-48e8-4301-af0d-6acb284638c2" providerId="ADAL" clId="{EC91E9E3-3A3F-51FC-A16C-42132C749921}" dt="2026-01-17T17:39:38.828" v="3762" actId="790"/>
          <ac:spMkLst>
            <pc:docMk/>
            <pc:sldMk cId="1734971410" sldId="523"/>
            <ac:spMk id="16" creationId="{948BDDF8-C3F9-6124-BF49-24F96094C6B5}"/>
          </ac:spMkLst>
        </pc:spChg>
        <pc:spChg chg="mod">
          <ac:chgData name="Tobias Gnann" userId="288285b4-48e8-4301-af0d-6acb284638c2" providerId="ADAL" clId="{EC91E9E3-3A3F-51FC-A16C-42132C749921}" dt="2026-01-17T17:39:38.828" v="3762" actId="790"/>
          <ac:spMkLst>
            <pc:docMk/>
            <pc:sldMk cId="1734971410" sldId="523"/>
            <ac:spMk id="18" creationId="{BCC96C5A-86AC-74E4-3923-3B8F8193DF7E}"/>
          </ac:spMkLst>
        </pc:spChg>
        <pc:spChg chg="mod">
          <ac:chgData name="Tobias Gnann" userId="288285b4-48e8-4301-af0d-6acb284638c2" providerId="ADAL" clId="{EC91E9E3-3A3F-51FC-A16C-42132C749921}" dt="2026-01-17T17:39:38.828" v="3762" actId="790"/>
          <ac:spMkLst>
            <pc:docMk/>
            <pc:sldMk cId="1734971410" sldId="523"/>
            <ac:spMk id="19" creationId="{A23B0C35-255F-5397-3868-BE39846E9903}"/>
          </ac:spMkLst>
        </pc:spChg>
        <pc:spChg chg="mod">
          <ac:chgData name="Tobias Gnann" userId="288285b4-48e8-4301-af0d-6acb284638c2" providerId="ADAL" clId="{EC91E9E3-3A3F-51FC-A16C-42132C749921}" dt="2026-01-17T17:39:38.828" v="3762" actId="790"/>
          <ac:spMkLst>
            <pc:docMk/>
            <pc:sldMk cId="1734971410" sldId="523"/>
            <ac:spMk id="24" creationId="{156FB7AD-81E8-0374-2AEA-FAF0D65AF49E}"/>
          </ac:spMkLst>
        </pc:spChg>
        <pc:grpChg chg="add mod">
          <ac:chgData name="Tobias Gnann" userId="288285b4-48e8-4301-af0d-6acb284638c2" providerId="ADAL" clId="{EC91E9E3-3A3F-51FC-A16C-42132C749921}" dt="2026-01-30T11:15:33.072" v="7788"/>
          <ac:grpSpMkLst>
            <pc:docMk/>
            <pc:sldMk cId="1734971410" sldId="523"/>
            <ac:grpSpMk id="2" creationId="{8F4A5EBD-6EB6-B1CE-F33A-ACF449EE4535}"/>
          </ac:grpSpMkLst>
        </pc:grpChg>
        <pc:picChg chg="mod">
          <ac:chgData name="Tobias Gnann" userId="288285b4-48e8-4301-af0d-6acb284638c2" providerId="ADAL" clId="{EC91E9E3-3A3F-51FC-A16C-42132C749921}" dt="2026-01-30T11:15:33.072" v="7788"/>
          <ac:picMkLst>
            <pc:docMk/>
            <pc:sldMk cId="1734971410" sldId="523"/>
            <ac:picMk id="15" creationId="{4C44F49B-D0E1-6331-EB2C-3E7D88A2279E}"/>
          </ac:picMkLst>
        </pc:picChg>
        <pc:cxnChg chg="mod">
          <ac:chgData name="Tobias Gnann" userId="288285b4-48e8-4301-af0d-6acb284638c2" providerId="ADAL" clId="{EC91E9E3-3A3F-51FC-A16C-42132C749921}" dt="2026-01-17T17:37:30.616" v="3587" actId="20577"/>
          <ac:cxnSpMkLst>
            <pc:docMk/>
            <pc:sldMk cId="1734971410" sldId="523"/>
            <ac:cxnSpMk id="30" creationId="{06FE23EC-8F19-F23B-EABC-4C8F5987E9C0}"/>
          </ac:cxnSpMkLst>
        </pc:cxnChg>
        <pc:cxnChg chg="mod">
          <ac:chgData name="Tobias Gnann" userId="288285b4-48e8-4301-af0d-6acb284638c2" providerId="ADAL" clId="{EC91E9E3-3A3F-51FC-A16C-42132C749921}" dt="2026-01-17T17:37:39.712" v="3597" actId="14100"/>
          <ac:cxnSpMkLst>
            <pc:docMk/>
            <pc:sldMk cId="1734971410" sldId="523"/>
            <ac:cxnSpMk id="41" creationId="{7B7374C3-64F1-625B-73F8-58136489DE8A}"/>
          </ac:cxnSpMkLst>
        </pc:cxnChg>
      </pc:sldChg>
      <pc:sldChg chg="addSp delSp modSp mod">
        <pc:chgData name="Tobias Gnann" userId="288285b4-48e8-4301-af0d-6acb284638c2" providerId="ADAL" clId="{EC91E9E3-3A3F-51FC-A16C-42132C749921}" dt="2026-01-30T11:14:44.158" v="7770"/>
        <pc:sldMkLst>
          <pc:docMk/>
          <pc:sldMk cId="2847488174" sldId="525"/>
        </pc:sldMkLst>
        <pc:spChg chg="mod">
          <ac:chgData name="Tobias Gnann" userId="288285b4-48e8-4301-af0d-6acb284638c2" providerId="ADAL" clId="{EC91E9E3-3A3F-51FC-A16C-42132C749921}" dt="2026-01-30T11:14:44.158" v="7770"/>
          <ac:spMkLst>
            <pc:docMk/>
            <pc:sldMk cId="2847488174" sldId="525"/>
            <ac:spMk id="6" creationId="{E68324FB-1194-EDDD-2775-361A27EB479A}"/>
          </ac:spMkLst>
        </pc:spChg>
        <pc:grpChg chg="add mod">
          <ac:chgData name="Tobias Gnann" userId="288285b4-48e8-4301-af0d-6acb284638c2" providerId="ADAL" clId="{EC91E9E3-3A3F-51FC-A16C-42132C749921}" dt="2026-01-30T11:14:44.158" v="7770"/>
          <ac:grpSpMkLst>
            <pc:docMk/>
            <pc:sldMk cId="2847488174" sldId="525"/>
            <ac:grpSpMk id="3" creationId="{387E7B91-4052-9B20-B9AA-DC7A551849B6}"/>
          </ac:grpSpMkLst>
        </pc:grpChg>
        <pc:picChg chg="mod">
          <ac:chgData name="Tobias Gnann" userId="288285b4-48e8-4301-af0d-6acb284638c2" providerId="ADAL" clId="{EC91E9E3-3A3F-51FC-A16C-42132C749921}" dt="2026-01-16T17:39:36.867" v="1690" actId="1076"/>
          <ac:picMkLst>
            <pc:docMk/>
            <pc:sldMk cId="2847488174" sldId="525"/>
            <ac:picMk id="4" creationId="{D8E09F3C-A3B4-B7CA-B7AA-671E3FDC15B6}"/>
          </ac:picMkLst>
        </pc:picChg>
        <pc:picChg chg="mod">
          <ac:chgData name="Tobias Gnann" userId="288285b4-48e8-4301-af0d-6acb284638c2" providerId="ADAL" clId="{EC91E9E3-3A3F-51FC-A16C-42132C749921}" dt="2026-01-30T11:14:44.158" v="7770"/>
          <ac:picMkLst>
            <pc:docMk/>
            <pc:sldMk cId="2847488174" sldId="525"/>
            <ac:picMk id="7" creationId="{A4B99C21-02CC-47BE-98E9-4352AFB9E5A7}"/>
          </ac:picMkLst>
        </pc:picChg>
      </pc:sldChg>
      <pc:sldChg chg="addSp delSp modSp mod">
        <pc:chgData name="Tobias Gnann" userId="288285b4-48e8-4301-af0d-6acb284638c2" providerId="ADAL" clId="{EC91E9E3-3A3F-51FC-A16C-42132C749921}" dt="2026-01-30T11:13:43.215" v="7744"/>
        <pc:sldMkLst>
          <pc:docMk/>
          <pc:sldMk cId="262309638" sldId="534"/>
        </pc:sldMkLst>
        <pc:spChg chg="mod">
          <ac:chgData name="Tobias Gnann" userId="288285b4-48e8-4301-af0d-6acb284638c2" providerId="ADAL" clId="{EC91E9E3-3A3F-51FC-A16C-42132C749921}" dt="2026-01-30T11:13:43.215" v="7744"/>
          <ac:spMkLst>
            <pc:docMk/>
            <pc:sldMk cId="262309638" sldId="534"/>
            <ac:spMk id="10" creationId="{90869FB0-1ADC-44CE-C459-F0C844F477AF}"/>
          </ac:spMkLst>
        </pc:spChg>
        <pc:grpChg chg="add mod">
          <ac:chgData name="Tobias Gnann" userId="288285b4-48e8-4301-af0d-6acb284638c2" providerId="ADAL" clId="{EC91E9E3-3A3F-51FC-A16C-42132C749921}" dt="2026-01-30T11:13:43.215" v="7744"/>
          <ac:grpSpMkLst>
            <pc:docMk/>
            <pc:sldMk cId="262309638" sldId="534"/>
            <ac:grpSpMk id="8" creationId="{1B0A5857-0683-B7C6-96DC-58B23012C016}"/>
          </ac:grpSpMkLst>
        </pc:grpChg>
        <pc:picChg chg="mod">
          <ac:chgData name="Tobias Gnann" userId="288285b4-48e8-4301-af0d-6acb284638c2" providerId="ADAL" clId="{EC91E9E3-3A3F-51FC-A16C-42132C749921}" dt="2026-01-30T11:13:43.215" v="7744"/>
          <ac:picMkLst>
            <pc:docMk/>
            <pc:sldMk cId="262309638" sldId="534"/>
            <ac:picMk id="11" creationId="{84ABF871-0E48-2ABA-700A-C48F1D33BE73}"/>
          </ac:picMkLst>
        </pc:picChg>
      </pc:sldChg>
      <pc:sldChg chg="addSp delSp modSp mod">
        <pc:chgData name="Tobias Gnann" userId="288285b4-48e8-4301-af0d-6acb284638c2" providerId="ADAL" clId="{EC91E9E3-3A3F-51FC-A16C-42132C749921}" dt="2026-01-30T11:13:53.529" v="7748"/>
        <pc:sldMkLst>
          <pc:docMk/>
          <pc:sldMk cId="3328654420" sldId="535"/>
        </pc:sldMkLst>
        <pc:spChg chg="mod">
          <ac:chgData name="Tobias Gnann" userId="288285b4-48e8-4301-af0d-6acb284638c2" providerId="ADAL" clId="{EC91E9E3-3A3F-51FC-A16C-42132C749921}" dt="2026-01-16T16:05:31.861" v="191" actId="790"/>
          <ac:spMkLst>
            <pc:docMk/>
            <pc:sldMk cId="3328654420" sldId="535"/>
            <ac:spMk id="2" creationId="{0D3C290B-B18A-97A5-A4B1-9F00684F933C}"/>
          </ac:spMkLst>
        </pc:spChg>
        <pc:spChg chg="mod">
          <ac:chgData name="Tobias Gnann" userId="288285b4-48e8-4301-af0d-6acb284638c2" providerId="ADAL" clId="{EC91E9E3-3A3F-51FC-A16C-42132C749921}" dt="2026-01-16T16:05:51.791" v="209" actId="20577"/>
          <ac:spMkLst>
            <pc:docMk/>
            <pc:sldMk cId="3328654420" sldId="535"/>
            <ac:spMk id="3" creationId="{2AB2F75C-C846-9587-ED21-4DE12760C871}"/>
          </ac:spMkLst>
        </pc:spChg>
        <pc:spChg chg="mod">
          <ac:chgData name="Tobias Gnann" userId="288285b4-48e8-4301-af0d-6acb284638c2" providerId="ADAL" clId="{EC91E9E3-3A3F-51FC-A16C-42132C749921}" dt="2026-01-16T16:05:31.861" v="191" actId="790"/>
          <ac:spMkLst>
            <pc:docMk/>
            <pc:sldMk cId="3328654420" sldId="535"/>
            <ac:spMk id="5" creationId="{3477B88D-5BFE-F240-E500-3CA4A560A476}"/>
          </ac:spMkLst>
        </pc:spChg>
        <pc:spChg chg="mod">
          <ac:chgData name="Tobias Gnann" userId="288285b4-48e8-4301-af0d-6acb284638c2" providerId="ADAL" clId="{EC91E9E3-3A3F-51FC-A16C-42132C749921}" dt="2026-01-16T16:05:31.861" v="191" actId="790"/>
          <ac:spMkLst>
            <pc:docMk/>
            <pc:sldMk cId="3328654420" sldId="535"/>
            <ac:spMk id="6" creationId="{39744603-28CF-718B-65F8-D15FBC6EE306}"/>
          </ac:spMkLst>
        </pc:spChg>
        <pc:spChg chg="mod">
          <ac:chgData name="Tobias Gnann" userId="288285b4-48e8-4301-af0d-6acb284638c2" providerId="ADAL" clId="{EC91E9E3-3A3F-51FC-A16C-42132C749921}" dt="2026-01-30T11:13:53.529" v="7748"/>
          <ac:spMkLst>
            <pc:docMk/>
            <pc:sldMk cId="3328654420" sldId="535"/>
            <ac:spMk id="10" creationId="{4734D140-EC80-1C17-6AB7-C6B1DC14C515}"/>
          </ac:spMkLst>
        </pc:spChg>
        <pc:spChg chg="mod">
          <ac:chgData name="Tobias Gnann" userId="288285b4-48e8-4301-af0d-6acb284638c2" providerId="ADAL" clId="{EC91E9E3-3A3F-51FC-A16C-42132C749921}" dt="2026-01-16T16:05:31.861" v="191" actId="790"/>
          <ac:spMkLst>
            <pc:docMk/>
            <pc:sldMk cId="3328654420" sldId="535"/>
            <ac:spMk id="11" creationId="{B3B9ABB1-B223-9ECA-0C7B-214AC73DA180}"/>
          </ac:spMkLst>
        </pc:spChg>
        <pc:spChg chg="mod">
          <ac:chgData name="Tobias Gnann" userId="288285b4-48e8-4301-af0d-6acb284638c2" providerId="ADAL" clId="{EC91E9E3-3A3F-51FC-A16C-42132C749921}" dt="2026-01-16T16:05:31.861" v="191" actId="790"/>
          <ac:spMkLst>
            <pc:docMk/>
            <pc:sldMk cId="3328654420" sldId="535"/>
            <ac:spMk id="17" creationId="{64F4DE41-3455-5321-1407-4552EFB46989}"/>
          </ac:spMkLst>
        </pc:spChg>
        <pc:spChg chg="mod">
          <ac:chgData name="Tobias Gnann" userId="288285b4-48e8-4301-af0d-6acb284638c2" providerId="ADAL" clId="{EC91E9E3-3A3F-51FC-A16C-42132C749921}" dt="2026-01-16T16:05:31.861" v="191" actId="790"/>
          <ac:spMkLst>
            <pc:docMk/>
            <pc:sldMk cId="3328654420" sldId="535"/>
            <ac:spMk id="18" creationId="{6E69821E-E317-35B0-0E03-DE2D07D8EE8D}"/>
          </ac:spMkLst>
        </pc:spChg>
        <pc:spChg chg="mod">
          <ac:chgData name="Tobias Gnann" userId="288285b4-48e8-4301-af0d-6acb284638c2" providerId="ADAL" clId="{EC91E9E3-3A3F-51FC-A16C-42132C749921}" dt="2026-01-16T16:07:13.213" v="251" actId="13926"/>
          <ac:spMkLst>
            <pc:docMk/>
            <pc:sldMk cId="3328654420" sldId="535"/>
            <ac:spMk id="24" creationId="{9A2A5501-32B0-3BE3-E07C-52654A12E2E9}"/>
          </ac:spMkLst>
        </pc:spChg>
        <pc:spChg chg="mod">
          <ac:chgData name="Tobias Gnann" userId="288285b4-48e8-4301-af0d-6acb284638c2" providerId="ADAL" clId="{EC91E9E3-3A3F-51FC-A16C-42132C749921}" dt="2026-01-16T16:05:31.861" v="191" actId="790"/>
          <ac:spMkLst>
            <pc:docMk/>
            <pc:sldMk cId="3328654420" sldId="535"/>
            <ac:spMk id="26" creationId="{82A57EE5-F3FB-390D-B867-25661BBF77A9}"/>
          </ac:spMkLst>
        </pc:spChg>
        <pc:grpChg chg="add mod">
          <ac:chgData name="Tobias Gnann" userId="288285b4-48e8-4301-af0d-6acb284638c2" providerId="ADAL" clId="{EC91E9E3-3A3F-51FC-A16C-42132C749921}" dt="2026-01-30T11:13:53.529" v="7748"/>
          <ac:grpSpMkLst>
            <pc:docMk/>
            <pc:sldMk cId="3328654420" sldId="535"/>
            <ac:grpSpMk id="7" creationId="{FB83549C-F615-E2ED-D77E-F4288912FF59}"/>
          </ac:grpSpMkLst>
        </pc:grpChg>
        <pc:grpChg chg="mod">
          <ac:chgData name="Tobias Gnann" userId="288285b4-48e8-4301-af0d-6acb284638c2" providerId="ADAL" clId="{EC91E9E3-3A3F-51FC-A16C-42132C749921}" dt="2026-01-16T16:06:27.665" v="248" actId="1036"/>
          <ac:grpSpMkLst>
            <pc:docMk/>
            <pc:sldMk cId="3328654420" sldId="535"/>
            <ac:grpSpMk id="28" creationId="{082217D5-2731-81C3-FDBE-AFDA9DB141A9}"/>
          </ac:grpSpMkLst>
        </pc:grpChg>
        <pc:picChg chg="mod">
          <ac:chgData name="Tobias Gnann" userId="288285b4-48e8-4301-af0d-6acb284638c2" providerId="ADAL" clId="{EC91E9E3-3A3F-51FC-A16C-42132C749921}" dt="2026-01-30T11:13:53.529" v="7748"/>
          <ac:picMkLst>
            <pc:docMk/>
            <pc:sldMk cId="3328654420" sldId="535"/>
            <ac:picMk id="12" creationId="{20ADED19-A76B-D530-2375-31BB374A6A63}"/>
          </ac:picMkLst>
        </pc:picChg>
      </pc:sldChg>
      <pc:sldChg chg="addSp delSp modSp mod">
        <pc:chgData name="Tobias Gnann" userId="288285b4-48e8-4301-af0d-6acb284638c2" providerId="ADAL" clId="{EC91E9E3-3A3F-51FC-A16C-42132C749921}" dt="2026-01-30T11:13:48.747" v="7746"/>
        <pc:sldMkLst>
          <pc:docMk/>
          <pc:sldMk cId="4069671293" sldId="538"/>
        </pc:sldMkLst>
        <pc:spChg chg="mod">
          <ac:chgData name="Tobias Gnann" userId="288285b4-48e8-4301-af0d-6acb284638c2" providerId="ADAL" clId="{EC91E9E3-3A3F-51FC-A16C-42132C749921}" dt="2026-01-16T15:59:08.932" v="168"/>
          <ac:spMkLst>
            <pc:docMk/>
            <pc:sldMk cId="4069671293" sldId="538"/>
            <ac:spMk id="5" creationId="{AC4C3574-0525-5C99-8B76-4E4B6454C6B6}"/>
          </ac:spMkLst>
        </pc:spChg>
        <pc:spChg chg="mod">
          <ac:chgData name="Tobias Gnann" userId="288285b4-48e8-4301-af0d-6acb284638c2" providerId="ADAL" clId="{EC91E9E3-3A3F-51FC-A16C-42132C749921}" dt="2026-01-16T15:59:14.531" v="169" actId="1076"/>
          <ac:spMkLst>
            <pc:docMk/>
            <pc:sldMk cId="4069671293" sldId="538"/>
            <ac:spMk id="6" creationId="{E05EBD1E-70A7-6FF1-866E-89A6EBF9C601}"/>
          </ac:spMkLst>
        </pc:spChg>
        <pc:spChg chg="mod">
          <ac:chgData name="Tobias Gnann" userId="288285b4-48e8-4301-af0d-6acb284638c2" providerId="ADAL" clId="{EC91E9E3-3A3F-51FC-A16C-42132C749921}" dt="2026-01-30T11:13:48.747" v="7746"/>
          <ac:spMkLst>
            <pc:docMk/>
            <pc:sldMk cId="4069671293" sldId="538"/>
            <ac:spMk id="9" creationId="{B9CE34E9-1C4F-6240-CB2E-A0CC159F04A6}"/>
          </ac:spMkLst>
        </pc:spChg>
        <pc:grpChg chg="add mod">
          <ac:chgData name="Tobias Gnann" userId="288285b4-48e8-4301-af0d-6acb284638c2" providerId="ADAL" clId="{EC91E9E3-3A3F-51FC-A16C-42132C749921}" dt="2026-01-30T11:13:48.747" v="7746"/>
          <ac:grpSpMkLst>
            <pc:docMk/>
            <pc:sldMk cId="4069671293" sldId="538"/>
            <ac:grpSpMk id="7" creationId="{08F226AB-B2B3-2B4E-55E9-5EAF5E7983CC}"/>
          </ac:grpSpMkLst>
        </pc:grpChg>
        <pc:picChg chg="add mod">
          <ac:chgData name="Tobias Gnann" userId="288285b4-48e8-4301-af0d-6acb284638c2" providerId="ADAL" clId="{EC91E9E3-3A3F-51FC-A16C-42132C749921}" dt="2026-01-16T16:03:13.629" v="183" actId="1076"/>
          <ac:picMkLst>
            <pc:docMk/>
            <pc:sldMk cId="4069671293" sldId="538"/>
            <ac:picMk id="4" creationId="{2468C515-5CA0-3BBD-9B1C-A0DD05BED3DA}"/>
          </ac:picMkLst>
        </pc:picChg>
        <pc:picChg chg="mod">
          <ac:chgData name="Tobias Gnann" userId="288285b4-48e8-4301-af0d-6acb284638c2" providerId="ADAL" clId="{EC91E9E3-3A3F-51FC-A16C-42132C749921}" dt="2026-01-30T11:13:48.747" v="7746"/>
          <ac:picMkLst>
            <pc:docMk/>
            <pc:sldMk cId="4069671293" sldId="538"/>
            <ac:picMk id="10" creationId="{A5233888-B294-9148-C1B1-2DDC3A18E3E0}"/>
          </ac:picMkLst>
        </pc:picChg>
      </pc:sldChg>
      <pc:sldChg chg="addSp delSp modSp mod">
        <pc:chgData name="Tobias Gnann" userId="288285b4-48e8-4301-af0d-6acb284638c2" providerId="ADAL" clId="{EC91E9E3-3A3F-51FC-A16C-42132C749921}" dt="2026-01-30T11:14:22.462" v="7766"/>
        <pc:sldMkLst>
          <pc:docMk/>
          <pc:sldMk cId="1006193529" sldId="542"/>
        </pc:sldMkLst>
        <pc:spChg chg="mod">
          <ac:chgData name="Tobias Gnann" userId="288285b4-48e8-4301-af0d-6acb284638c2" providerId="ADAL" clId="{EC91E9E3-3A3F-51FC-A16C-42132C749921}" dt="2026-01-16T16:34:19.388" v="885" actId="790"/>
          <ac:spMkLst>
            <pc:docMk/>
            <pc:sldMk cId="1006193529" sldId="542"/>
            <ac:spMk id="3" creationId="{760DCF03-87BC-A73F-CB46-515B7D681BB9}"/>
          </ac:spMkLst>
        </pc:spChg>
        <pc:spChg chg="mod">
          <ac:chgData name="Tobias Gnann" userId="288285b4-48e8-4301-af0d-6acb284638c2" providerId="ADAL" clId="{EC91E9E3-3A3F-51FC-A16C-42132C749921}" dt="2026-01-30T11:14:22.462" v="7766"/>
          <ac:spMkLst>
            <pc:docMk/>
            <pc:sldMk cId="1006193529" sldId="542"/>
            <ac:spMk id="8" creationId="{E9B2013C-A63B-6694-8082-65FDAE8C4DA6}"/>
          </ac:spMkLst>
        </pc:spChg>
        <pc:spChg chg="mod">
          <ac:chgData name="Tobias Gnann" userId="288285b4-48e8-4301-af0d-6acb284638c2" providerId="ADAL" clId="{EC91E9E3-3A3F-51FC-A16C-42132C749921}" dt="2026-01-16T16:34:19.388" v="885" actId="790"/>
          <ac:spMkLst>
            <pc:docMk/>
            <pc:sldMk cId="1006193529" sldId="542"/>
            <ac:spMk id="10" creationId="{1D8CD932-D9A9-CE1C-C8FF-6F0AB57994FF}"/>
          </ac:spMkLst>
        </pc:spChg>
        <pc:spChg chg="mod">
          <ac:chgData name="Tobias Gnann" userId="288285b4-48e8-4301-af0d-6acb284638c2" providerId="ADAL" clId="{EC91E9E3-3A3F-51FC-A16C-42132C749921}" dt="2026-01-16T16:34:19.388" v="885" actId="790"/>
          <ac:spMkLst>
            <pc:docMk/>
            <pc:sldMk cId="1006193529" sldId="542"/>
            <ac:spMk id="31" creationId="{0A7BD9DD-C5F8-F780-61C3-A781ACD77E30}"/>
          </ac:spMkLst>
        </pc:spChg>
        <pc:spChg chg="mod">
          <ac:chgData name="Tobias Gnann" userId="288285b4-48e8-4301-af0d-6acb284638c2" providerId="ADAL" clId="{EC91E9E3-3A3F-51FC-A16C-42132C749921}" dt="2026-01-16T16:34:19.388" v="885" actId="790"/>
          <ac:spMkLst>
            <pc:docMk/>
            <pc:sldMk cId="1006193529" sldId="542"/>
            <ac:spMk id="32" creationId="{8828A0B1-AEBF-5317-8D93-86204480EAF5}"/>
          </ac:spMkLst>
        </pc:spChg>
        <pc:spChg chg="mod">
          <ac:chgData name="Tobias Gnann" userId="288285b4-48e8-4301-af0d-6acb284638c2" providerId="ADAL" clId="{EC91E9E3-3A3F-51FC-A16C-42132C749921}" dt="2026-01-16T16:34:19.388" v="885" actId="790"/>
          <ac:spMkLst>
            <pc:docMk/>
            <pc:sldMk cId="1006193529" sldId="542"/>
            <ac:spMk id="33" creationId="{424E6F64-8F59-91FD-E43B-974FF9A89A73}"/>
          </ac:spMkLst>
        </pc:spChg>
        <pc:grpChg chg="add mod">
          <ac:chgData name="Tobias Gnann" userId="288285b4-48e8-4301-af0d-6acb284638c2" providerId="ADAL" clId="{EC91E9E3-3A3F-51FC-A16C-42132C749921}" dt="2026-01-30T11:14:22.462" v="7766"/>
          <ac:grpSpMkLst>
            <pc:docMk/>
            <pc:sldMk cId="1006193529" sldId="542"/>
            <ac:grpSpMk id="4" creationId="{5582E7D7-F395-4160-FEAA-724E94542F74}"/>
          </ac:grpSpMkLst>
        </pc:grpChg>
        <pc:grpChg chg="mod">
          <ac:chgData name="Tobias Gnann" userId="288285b4-48e8-4301-af0d-6acb284638c2" providerId="ADAL" clId="{EC91E9E3-3A3F-51FC-A16C-42132C749921}" dt="2026-01-16T16:32:31.533" v="740" actId="1036"/>
          <ac:grpSpMkLst>
            <pc:docMk/>
            <pc:sldMk cId="1006193529" sldId="542"/>
            <ac:grpSpMk id="26" creationId="{E182471C-CD7B-5CDF-10BD-E1946BC7FC57}"/>
          </ac:grpSpMkLst>
        </pc:grpChg>
        <pc:picChg chg="mod">
          <ac:chgData name="Tobias Gnann" userId="288285b4-48e8-4301-af0d-6acb284638c2" providerId="ADAL" clId="{EC91E9E3-3A3F-51FC-A16C-42132C749921}" dt="2026-01-16T16:32:52.418" v="758" actId="1036"/>
          <ac:picMkLst>
            <pc:docMk/>
            <pc:sldMk cId="1006193529" sldId="542"/>
            <ac:picMk id="2" creationId="{6E585A5D-055B-FEDA-F8E0-8B2F88AA76FB}"/>
          </ac:picMkLst>
        </pc:picChg>
        <pc:picChg chg="mod">
          <ac:chgData name="Tobias Gnann" userId="288285b4-48e8-4301-af0d-6acb284638c2" providerId="ADAL" clId="{EC91E9E3-3A3F-51FC-A16C-42132C749921}" dt="2026-01-30T11:14:22.462" v="7766"/>
          <ac:picMkLst>
            <pc:docMk/>
            <pc:sldMk cId="1006193529" sldId="542"/>
            <ac:picMk id="9" creationId="{FB1819D0-A055-BC8B-182F-301F703AD132}"/>
          </ac:picMkLst>
        </pc:picChg>
      </pc:sldChg>
      <pc:sldChg chg="modSp mod">
        <pc:chgData name="Tobias Gnann" userId="288285b4-48e8-4301-af0d-6acb284638c2" providerId="ADAL" clId="{EC91E9E3-3A3F-51FC-A16C-42132C749921}" dt="2026-01-16T16:13:41.156" v="334"/>
        <pc:sldMkLst>
          <pc:docMk/>
          <pc:sldMk cId="3302959318" sldId="545"/>
        </pc:sldMkLst>
        <pc:spChg chg="mod">
          <ac:chgData name="Tobias Gnann" userId="288285b4-48e8-4301-af0d-6acb284638c2" providerId="ADAL" clId="{EC91E9E3-3A3F-51FC-A16C-42132C749921}" dt="2026-01-16T16:13:04.696" v="332" actId="20577"/>
          <ac:spMkLst>
            <pc:docMk/>
            <pc:sldMk cId="3302959318" sldId="545"/>
            <ac:spMk id="3" creationId="{2D6EB772-A6D4-A191-EA4A-EE26E265314A}"/>
          </ac:spMkLst>
        </pc:spChg>
        <pc:spChg chg="mod">
          <ac:chgData name="Tobias Gnann" userId="288285b4-48e8-4301-af0d-6acb284638c2" providerId="ADAL" clId="{EC91E9E3-3A3F-51FC-A16C-42132C749921}" dt="2026-01-16T16:12:30.640" v="323"/>
          <ac:spMkLst>
            <pc:docMk/>
            <pc:sldMk cId="3302959318" sldId="545"/>
            <ac:spMk id="11" creationId="{DB7DAB58-B39D-E0DD-5EAC-5891FF53C7E6}"/>
          </ac:spMkLst>
        </pc:spChg>
        <pc:spChg chg="mod">
          <ac:chgData name="Tobias Gnann" userId="288285b4-48e8-4301-af0d-6acb284638c2" providerId="ADAL" clId="{EC91E9E3-3A3F-51FC-A16C-42132C749921}" dt="2026-01-16T16:13:41.156" v="334"/>
          <ac:spMkLst>
            <pc:docMk/>
            <pc:sldMk cId="3302959318" sldId="545"/>
            <ac:spMk id="14" creationId="{B93F2D3F-3098-696C-84EB-395941144A3A}"/>
          </ac:spMkLst>
        </pc:spChg>
      </pc:sldChg>
      <pc:sldChg chg="modSp mod">
        <pc:chgData name="Tobias Gnann" userId="288285b4-48e8-4301-af0d-6acb284638c2" providerId="ADAL" clId="{EC91E9E3-3A3F-51FC-A16C-42132C749921}" dt="2026-01-16T16:38:00.717" v="919" actId="790"/>
        <pc:sldMkLst>
          <pc:docMk/>
          <pc:sldMk cId="2985617562" sldId="546"/>
        </pc:sldMkLst>
        <pc:spChg chg="mod">
          <ac:chgData name="Tobias Gnann" userId="288285b4-48e8-4301-af0d-6acb284638c2" providerId="ADAL" clId="{EC91E9E3-3A3F-51FC-A16C-42132C749921}" dt="2026-01-16T16:38:00.717" v="919" actId="790"/>
          <ac:spMkLst>
            <pc:docMk/>
            <pc:sldMk cId="2985617562" sldId="546"/>
            <ac:spMk id="7" creationId="{4A45585C-2A5C-C04D-529C-1B69BF60ED64}"/>
          </ac:spMkLst>
        </pc:spChg>
        <pc:spChg chg="mod">
          <ac:chgData name="Tobias Gnann" userId="288285b4-48e8-4301-af0d-6acb284638c2" providerId="ADAL" clId="{EC91E9E3-3A3F-51FC-A16C-42132C749921}" dt="2026-01-16T16:38:00.717" v="919" actId="790"/>
          <ac:spMkLst>
            <pc:docMk/>
            <pc:sldMk cId="2985617562" sldId="546"/>
            <ac:spMk id="10" creationId="{3A933771-481D-E569-6ED7-21A2DA82376A}"/>
          </ac:spMkLst>
        </pc:spChg>
        <pc:spChg chg="mod">
          <ac:chgData name="Tobias Gnann" userId="288285b4-48e8-4301-af0d-6acb284638c2" providerId="ADAL" clId="{EC91E9E3-3A3F-51FC-A16C-42132C749921}" dt="2026-01-16T16:38:00.717" v="919" actId="790"/>
          <ac:spMkLst>
            <pc:docMk/>
            <pc:sldMk cId="2985617562" sldId="546"/>
            <ac:spMk id="23" creationId="{E6EF5D4E-0166-91C8-D7FF-00829B4C63E3}"/>
          </ac:spMkLst>
        </pc:spChg>
        <pc:spChg chg="mod">
          <ac:chgData name="Tobias Gnann" userId="288285b4-48e8-4301-af0d-6acb284638c2" providerId="ADAL" clId="{EC91E9E3-3A3F-51FC-A16C-42132C749921}" dt="2026-01-16T16:38:00.717" v="919" actId="790"/>
          <ac:spMkLst>
            <pc:docMk/>
            <pc:sldMk cId="2985617562" sldId="546"/>
            <ac:spMk id="24" creationId="{B26FE164-01C4-E353-CD79-E6251DEFFCA8}"/>
          </ac:spMkLst>
        </pc:spChg>
        <pc:spChg chg="mod">
          <ac:chgData name="Tobias Gnann" userId="288285b4-48e8-4301-af0d-6acb284638c2" providerId="ADAL" clId="{EC91E9E3-3A3F-51FC-A16C-42132C749921}" dt="2026-01-16T16:38:00.717" v="919" actId="790"/>
          <ac:spMkLst>
            <pc:docMk/>
            <pc:sldMk cId="2985617562" sldId="546"/>
            <ac:spMk id="25" creationId="{810BD884-1023-F8F4-66F5-5FE719EDAA8D}"/>
          </ac:spMkLst>
        </pc:spChg>
        <pc:graphicFrameChg chg="mod modGraphic">
          <ac:chgData name="Tobias Gnann" userId="288285b4-48e8-4301-af0d-6acb284638c2" providerId="ADAL" clId="{EC91E9E3-3A3F-51FC-A16C-42132C749921}" dt="2026-01-16T16:37:51.034" v="918"/>
          <ac:graphicFrameMkLst>
            <pc:docMk/>
            <pc:sldMk cId="2985617562" sldId="546"/>
            <ac:graphicFrameMk id="15" creationId="{387F6C6A-8085-8935-C4AF-C462D7EDC70C}"/>
          </ac:graphicFrameMkLst>
        </pc:graphicFrameChg>
        <pc:graphicFrameChg chg="modGraphic">
          <ac:chgData name="Tobias Gnann" userId="288285b4-48e8-4301-af0d-6acb284638c2" providerId="ADAL" clId="{EC91E9E3-3A3F-51FC-A16C-42132C749921}" dt="2026-01-16T16:37:19.862" v="913" actId="20577"/>
          <ac:graphicFrameMkLst>
            <pc:docMk/>
            <pc:sldMk cId="2985617562" sldId="546"/>
            <ac:graphicFrameMk id="16" creationId="{A72ED347-E7BD-7A4F-5D45-CD06B2D92830}"/>
          </ac:graphicFrameMkLst>
        </pc:graphicFrameChg>
        <pc:graphicFrameChg chg="modGraphic">
          <ac:chgData name="Tobias Gnann" userId="288285b4-48e8-4301-af0d-6acb284638c2" providerId="ADAL" clId="{EC91E9E3-3A3F-51FC-A16C-42132C749921}" dt="2026-01-16T16:37:37.609" v="917" actId="20577"/>
          <ac:graphicFrameMkLst>
            <pc:docMk/>
            <pc:sldMk cId="2985617562" sldId="546"/>
            <ac:graphicFrameMk id="17" creationId="{660621F3-FE6F-FA32-BF93-33953BEB6EB6}"/>
          </ac:graphicFrameMkLst>
        </pc:graphicFrameChg>
      </pc:sldChg>
      <pc:sldChg chg="modSp mod">
        <pc:chgData name="Tobias Gnann" userId="288285b4-48e8-4301-af0d-6acb284638c2" providerId="ADAL" clId="{EC91E9E3-3A3F-51FC-A16C-42132C749921}" dt="2026-01-19T22:19:59.940" v="5786" actId="20577"/>
        <pc:sldMkLst>
          <pc:docMk/>
          <pc:sldMk cId="3658155376" sldId="547"/>
        </pc:sldMkLst>
        <pc:spChg chg="mod">
          <ac:chgData name="Tobias Gnann" userId="288285b4-48e8-4301-af0d-6acb284638c2" providerId="ADAL" clId="{EC91E9E3-3A3F-51FC-A16C-42132C749921}" dt="2026-01-16T16:50:06.054" v="1001" actId="20577"/>
          <ac:spMkLst>
            <pc:docMk/>
            <pc:sldMk cId="3658155376" sldId="547"/>
            <ac:spMk id="2" creationId="{5F259BC5-DE49-9518-BA76-7AC7D6696E01}"/>
          </ac:spMkLst>
        </pc:spChg>
        <pc:spChg chg="mod">
          <ac:chgData name="Tobias Gnann" userId="288285b4-48e8-4301-af0d-6acb284638c2" providerId="ADAL" clId="{EC91E9E3-3A3F-51FC-A16C-42132C749921}" dt="2026-01-19T22:19:59.940" v="5786" actId="20577"/>
          <ac:spMkLst>
            <pc:docMk/>
            <pc:sldMk cId="3658155376" sldId="547"/>
            <ac:spMk id="9" creationId="{16FDB598-BA32-829D-263B-436C7728BA76}"/>
          </ac:spMkLst>
        </pc:spChg>
      </pc:sldChg>
      <pc:sldChg chg="modSp mod">
        <pc:chgData name="Tobias Gnann" userId="288285b4-48e8-4301-af0d-6acb284638c2" providerId="ADAL" clId="{EC91E9E3-3A3F-51FC-A16C-42132C749921}" dt="2026-01-16T16:58:11.763" v="1045" actId="20577"/>
        <pc:sldMkLst>
          <pc:docMk/>
          <pc:sldMk cId="690345036" sldId="548"/>
        </pc:sldMkLst>
        <pc:spChg chg="mod">
          <ac:chgData name="Tobias Gnann" userId="288285b4-48e8-4301-af0d-6acb284638c2" providerId="ADAL" clId="{EC91E9E3-3A3F-51FC-A16C-42132C749921}" dt="2026-01-16T16:55:16.079" v="1026" actId="20577"/>
          <ac:spMkLst>
            <pc:docMk/>
            <pc:sldMk cId="690345036" sldId="548"/>
            <ac:spMk id="2" creationId="{ED25D7E3-8AF8-FF57-14D4-BD3D09BAA57D}"/>
          </ac:spMkLst>
        </pc:spChg>
        <pc:spChg chg="mod">
          <ac:chgData name="Tobias Gnann" userId="288285b4-48e8-4301-af0d-6acb284638c2" providerId="ADAL" clId="{EC91E9E3-3A3F-51FC-A16C-42132C749921}" dt="2026-01-16T16:56:12.889" v="1031" actId="113"/>
          <ac:spMkLst>
            <pc:docMk/>
            <pc:sldMk cId="690345036" sldId="548"/>
            <ac:spMk id="9" creationId="{77BB8056-213F-A315-6493-2AAEE9336562}"/>
          </ac:spMkLst>
        </pc:spChg>
        <pc:spChg chg="mod">
          <ac:chgData name="Tobias Gnann" userId="288285b4-48e8-4301-af0d-6acb284638c2" providerId="ADAL" clId="{EC91E9E3-3A3F-51FC-A16C-42132C749921}" dt="2026-01-16T16:58:11.763" v="1045" actId="20577"/>
          <ac:spMkLst>
            <pc:docMk/>
            <pc:sldMk cId="690345036" sldId="548"/>
            <ac:spMk id="15" creationId="{F4F303F4-0D59-DF8E-093E-EAB6706AF064}"/>
          </ac:spMkLst>
        </pc:spChg>
        <pc:spChg chg="mod">
          <ac:chgData name="Tobias Gnann" userId="288285b4-48e8-4301-af0d-6acb284638c2" providerId="ADAL" clId="{EC91E9E3-3A3F-51FC-A16C-42132C749921}" dt="2026-01-16T16:57:52.943" v="1036" actId="1076"/>
          <ac:spMkLst>
            <pc:docMk/>
            <pc:sldMk cId="690345036" sldId="548"/>
            <ac:spMk id="20" creationId="{4B896B6F-5313-7D7F-415D-D826A73D20B2}"/>
          </ac:spMkLst>
        </pc:spChg>
      </pc:sldChg>
      <pc:sldChg chg="addSp delSp modSp mod">
        <pc:chgData name="Tobias Gnann" userId="288285b4-48e8-4301-af0d-6acb284638c2" providerId="ADAL" clId="{EC91E9E3-3A3F-51FC-A16C-42132C749921}" dt="2026-01-30T11:14:49.946" v="7772"/>
        <pc:sldMkLst>
          <pc:docMk/>
          <pc:sldMk cId="1829096739" sldId="549"/>
        </pc:sldMkLst>
        <pc:spChg chg="mod">
          <ac:chgData name="Tobias Gnann" userId="288285b4-48e8-4301-af0d-6acb284638c2" providerId="ADAL" clId="{EC91E9E3-3A3F-51FC-A16C-42132C749921}" dt="2026-01-16T17:52:11.297" v="2234" actId="20577"/>
          <ac:spMkLst>
            <pc:docMk/>
            <pc:sldMk cId="1829096739" sldId="549"/>
            <ac:spMk id="2" creationId="{37C46FA7-9DBC-4AB1-A914-F4704FD81A2F}"/>
          </ac:spMkLst>
        </pc:spChg>
        <pc:spChg chg="mod">
          <ac:chgData name="Tobias Gnann" userId="288285b4-48e8-4301-af0d-6acb284638c2" providerId="ADAL" clId="{EC91E9E3-3A3F-51FC-A16C-42132C749921}" dt="2026-01-16T17:52:40.195" v="2274"/>
          <ac:spMkLst>
            <pc:docMk/>
            <pc:sldMk cId="1829096739" sldId="549"/>
            <ac:spMk id="3" creationId="{E9AE31C0-6688-E274-DAA4-19EC87CBE8ED}"/>
          </ac:spMkLst>
        </pc:spChg>
        <pc:spChg chg="mod">
          <ac:chgData name="Tobias Gnann" userId="288285b4-48e8-4301-af0d-6acb284638c2" providerId="ADAL" clId="{EC91E9E3-3A3F-51FC-A16C-42132C749921}" dt="2026-01-16T17:53:47.906" v="2417" actId="20577"/>
          <ac:spMkLst>
            <pc:docMk/>
            <pc:sldMk cId="1829096739" sldId="549"/>
            <ac:spMk id="4" creationId="{2F9BEE1A-51C6-B361-E58D-CC4968546998}"/>
          </ac:spMkLst>
        </pc:spChg>
        <pc:spChg chg="mod">
          <ac:chgData name="Tobias Gnann" userId="288285b4-48e8-4301-af0d-6acb284638c2" providerId="ADAL" clId="{EC91E9E3-3A3F-51FC-A16C-42132C749921}" dt="2026-01-30T11:14:49.946" v="7772"/>
          <ac:spMkLst>
            <pc:docMk/>
            <pc:sldMk cId="1829096739" sldId="549"/>
            <ac:spMk id="7" creationId="{F39825C2-02EA-A8CD-9AF8-941657117E3A}"/>
          </ac:spMkLst>
        </pc:spChg>
        <pc:spChg chg="mod">
          <ac:chgData name="Tobias Gnann" userId="288285b4-48e8-4301-af0d-6acb284638c2" providerId="ADAL" clId="{EC91E9E3-3A3F-51FC-A16C-42132C749921}" dt="2026-01-16T17:49:53.280" v="2025" actId="1035"/>
          <ac:spMkLst>
            <pc:docMk/>
            <pc:sldMk cId="1829096739" sldId="549"/>
            <ac:spMk id="10" creationId="{EBB56678-2671-10C6-132A-C81B0D5D2CCA}"/>
          </ac:spMkLst>
        </pc:spChg>
        <pc:spChg chg="mod">
          <ac:chgData name="Tobias Gnann" userId="288285b4-48e8-4301-af0d-6acb284638c2" providerId="ADAL" clId="{EC91E9E3-3A3F-51FC-A16C-42132C749921}" dt="2026-01-16T17:54:22.831" v="2507" actId="20577"/>
          <ac:spMkLst>
            <pc:docMk/>
            <pc:sldMk cId="1829096739" sldId="549"/>
            <ac:spMk id="11" creationId="{4F082EF3-8AF9-4F98-5076-4F13E7A28E4C}"/>
          </ac:spMkLst>
        </pc:spChg>
        <pc:spChg chg="mod">
          <ac:chgData name="Tobias Gnann" userId="288285b4-48e8-4301-af0d-6acb284638c2" providerId="ADAL" clId="{EC91E9E3-3A3F-51FC-A16C-42132C749921}" dt="2026-01-16T17:49:59.947" v="2041" actId="20577"/>
          <ac:spMkLst>
            <pc:docMk/>
            <pc:sldMk cId="1829096739" sldId="549"/>
            <ac:spMk id="16" creationId="{E2B0E6B6-A307-D976-5522-B79DA73166C0}"/>
          </ac:spMkLst>
        </pc:spChg>
        <pc:spChg chg="mod">
          <ac:chgData name="Tobias Gnann" userId="288285b4-48e8-4301-af0d-6acb284638c2" providerId="ADAL" clId="{EC91E9E3-3A3F-51FC-A16C-42132C749921}" dt="2026-01-16T17:51:24.830" v="2150" actId="1036"/>
          <ac:spMkLst>
            <pc:docMk/>
            <pc:sldMk cId="1829096739" sldId="549"/>
            <ac:spMk id="17" creationId="{32376ADD-60E0-90B5-77ED-89860E797DD1}"/>
          </ac:spMkLst>
        </pc:spChg>
        <pc:spChg chg="mod">
          <ac:chgData name="Tobias Gnann" userId="288285b4-48e8-4301-af0d-6acb284638c2" providerId="ADAL" clId="{EC91E9E3-3A3F-51FC-A16C-42132C749921}" dt="2026-01-16T17:52:48.401" v="2278" actId="20577"/>
          <ac:spMkLst>
            <pc:docMk/>
            <pc:sldMk cId="1829096739" sldId="549"/>
            <ac:spMk id="18" creationId="{ED8A044E-9092-A5DF-7F13-017F96929BB6}"/>
          </ac:spMkLst>
        </pc:spChg>
        <pc:spChg chg="mod">
          <ac:chgData name="Tobias Gnann" userId="288285b4-48e8-4301-af0d-6acb284638c2" providerId="ADAL" clId="{EC91E9E3-3A3F-51FC-A16C-42132C749921}" dt="2026-01-16T17:53:55.352" v="2425" actId="20577"/>
          <ac:spMkLst>
            <pc:docMk/>
            <pc:sldMk cId="1829096739" sldId="549"/>
            <ac:spMk id="19" creationId="{3684925B-02A1-2C5F-C2F8-2FF3AB9AB03B}"/>
          </ac:spMkLst>
        </pc:spChg>
        <pc:grpChg chg="add mod">
          <ac:chgData name="Tobias Gnann" userId="288285b4-48e8-4301-af0d-6acb284638c2" providerId="ADAL" clId="{EC91E9E3-3A3F-51FC-A16C-42132C749921}" dt="2026-01-30T11:14:49.946" v="7772"/>
          <ac:grpSpMkLst>
            <pc:docMk/>
            <pc:sldMk cId="1829096739" sldId="549"/>
            <ac:grpSpMk id="5" creationId="{87F4F46B-3B2F-215C-92F2-28664E67AD30}"/>
          </ac:grpSpMkLst>
        </pc:grpChg>
        <pc:picChg chg="mod">
          <ac:chgData name="Tobias Gnann" userId="288285b4-48e8-4301-af0d-6acb284638c2" providerId="ADAL" clId="{EC91E9E3-3A3F-51FC-A16C-42132C749921}" dt="2026-01-30T11:14:49.946" v="7772"/>
          <ac:picMkLst>
            <pc:docMk/>
            <pc:sldMk cId="1829096739" sldId="549"/>
            <ac:picMk id="8" creationId="{46EE5EB5-81C3-67C7-7EC0-7681BD7344F3}"/>
          </ac:picMkLst>
        </pc:picChg>
      </pc:sldChg>
      <pc:sldChg chg="modSp mod">
        <pc:chgData name="Tobias Gnann" userId="288285b4-48e8-4301-af0d-6acb284638c2" providerId="ADAL" clId="{EC91E9E3-3A3F-51FC-A16C-42132C749921}" dt="2026-01-17T17:13:24.653" v="3200" actId="790"/>
        <pc:sldMkLst>
          <pc:docMk/>
          <pc:sldMk cId="831644212" sldId="550"/>
        </pc:sldMkLst>
        <pc:spChg chg="mod">
          <ac:chgData name="Tobias Gnann" userId="288285b4-48e8-4301-af0d-6acb284638c2" providerId="ADAL" clId="{EC91E9E3-3A3F-51FC-A16C-42132C749921}" dt="2026-01-17T17:13:24.653" v="3200" actId="790"/>
          <ac:spMkLst>
            <pc:docMk/>
            <pc:sldMk cId="831644212" sldId="550"/>
            <ac:spMk id="2" creationId="{36429DEA-1D44-B509-E0C1-2721082409D8}"/>
          </ac:spMkLst>
        </pc:spChg>
        <pc:spChg chg="mod">
          <ac:chgData name="Tobias Gnann" userId="288285b4-48e8-4301-af0d-6acb284638c2" providerId="ADAL" clId="{EC91E9E3-3A3F-51FC-A16C-42132C749921}" dt="2026-01-17T17:10:19.526" v="3186" actId="20577"/>
          <ac:spMkLst>
            <pc:docMk/>
            <pc:sldMk cId="831644212" sldId="550"/>
            <ac:spMk id="3" creationId="{8A884D66-83CE-790B-47B0-C787A9C0A9E6}"/>
          </ac:spMkLst>
        </pc:spChg>
        <pc:spChg chg="mod">
          <ac:chgData name="Tobias Gnann" userId="288285b4-48e8-4301-af0d-6acb284638c2" providerId="ADAL" clId="{EC91E9E3-3A3F-51FC-A16C-42132C749921}" dt="2026-01-17T17:10:13.229" v="3174"/>
          <ac:spMkLst>
            <pc:docMk/>
            <pc:sldMk cId="831644212" sldId="550"/>
            <ac:spMk id="14" creationId="{76803F19-8796-46F1-B904-0A29A07BF37B}"/>
          </ac:spMkLst>
        </pc:spChg>
      </pc:sldChg>
      <pc:sldChg chg="modSp mod">
        <pc:chgData name="Tobias Gnann" userId="288285b4-48e8-4301-af0d-6acb284638c2" providerId="ADAL" clId="{EC91E9E3-3A3F-51FC-A16C-42132C749921}" dt="2026-01-19T22:18:40.001" v="5748" actId="20577"/>
        <pc:sldMkLst>
          <pc:docMk/>
          <pc:sldMk cId="2343616803" sldId="551"/>
        </pc:sldMkLst>
        <pc:spChg chg="mod">
          <ac:chgData name="Tobias Gnann" userId="288285b4-48e8-4301-af0d-6acb284638c2" providerId="ADAL" clId="{EC91E9E3-3A3F-51FC-A16C-42132C749921}" dt="2026-01-17T17:20:02.216" v="3302" actId="1036"/>
          <ac:spMkLst>
            <pc:docMk/>
            <pc:sldMk cId="2343616803" sldId="551"/>
            <ac:spMk id="2" creationId="{860DDEF6-0CB6-1D1C-0EF2-CFF4E9B96E7C}"/>
          </ac:spMkLst>
        </pc:spChg>
        <pc:spChg chg="mod">
          <ac:chgData name="Tobias Gnann" userId="288285b4-48e8-4301-af0d-6acb284638c2" providerId="ADAL" clId="{EC91E9E3-3A3F-51FC-A16C-42132C749921}" dt="2026-01-17T17:14:26.235" v="3234" actId="20577"/>
          <ac:spMkLst>
            <pc:docMk/>
            <pc:sldMk cId="2343616803" sldId="551"/>
            <ac:spMk id="3" creationId="{064E6FF0-DFCC-ED5F-62DE-EA924585A8A7}"/>
          </ac:spMkLst>
        </pc:spChg>
        <pc:spChg chg="mod">
          <ac:chgData name="Tobias Gnann" userId="288285b4-48e8-4301-af0d-6acb284638c2" providerId="ADAL" clId="{EC91E9E3-3A3F-51FC-A16C-42132C749921}" dt="2026-01-17T17:21:52.061" v="3347" actId="5793"/>
          <ac:spMkLst>
            <pc:docMk/>
            <pc:sldMk cId="2343616803" sldId="551"/>
            <ac:spMk id="5" creationId="{AE4236C6-5F38-7C16-2312-5CB1EE15119C}"/>
          </ac:spMkLst>
        </pc:spChg>
        <pc:spChg chg="mod">
          <ac:chgData name="Tobias Gnann" userId="288285b4-48e8-4301-af0d-6acb284638c2" providerId="ADAL" clId="{EC91E9E3-3A3F-51FC-A16C-42132C749921}" dt="2026-01-17T17:20:41.249" v="3335" actId="113"/>
          <ac:spMkLst>
            <pc:docMk/>
            <pc:sldMk cId="2343616803" sldId="551"/>
            <ac:spMk id="6" creationId="{BFD20A1B-5870-B56E-4AEE-0A34730A7261}"/>
          </ac:spMkLst>
        </pc:spChg>
        <pc:spChg chg="mod">
          <ac:chgData name="Tobias Gnann" userId="288285b4-48e8-4301-af0d-6acb284638c2" providerId="ADAL" clId="{EC91E9E3-3A3F-51FC-A16C-42132C749921}" dt="2026-01-17T17:20:46.599" v="3336" actId="113"/>
          <ac:spMkLst>
            <pc:docMk/>
            <pc:sldMk cId="2343616803" sldId="551"/>
            <ac:spMk id="7" creationId="{A5DE4F97-87E0-3C74-FFFC-75A5DE85AA88}"/>
          </ac:spMkLst>
        </pc:spChg>
        <pc:spChg chg="mod">
          <ac:chgData name="Tobias Gnann" userId="288285b4-48e8-4301-af0d-6acb284638c2" providerId="ADAL" clId="{EC91E9E3-3A3F-51FC-A16C-42132C749921}" dt="2026-01-19T22:18:40.001" v="5748" actId="20577"/>
          <ac:spMkLst>
            <pc:docMk/>
            <pc:sldMk cId="2343616803" sldId="551"/>
            <ac:spMk id="8" creationId="{EB46B5F9-E154-7C1F-0B18-1369BAF97475}"/>
          </ac:spMkLst>
        </pc:spChg>
        <pc:picChg chg="mod">
          <ac:chgData name="Tobias Gnann" userId="288285b4-48e8-4301-af0d-6acb284638c2" providerId="ADAL" clId="{EC91E9E3-3A3F-51FC-A16C-42132C749921}" dt="2026-01-17T17:20:02.216" v="3302" actId="1036"/>
          <ac:picMkLst>
            <pc:docMk/>
            <pc:sldMk cId="2343616803" sldId="551"/>
            <ac:picMk id="4" creationId="{C75EA59B-E003-F18B-7D52-805E616FC2F8}"/>
          </ac:picMkLst>
        </pc:picChg>
        <pc:picChg chg="mod">
          <ac:chgData name="Tobias Gnann" userId="288285b4-48e8-4301-af0d-6acb284638c2" providerId="ADAL" clId="{EC91E9E3-3A3F-51FC-A16C-42132C749921}" dt="2026-01-17T17:20:23.050" v="3332" actId="1076"/>
          <ac:picMkLst>
            <pc:docMk/>
            <pc:sldMk cId="2343616803" sldId="551"/>
            <ac:picMk id="11" creationId="{5AC8BFAB-5DA3-A987-ADA4-CC8666BF7A60}"/>
          </ac:picMkLst>
        </pc:picChg>
      </pc:sldChg>
      <pc:sldChg chg="addSp delSp modSp mod">
        <pc:chgData name="Tobias Gnann" userId="288285b4-48e8-4301-af0d-6acb284638c2" providerId="ADAL" clId="{EC91E9E3-3A3F-51FC-A16C-42132C749921}" dt="2026-01-30T11:15:45.926" v="7795"/>
        <pc:sldMkLst>
          <pc:docMk/>
          <pc:sldMk cId="413826607" sldId="552"/>
        </pc:sldMkLst>
        <pc:spChg chg="mod">
          <ac:chgData name="Tobias Gnann" userId="288285b4-48e8-4301-af0d-6acb284638c2" providerId="ADAL" clId="{EC91E9E3-3A3F-51FC-A16C-42132C749921}" dt="2026-01-30T11:15:45.926" v="7795"/>
          <ac:spMkLst>
            <pc:docMk/>
            <pc:sldMk cId="413826607" sldId="552"/>
            <ac:spMk id="5" creationId="{78D7E49F-2C87-A088-A83D-1217C2F51763}"/>
          </ac:spMkLst>
        </pc:spChg>
        <pc:spChg chg="mod">
          <ac:chgData name="Tobias Gnann" userId="288285b4-48e8-4301-af0d-6acb284638c2" providerId="ADAL" clId="{EC91E9E3-3A3F-51FC-A16C-42132C749921}" dt="2026-01-17T17:44:56.634" v="3843" actId="790"/>
          <ac:spMkLst>
            <pc:docMk/>
            <pc:sldMk cId="413826607" sldId="552"/>
            <ac:spMk id="10" creationId="{7CD24531-815E-674A-3171-F02B9D57144F}"/>
          </ac:spMkLst>
        </pc:spChg>
        <pc:grpChg chg="add mod">
          <ac:chgData name="Tobias Gnann" userId="288285b4-48e8-4301-af0d-6acb284638c2" providerId="ADAL" clId="{EC91E9E3-3A3F-51FC-A16C-42132C749921}" dt="2026-01-30T11:15:45.926" v="7795"/>
          <ac:grpSpMkLst>
            <pc:docMk/>
            <pc:sldMk cId="413826607" sldId="552"/>
            <ac:grpSpMk id="2" creationId="{3590D51C-81C8-973B-AD33-3DB377AF4B36}"/>
          </ac:grpSpMkLst>
        </pc:grpChg>
        <pc:picChg chg="mod">
          <ac:chgData name="Tobias Gnann" userId="288285b4-48e8-4301-af0d-6acb284638c2" providerId="ADAL" clId="{EC91E9E3-3A3F-51FC-A16C-42132C749921}" dt="2026-01-30T11:15:45.926" v="7795"/>
          <ac:picMkLst>
            <pc:docMk/>
            <pc:sldMk cId="413826607" sldId="552"/>
            <ac:picMk id="6" creationId="{4F7D269D-5F45-4511-CB09-68DC32718CBB}"/>
          </ac:picMkLst>
        </pc:picChg>
      </pc:sldChg>
      <pc:sldChg chg="modSp mod">
        <pc:chgData name="Tobias Gnann" userId="288285b4-48e8-4301-af0d-6acb284638c2" providerId="ADAL" clId="{EC91E9E3-3A3F-51FC-A16C-42132C749921}" dt="2026-01-19T22:44:19.106" v="6155" actId="20577"/>
        <pc:sldMkLst>
          <pc:docMk/>
          <pc:sldMk cId="2659731216" sldId="555"/>
        </pc:sldMkLst>
        <pc:spChg chg="mod">
          <ac:chgData name="Tobias Gnann" userId="288285b4-48e8-4301-af0d-6acb284638c2" providerId="ADAL" clId="{EC91E9E3-3A3F-51FC-A16C-42132C749921}" dt="2026-01-19T22:43:39.562" v="6152" actId="20577"/>
          <ac:spMkLst>
            <pc:docMk/>
            <pc:sldMk cId="2659731216" sldId="555"/>
            <ac:spMk id="2" creationId="{2213F2EF-1560-F4F3-9B1A-B2463BB8C953}"/>
          </ac:spMkLst>
        </pc:spChg>
        <pc:spChg chg="mod">
          <ac:chgData name="Tobias Gnann" userId="288285b4-48e8-4301-af0d-6acb284638c2" providerId="ADAL" clId="{EC91E9E3-3A3F-51FC-A16C-42132C749921}" dt="2026-01-19T22:44:19.106" v="6155" actId="20577"/>
          <ac:spMkLst>
            <pc:docMk/>
            <pc:sldMk cId="2659731216" sldId="555"/>
            <ac:spMk id="4" creationId="{8EA93762-750F-0908-59D2-B1B28A42133A}"/>
          </ac:spMkLst>
        </pc:spChg>
        <pc:spChg chg="mod">
          <ac:chgData name="Tobias Gnann" userId="288285b4-48e8-4301-af0d-6acb284638c2" providerId="ADAL" clId="{EC91E9E3-3A3F-51FC-A16C-42132C749921}" dt="2026-01-19T22:41:58.461" v="6108"/>
          <ac:spMkLst>
            <pc:docMk/>
            <pc:sldMk cId="2659731216" sldId="555"/>
            <ac:spMk id="6" creationId="{06B7964A-4FEF-711E-CCDF-D1B03523CDA1}"/>
          </ac:spMkLst>
        </pc:spChg>
        <pc:spChg chg="mod">
          <ac:chgData name="Tobias Gnann" userId="288285b4-48e8-4301-af0d-6acb284638c2" providerId="ADAL" clId="{EC91E9E3-3A3F-51FC-A16C-42132C749921}" dt="2026-01-19T22:41:33.687" v="6105"/>
          <ac:spMkLst>
            <pc:docMk/>
            <pc:sldMk cId="2659731216" sldId="555"/>
            <ac:spMk id="10" creationId="{FF66483C-16C5-548E-CBAF-A42DFF65B382}"/>
          </ac:spMkLst>
        </pc:spChg>
        <pc:spChg chg="mod">
          <ac:chgData name="Tobias Gnann" userId="288285b4-48e8-4301-af0d-6acb284638c2" providerId="ADAL" clId="{EC91E9E3-3A3F-51FC-A16C-42132C749921}" dt="2026-01-19T22:42:24.641" v="6111"/>
          <ac:spMkLst>
            <pc:docMk/>
            <pc:sldMk cId="2659731216" sldId="555"/>
            <ac:spMk id="11" creationId="{3E88ACDF-CDF5-A2DF-2AF5-490A6299FBBE}"/>
          </ac:spMkLst>
        </pc:spChg>
        <pc:spChg chg="mod">
          <ac:chgData name="Tobias Gnann" userId="288285b4-48e8-4301-af0d-6acb284638c2" providerId="ADAL" clId="{EC91E9E3-3A3F-51FC-A16C-42132C749921}" dt="2026-01-19T22:37:21.895" v="6022" actId="20577"/>
          <ac:spMkLst>
            <pc:docMk/>
            <pc:sldMk cId="2659731216" sldId="555"/>
            <ac:spMk id="16" creationId="{51005D34-7C50-0EBE-96B7-461A2A738DB3}"/>
          </ac:spMkLst>
        </pc:spChg>
        <pc:spChg chg="mod">
          <ac:chgData name="Tobias Gnann" userId="288285b4-48e8-4301-af0d-6acb284638c2" providerId="ADAL" clId="{EC91E9E3-3A3F-51FC-A16C-42132C749921}" dt="2026-01-19T22:40:35.296" v="6053" actId="20577"/>
          <ac:spMkLst>
            <pc:docMk/>
            <pc:sldMk cId="2659731216" sldId="555"/>
            <ac:spMk id="17" creationId="{BA43BD9F-9C52-D1E4-4D4C-BF90667D6F37}"/>
          </ac:spMkLst>
        </pc:spChg>
        <pc:spChg chg="mod">
          <ac:chgData name="Tobias Gnann" userId="288285b4-48e8-4301-af0d-6acb284638c2" providerId="ADAL" clId="{EC91E9E3-3A3F-51FC-A16C-42132C749921}" dt="2026-01-19T22:40:47.618" v="6080" actId="14100"/>
          <ac:spMkLst>
            <pc:docMk/>
            <pc:sldMk cId="2659731216" sldId="555"/>
            <ac:spMk id="18" creationId="{B5A317E0-6BEB-AA91-F3B1-711FEC7D19DF}"/>
          </ac:spMkLst>
        </pc:spChg>
        <pc:spChg chg="mod">
          <ac:chgData name="Tobias Gnann" userId="288285b4-48e8-4301-af0d-6acb284638c2" providerId="ADAL" clId="{EC91E9E3-3A3F-51FC-A16C-42132C749921}" dt="2026-01-19T22:42:34.385" v="6129" actId="20577"/>
          <ac:spMkLst>
            <pc:docMk/>
            <pc:sldMk cId="2659731216" sldId="555"/>
            <ac:spMk id="19" creationId="{ECA3294D-5DAD-95DC-CC07-0FA8C65D9444}"/>
          </ac:spMkLst>
        </pc:spChg>
      </pc:sldChg>
      <pc:sldChg chg="addSp delSp modSp mod">
        <pc:chgData name="Tobias Gnann" userId="288285b4-48e8-4301-af0d-6acb284638c2" providerId="ADAL" clId="{EC91E9E3-3A3F-51FC-A16C-42132C749921}" dt="2026-01-30T11:13:57.793" v="7751"/>
        <pc:sldMkLst>
          <pc:docMk/>
          <pc:sldMk cId="1714022048" sldId="556"/>
        </pc:sldMkLst>
        <pc:spChg chg="mod">
          <ac:chgData name="Tobias Gnann" userId="288285b4-48e8-4301-af0d-6acb284638c2" providerId="ADAL" clId="{EC91E9E3-3A3F-51FC-A16C-42132C749921}" dt="2026-01-30T11:13:57.793" v="7751"/>
          <ac:spMkLst>
            <pc:docMk/>
            <pc:sldMk cId="1714022048" sldId="556"/>
            <ac:spMk id="23" creationId="{24102F20-75B8-5983-9AB6-CCED28C70A06}"/>
          </ac:spMkLst>
        </pc:spChg>
        <pc:grpChg chg="add mod">
          <ac:chgData name="Tobias Gnann" userId="288285b4-48e8-4301-af0d-6acb284638c2" providerId="ADAL" clId="{EC91E9E3-3A3F-51FC-A16C-42132C749921}" dt="2026-01-30T11:13:57.793" v="7751"/>
          <ac:grpSpMkLst>
            <pc:docMk/>
            <pc:sldMk cId="1714022048" sldId="556"/>
            <ac:grpSpMk id="3" creationId="{1DB149C1-DC6B-54D4-6ECE-56A215D04F6A}"/>
          </ac:grpSpMkLst>
        </pc:grpChg>
        <pc:picChg chg="mod">
          <ac:chgData name="Tobias Gnann" userId="288285b4-48e8-4301-af0d-6acb284638c2" providerId="ADAL" clId="{EC91E9E3-3A3F-51FC-A16C-42132C749921}" dt="2026-01-30T11:13:57.793" v="7751"/>
          <ac:picMkLst>
            <pc:docMk/>
            <pc:sldMk cId="1714022048" sldId="556"/>
            <ac:picMk id="30" creationId="{FD9E2201-CC3E-8344-46FF-458000A52BF3}"/>
          </ac:picMkLst>
        </pc:picChg>
      </pc:sldChg>
      <pc:sldChg chg="addSp delSp modSp mod">
        <pc:chgData name="Tobias Gnann" userId="288285b4-48e8-4301-af0d-6acb284638c2" providerId="ADAL" clId="{EC91E9E3-3A3F-51FC-A16C-42132C749921}" dt="2026-01-30T11:14:15.393" v="7761"/>
        <pc:sldMkLst>
          <pc:docMk/>
          <pc:sldMk cId="1940258977" sldId="557"/>
        </pc:sldMkLst>
        <pc:spChg chg="mod">
          <ac:chgData name="Tobias Gnann" userId="288285b4-48e8-4301-af0d-6acb284638c2" providerId="ADAL" clId="{EC91E9E3-3A3F-51FC-A16C-42132C749921}" dt="2026-01-16T16:22:41.303" v="537" actId="14100"/>
          <ac:spMkLst>
            <pc:docMk/>
            <pc:sldMk cId="1940258977" sldId="557"/>
            <ac:spMk id="3" creationId="{A4728A5C-C161-0764-D9DD-6FFD6B1F88B7}"/>
          </ac:spMkLst>
        </pc:spChg>
        <pc:spChg chg="mod">
          <ac:chgData name="Tobias Gnann" userId="288285b4-48e8-4301-af0d-6acb284638c2" providerId="ADAL" clId="{EC91E9E3-3A3F-51FC-A16C-42132C749921}" dt="2026-01-16T16:25:03.847" v="630" actId="790"/>
          <ac:spMkLst>
            <pc:docMk/>
            <pc:sldMk cId="1940258977" sldId="557"/>
            <ac:spMk id="4" creationId="{1E5AAEDA-DDFD-8147-1605-A10E2308E70C}"/>
          </ac:spMkLst>
        </pc:spChg>
        <pc:spChg chg="mod">
          <ac:chgData name="Tobias Gnann" userId="288285b4-48e8-4301-af0d-6acb284638c2" providerId="ADAL" clId="{EC91E9E3-3A3F-51FC-A16C-42132C749921}" dt="2026-01-17T18:07:19.301" v="4598" actId="13926"/>
          <ac:spMkLst>
            <pc:docMk/>
            <pc:sldMk cId="1940258977" sldId="557"/>
            <ac:spMk id="6" creationId="{59691CD4-C725-A132-4C9A-94AA146E13B5}"/>
          </ac:spMkLst>
        </pc:spChg>
        <pc:spChg chg="mod">
          <ac:chgData name="Tobias Gnann" userId="288285b4-48e8-4301-af0d-6acb284638c2" providerId="ADAL" clId="{EC91E9E3-3A3F-51FC-A16C-42132C749921}" dt="2026-01-16T16:25:03.847" v="630" actId="790"/>
          <ac:spMkLst>
            <pc:docMk/>
            <pc:sldMk cId="1940258977" sldId="557"/>
            <ac:spMk id="8" creationId="{4E6D7E9F-871A-0B82-861C-FB8CF4247042}"/>
          </ac:spMkLst>
        </pc:spChg>
        <pc:spChg chg="mod">
          <ac:chgData name="Tobias Gnann" userId="288285b4-48e8-4301-af0d-6acb284638c2" providerId="ADAL" clId="{EC91E9E3-3A3F-51FC-A16C-42132C749921}" dt="2026-01-16T16:25:03.847" v="630" actId="790"/>
          <ac:spMkLst>
            <pc:docMk/>
            <pc:sldMk cId="1940258977" sldId="557"/>
            <ac:spMk id="10" creationId="{0B4E8D16-5794-B84F-5FB1-07AE764747B9}"/>
          </ac:spMkLst>
        </pc:spChg>
        <pc:spChg chg="mod">
          <ac:chgData name="Tobias Gnann" userId="288285b4-48e8-4301-af0d-6acb284638c2" providerId="ADAL" clId="{EC91E9E3-3A3F-51FC-A16C-42132C749921}" dt="2026-01-16T16:24:52.818" v="629" actId="14100"/>
          <ac:spMkLst>
            <pc:docMk/>
            <pc:sldMk cId="1940258977" sldId="557"/>
            <ac:spMk id="16" creationId="{6611D964-A1E5-F785-0FA2-DC2C45E6F117}"/>
          </ac:spMkLst>
        </pc:spChg>
        <pc:spChg chg="mod">
          <ac:chgData name="Tobias Gnann" userId="288285b4-48e8-4301-af0d-6acb284638c2" providerId="ADAL" clId="{EC91E9E3-3A3F-51FC-A16C-42132C749921}" dt="2026-01-30T11:14:15.393" v="7761"/>
          <ac:spMkLst>
            <pc:docMk/>
            <pc:sldMk cId="1940258977" sldId="557"/>
            <ac:spMk id="19" creationId="{33348A75-794A-3394-24EF-4314E00DBB0A}"/>
          </ac:spMkLst>
        </pc:spChg>
        <pc:spChg chg="mod">
          <ac:chgData name="Tobias Gnann" userId="288285b4-48e8-4301-af0d-6acb284638c2" providerId="ADAL" clId="{EC91E9E3-3A3F-51FC-A16C-42132C749921}" dt="2026-01-16T16:25:03.847" v="630" actId="790"/>
          <ac:spMkLst>
            <pc:docMk/>
            <pc:sldMk cId="1940258977" sldId="557"/>
            <ac:spMk id="64" creationId="{AF6085A3-11DD-7D1E-44C7-584E494A81CC}"/>
          </ac:spMkLst>
        </pc:spChg>
        <pc:spChg chg="mod">
          <ac:chgData name="Tobias Gnann" userId="288285b4-48e8-4301-af0d-6acb284638c2" providerId="ADAL" clId="{EC91E9E3-3A3F-51FC-A16C-42132C749921}" dt="2026-01-16T16:22:32.702" v="534" actId="14100"/>
          <ac:spMkLst>
            <pc:docMk/>
            <pc:sldMk cId="1940258977" sldId="557"/>
            <ac:spMk id="65" creationId="{EBE5B240-0F4C-F9E1-2966-306FA1541759}"/>
          </ac:spMkLst>
        </pc:spChg>
        <pc:spChg chg="mod">
          <ac:chgData name="Tobias Gnann" userId="288285b4-48e8-4301-af0d-6acb284638c2" providerId="ADAL" clId="{EC91E9E3-3A3F-51FC-A16C-42132C749921}" dt="2026-01-16T16:23:26.902" v="622" actId="14100"/>
          <ac:spMkLst>
            <pc:docMk/>
            <pc:sldMk cId="1940258977" sldId="557"/>
            <ac:spMk id="68" creationId="{1E6477D3-84EE-26EB-B811-5FE9B8AAA6A6}"/>
          </ac:spMkLst>
        </pc:spChg>
        <pc:spChg chg="mod">
          <ac:chgData name="Tobias Gnann" userId="288285b4-48e8-4301-af0d-6acb284638c2" providerId="ADAL" clId="{EC91E9E3-3A3F-51FC-A16C-42132C749921}" dt="2026-01-16T16:25:03.847" v="630" actId="790"/>
          <ac:spMkLst>
            <pc:docMk/>
            <pc:sldMk cId="1940258977" sldId="557"/>
            <ac:spMk id="72" creationId="{2F6CC82B-C35A-4C5B-143B-3E6A1F4E1F2B}"/>
          </ac:spMkLst>
        </pc:spChg>
        <pc:spChg chg="mod">
          <ac:chgData name="Tobias Gnann" userId="288285b4-48e8-4301-af0d-6acb284638c2" providerId="ADAL" clId="{EC91E9E3-3A3F-51FC-A16C-42132C749921}" dt="2026-01-16T16:22:58.370" v="567" actId="20577"/>
          <ac:spMkLst>
            <pc:docMk/>
            <pc:sldMk cId="1940258977" sldId="557"/>
            <ac:spMk id="73" creationId="{C8F9A56B-AE65-9F10-CE2F-D8661AF7ED8E}"/>
          </ac:spMkLst>
        </pc:spChg>
        <pc:spChg chg="mod">
          <ac:chgData name="Tobias Gnann" userId="288285b4-48e8-4301-af0d-6acb284638c2" providerId="ADAL" clId="{EC91E9E3-3A3F-51FC-A16C-42132C749921}" dt="2026-01-16T16:25:03.847" v="630" actId="790"/>
          <ac:spMkLst>
            <pc:docMk/>
            <pc:sldMk cId="1940258977" sldId="557"/>
            <ac:spMk id="74" creationId="{52965962-09A7-7D0D-7593-38323B4F017C}"/>
          </ac:spMkLst>
        </pc:spChg>
        <pc:spChg chg="mod">
          <ac:chgData name="Tobias Gnann" userId="288285b4-48e8-4301-af0d-6acb284638c2" providerId="ADAL" clId="{EC91E9E3-3A3F-51FC-A16C-42132C749921}" dt="2026-01-16T16:25:03.847" v="630" actId="790"/>
          <ac:spMkLst>
            <pc:docMk/>
            <pc:sldMk cId="1940258977" sldId="557"/>
            <ac:spMk id="75" creationId="{A4AC36B7-782B-C212-BBEB-31BDB85BF3F8}"/>
          </ac:spMkLst>
        </pc:spChg>
        <pc:spChg chg="mod">
          <ac:chgData name="Tobias Gnann" userId="288285b4-48e8-4301-af0d-6acb284638c2" providerId="ADAL" clId="{EC91E9E3-3A3F-51FC-A16C-42132C749921}" dt="2026-01-16T16:25:03.847" v="630" actId="790"/>
          <ac:spMkLst>
            <pc:docMk/>
            <pc:sldMk cId="1940258977" sldId="557"/>
            <ac:spMk id="76" creationId="{2F17D41E-4B10-6C4A-FC98-EEDD8DF9E15A}"/>
          </ac:spMkLst>
        </pc:spChg>
        <pc:spChg chg="mod">
          <ac:chgData name="Tobias Gnann" userId="288285b4-48e8-4301-af0d-6acb284638c2" providerId="ADAL" clId="{EC91E9E3-3A3F-51FC-A16C-42132C749921}" dt="2026-01-16T16:25:03.847" v="630" actId="790"/>
          <ac:spMkLst>
            <pc:docMk/>
            <pc:sldMk cId="1940258977" sldId="557"/>
            <ac:spMk id="83" creationId="{FF4761CF-3FE5-B8D5-BFA3-2F519964A061}"/>
          </ac:spMkLst>
        </pc:spChg>
        <pc:grpChg chg="add mod">
          <ac:chgData name="Tobias Gnann" userId="288285b4-48e8-4301-af0d-6acb284638c2" providerId="ADAL" clId="{EC91E9E3-3A3F-51FC-A16C-42132C749921}" dt="2026-01-30T11:14:15.393" v="7761"/>
          <ac:grpSpMkLst>
            <pc:docMk/>
            <pc:sldMk cId="1940258977" sldId="557"/>
            <ac:grpSpMk id="15" creationId="{D1AB4709-8BDA-55B1-7DD2-9A09E03FD015}"/>
          </ac:grpSpMkLst>
        </pc:grpChg>
        <pc:picChg chg="mod">
          <ac:chgData name="Tobias Gnann" userId="288285b4-48e8-4301-af0d-6acb284638c2" providerId="ADAL" clId="{EC91E9E3-3A3F-51FC-A16C-42132C749921}" dt="2026-01-30T11:14:15.393" v="7761"/>
          <ac:picMkLst>
            <pc:docMk/>
            <pc:sldMk cId="1940258977" sldId="557"/>
            <ac:picMk id="20" creationId="{63153B0A-5B85-A3C9-779B-D2ED0BD35EBB}"/>
          </ac:picMkLst>
        </pc:picChg>
      </pc:sldChg>
      <pc:sldChg chg="addSp delSp modSp mod">
        <pc:chgData name="Tobias Gnann" userId="288285b4-48e8-4301-af0d-6acb284638c2" providerId="ADAL" clId="{EC91E9E3-3A3F-51FC-A16C-42132C749921}" dt="2026-01-30T11:11:48.708" v="7734"/>
        <pc:sldMkLst>
          <pc:docMk/>
          <pc:sldMk cId="1255654286" sldId="559"/>
        </pc:sldMkLst>
      </pc:sldChg>
      <pc:sldChg chg="modSp mod">
        <pc:chgData name="Tobias Gnann" userId="288285b4-48e8-4301-af0d-6acb284638c2" providerId="ADAL" clId="{EC91E9E3-3A3F-51FC-A16C-42132C749921}" dt="2026-01-29T09:55:27.794" v="7708" actId="1076"/>
        <pc:sldMkLst>
          <pc:docMk/>
          <pc:sldMk cId="2774463958" sldId="560"/>
        </pc:sldMkLst>
        <pc:spChg chg="mod">
          <ac:chgData name="Tobias Gnann" userId="288285b4-48e8-4301-af0d-6acb284638c2" providerId="ADAL" clId="{EC91E9E3-3A3F-51FC-A16C-42132C749921}" dt="2026-01-16T16:59:10.713" v="1076" actId="20577"/>
          <ac:spMkLst>
            <pc:docMk/>
            <pc:sldMk cId="2774463958" sldId="560"/>
            <ac:spMk id="2" creationId="{0198CD91-914F-B3BD-85DD-8B4004E84036}"/>
          </ac:spMkLst>
        </pc:spChg>
        <pc:spChg chg="mod">
          <ac:chgData name="Tobias Gnann" userId="288285b4-48e8-4301-af0d-6acb284638c2" providerId="ADAL" clId="{EC91E9E3-3A3F-51FC-A16C-42132C749921}" dt="2026-01-29T09:55:27.794" v="7708" actId="1076"/>
          <ac:spMkLst>
            <pc:docMk/>
            <pc:sldMk cId="2774463958" sldId="560"/>
            <ac:spMk id="3" creationId="{08844D08-91BD-9485-CAFC-FE53828C8789}"/>
          </ac:spMkLst>
        </pc:spChg>
      </pc:sldChg>
      <pc:sldChg chg="addSp delSp modSp mod">
        <pc:chgData name="Tobias Gnann" userId="288285b4-48e8-4301-af0d-6acb284638c2" providerId="ADAL" clId="{EC91E9E3-3A3F-51FC-A16C-42132C749921}" dt="2026-01-30T11:16:02.480" v="7805"/>
        <pc:sldMkLst>
          <pc:docMk/>
          <pc:sldMk cId="3074135499" sldId="570"/>
        </pc:sldMkLst>
        <pc:spChg chg="mod">
          <ac:chgData name="Tobias Gnann" userId="288285b4-48e8-4301-af0d-6acb284638c2" providerId="ADAL" clId="{EC91E9E3-3A3F-51FC-A16C-42132C749921}" dt="2026-01-19T22:02:29.556" v="5277" actId="20577"/>
          <ac:spMkLst>
            <pc:docMk/>
            <pc:sldMk cId="3074135499" sldId="570"/>
            <ac:spMk id="6" creationId="{850134E6-17EE-D0CA-043B-02174AECBA97}"/>
          </ac:spMkLst>
        </pc:spChg>
        <pc:spChg chg="mod">
          <ac:chgData name="Tobias Gnann" userId="288285b4-48e8-4301-af0d-6acb284638c2" providerId="ADAL" clId="{EC91E9E3-3A3F-51FC-A16C-42132C749921}" dt="2026-01-19T22:04:39.153" v="5533" actId="20577"/>
          <ac:spMkLst>
            <pc:docMk/>
            <pc:sldMk cId="3074135499" sldId="570"/>
            <ac:spMk id="10" creationId="{D16D7C47-90D8-A56B-DE55-8AA593BA42C8}"/>
          </ac:spMkLst>
        </pc:spChg>
        <pc:spChg chg="mod">
          <ac:chgData name="Tobias Gnann" userId="288285b4-48e8-4301-af0d-6acb284638c2" providerId="ADAL" clId="{EC91E9E3-3A3F-51FC-A16C-42132C749921}" dt="2026-01-19T22:06:04.648" v="5605" actId="20577"/>
          <ac:spMkLst>
            <pc:docMk/>
            <pc:sldMk cId="3074135499" sldId="570"/>
            <ac:spMk id="13" creationId="{A00B30E4-0E34-81AE-D431-53B6A5178B79}"/>
          </ac:spMkLst>
        </pc:spChg>
        <pc:spChg chg="mod">
          <ac:chgData name="Tobias Gnann" userId="288285b4-48e8-4301-af0d-6acb284638c2" providerId="ADAL" clId="{EC91E9E3-3A3F-51FC-A16C-42132C749921}" dt="2026-01-30T11:16:02.480" v="7805"/>
          <ac:spMkLst>
            <pc:docMk/>
            <pc:sldMk cId="3074135499" sldId="570"/>
            <ac:spMk id="20" creationId="{57D74C74-CE2E-F577-80D2-EBD6AB767B3D}"/>
          </ac:spMkLst>
        </pc:spChg>
        <pc:grpChg chg="add mod">
          <ac:chgData name="Tobias Gnann" userId="288285b4-48e8-4301-af0d-6acb284638c2" providerId="ADAL" clId="{EC91E9E3-3A3F-51FC-A16C-42132C749921}" dt="2026-01-30T11:16:02.480" v="7805"/>
          <ac:grpSpMkLst>
            <pc:docMk/>
            <pc:sldMk cId="3074135499" sldId="570"/>
            <ac:grpSpMk id="2" creationId="{F291A5FA-644F-3A42-FFE0-2DF31CAAC8C6}"/>
          </ac:grpSpMkLst>
        </pc:grpChg>
        <pc:picChg chg="mod">
          <ac:chgData name="Tobias Gnann" userId="288285b4-48e8-4301-af0d-6acb284638c2" providerId="ADAL" clId="{EC91E9E3-3A3F-51FC-A16C-42132C749921}" dt="2026-01-30T11:16:02.480" v="7805"/>
          <ac:picMkLst>
            <pc:docMk/>
            <pc:sldMk cId="3074135499" sldId="570"/>
            <ac:picMk id="21" creationId="{30E78139-234B-2FA2-4F29-E251D7A4E1D5}"/>
          </ac:picMkLst>
        </pc:picChg>
      </pc:sldChg>
      <pc:sldChg chg="addSp delSp modSp mod">
        <pc:chgData name="Tobias Gnann" userId="288285b4-48e8-4301-af0d-6acb284638c2" providerId="ADAL" clId="{EC91E9E3-3A3F-51FC-A16C-42132C749921}" dt="2026-01-30T11:16:05.943" v="7807"/>
        <pc:sldMkLst>
          <pc:docMk/>
          <pc:sldMk cId="2114213484" sldId="571"/>
        </pc:sldMkLst>
        <pc:spChg chg="mod">
          <ac:chgData name="Tobias Gnann" userId="288285b4-48e8-4301-af0d-6acb284638c2" providerId="ADAL" clId="{EC91E9E3-3A3F-51FC-A16C-42132C749921}" dt="2026-01-30T11:16:05.943" v="7807"/>
          <ac:spMkLst>
            <pc:docMk/>
            <pc:sldMk cId="2114213484" sldId="571"/>
            <ac:spMk id="4" creationId="{23F47175-42D2-D7CF-873B-B96FBA1E07D9}"/>
          </ac:spMkLst>
        </pc:spChg>
        <pc:spChg chg="mod">
          <ac:chgData name="Tobias Gnann" userId="288285b4-48e8-4301-af0d-6acb284638c2" providerId="ADAL" clId="{EC91E9E3-3A3F-51FC-A16C-42132C749921}" dt="2026-01-19T22:08:54.212" v="5677" actId="790"/>
          <ac:spMkLst>
            <pc:docMk/>
            <pc:sldMk cId="2114213484" sldId="571"/>
            <ac:spMk id="6" creationId="{84D17C8D-9EEA-A08F-16A7-F4D8BF5EEE1D}"/>
          </ac:spMkLst>
        </pc:spChg>
        <pc:spChg chg="mod">
          <ac:chgData name="Tobias Gnann" userId="288285b4-48e8-4301-af0d-6acb284638c2" providerId="ADAL" clId="{EC91E9E3-3A3F-51FC-A16C-42132C749921}" dt="2026-01-19T22:07:15.368" v="5666"/>
          <ac:spMkLst>
            <pc:docMk/>
            <pc:sldMk cId="2114213484" sldId="571"/>
            <ac:spMk id="43" creationId="{7A683BF0-F676-E72C-853C-BC856213E092}"/>
          </ac:spMkLst>
        </pc:spChg>
        <pc:spChg chg="mod">
          <ac:chgData name="Tobias Gnann" userId="288285b4-48e8-4301-af0d-6acb284638c2" providerId="ADAL" clId="{EC91E9E3-3A3F-51FC-A16C-42132C749921}" dt="2026-01-19T22:08:41.075" v="5674" actId="113"/>
          <ac:spMkLst>
            <pc:docMk/>
            <pc:sldMk cId="2114213484" sldId="571"/>
            <ac:spMk id="45" creationId="{17178BC4-2EA9-D165-C049-642BF9D08A45}"/>
          </ac:spMkLst>
        </pc:spChg>
        <pc:spChg chg="mod">
          <ac:chgData name="Tobias Gnann" userId="288285b4-48e8-4301-af0d-6acb284638c2" providerId="ADAL" clId="{EC91E9E3-3A3F-51FC-A16C-42132C749921}" dt="2026-01-19T22:08:54.212" v="5677" actId="790"/>
          <ac:spMkLst>
            <pc:docMk/>
            <pc:sldMk cId="2114213484" sldId="571"/>
            <ac:spMk id="49" creationId="{B85A981B-CA01-0E9C-5C52-FC817AF53408}"/>
          </ac:spMkLst>
        </pc:spChg>
        <pc:spChg chg="mod">
          <ac:chgData name="Tobias Gnann" userId="288285b4-48e8-4301-af0d-6acb284638c2" providerId="ADAL" clId="{EC91E9E3-3A3F-51FC-A16C-42132C749921}" dt="2026-01-19T22:08:54.212" v="5677" actId="790"/>
          <ac:spMkLst>
            <pc:docMk/>
            <pc:sldMk cId="2114213484" sldId="571"/>
            <ac:spMk id="51" creationId="{E3F57377-6EFB-91B8-2D0F-A04D8CD565D0}"/>
          </ac:spMkLst>
        </pc:spChg>
        <pc:spChg chg="mod">
          <ac:chgData name="Tobias Gnann" userId="288285b4-48e8-4301-af0d-6acb284638c2" providerId="ADAL" clId="{EC91E9E3-3A3F-51FC-A16C-42132C749921}" dt="2026-01-19T22:08:54.212" v="5677" actId="790"/>
          <ac:spMkLst>
            <pc:docMk/>
            <pc:sldMk cId="2114213484" sldId="571"/>
            <ac:spMk id="52" creationId="{CE742755-9C9D-FD64-E0FE-430B71186224}"/>
          </ac:spMkLst>
        </pc:spChg>
        <pc:spChg chg="mod">
          <ac:chgData name="Tobias Gnann" userId="288285b4-48e8-4301-af0d-6acb284638c2" providerId="ADAL" clId="{EC91E9E3-3A3F-51FC-A16C-42132C749921}" dt="2026-01-19T22:08:54.212" v="5677" actId="790"/>
          <ac:spMkLst>
            <pc:docMk/>
            <pc:sldMk cId="2114213484" sldId="571"/>
            <ac:spMk id="53" creationId="{88CFFF14-6B6E-5C39-B88A-86001DA9974E}"/>
          </ac:spMkLst>
        </pc:spChg>
        <pc:spChg chg="mod">
          <ac:chgData name="Tobias Gnann" userId="288285b4-48e8-4301-af0d-6acb284638c2" providerId="ADAL" clId="{EC91E9E3-3A3F-51FC-A16C-42132C749921}" dt="2026-01-19T22:08:54.212" v="5677" actId="790"/>
          <ac:spMkLst>
            <pc:docMk/>
            <pc:sldMk cId="2114213484" sldId="571"/>
            <ac:spMk id="54" creationId="{090BE6F7-0CD7-E544-1200-7A0F7C882732}"/>
          </ac:spMkLst>
        </pc:spChg>
        <pc:spChg chg="mod">
          <ac:chgData name="Tobias Gnann" userId="288285b4-48e8-4301-af0d-6acb284638c2" providerId="ADAL" clId="{EC91E9E3-3A3F-51FC-A16C-42132C749921}" dt="2026-01-19T22:08:54.212" v="5677" actId="790"/>
          <ac:spMkLst>
            <pc:docMk/>
            <pc:sldMk cId="2114213484" sldId="571"/>
            <ac:spMk id="55" creationId="{CA17C1C4-BC45-111F-C06D-4B0368E9BB4E}"/>
          </ac:spMkLst>
        </pc:spChg>
        <pc:spChg chg="mod">
          <ac:chgData name="Tobias Gnann" userId="288285b4-48e8-4301-af0d-6acb284638c2" providerId="ADAL" clId="{EC91E9E3-3A3F-51FC-A16C-42132C749921}" dt="2026-01-19T22:08:54.212" v="5677" actId="790"/>
          <ac:spMkLst>
            <pc:docMk/>
            <pc:sldMk cId="2114213484" sldId="571"/>
            <ac:spMk id="56" creationId="{523A07C5-978F-900F-D9AE-C25AD79C4D9F}"/>
          </ac:spMkLst>
        </pc:spChg>
        <pc:spChg chg="mod">
          <ac:chgData name="Tobias Gnann" userId="288285b4-48e8-4301-af0d-6acb284638c2" providerId="ADAL" clId="{EC91E9E3-3A3F-51FC-A16C-42132C749921}" dt="2026-01-19T22:08:54.212" v="5677" actId="790"/>
          <ac:spMkLst>
            <pc:docMk/>
            <pc:sldMk cId="2114213484" sldId="571"/>
            <ac:spMk id="57" creationId="{ACCF4962-3151-E0F4-5DAC-759AC24AE94D}"/>
          </ac:spMkLst>
        </pc:spChg>
        <pc:spChg chg="mod">
          <ac:chgData name="Tobias Gnann" userId="288285b4-48e8-4301-af0d-6acb284638c2" providerId="ADAL" clId="{EC91E9E3-3A3F-51FC-A16C-42132C749921}" dt="2026-01-19T22:08:54.212" v="5677" actId="790"/>
          <ac:spMkLst>
            <pc:docMk/>
            <pc:sldMk cId="2114213484" sldId="571"/>
            <ac:spMk id="59" creationId="{D888FAAD-8DBA-5D2B-82C2-A5A255BD7AC3}"/>
          </ac:spMkLst>
        </pc:spChg>
        <pc:grpChg chg="add mod">
          <ac:chgData name="Tobias Gnann" userId="288285b4-48e8-4301-af0d-6acb284638c2" providerId="ADAL" clId="{EC91E9E3-3A3F-51FC-A16C-42132C749921}" dt="2026-01-30T11:16:05.943" v="7807"/>
          <ac:grpSpMkLst>
            <pc:docMk/>
            <pc:sldMk cId="2114213484" sldId="571"/>
            <ac:grpSpMk id="2" creationId="{EFC2E040-AAAC-4A0F-2860-5347B3A64AD8}"/>
          </ac:grpSpMkLst>
        </pc:grpChg>
        <pc:picChg chg="mod">
          <ac:chgData name="Tobias Gnann" userId="288285b4-48e8-4301-af0d-6acb284638c2" providerId="ADAL" clId="{EC91E9E3-3A3F-51FC-A16C-42132C749921}" dt="2026-01-30T11:16:05.943" v="7807"/>
          <ac:picMkLst>
            <pc:docMk/>
            <pc:sldMk cId="2114213484" sldId="571"/>
            <ac:picMk id="5" creationId="{41D63749-CEB8-1998-D1DD-9A3AE1E03DAC}"/>
          </ac:picMkLst>
        </pc:picChg>
        <pc:picChg chg="mod">
          <ac:chgData name="Tobias Gnann" userId="288285b4-48e8-4301-af0d-6acb284638c2" providerId="ADAL" clId="{EC91E9E3-3A3F-51FC-A16C-42132C749921}" dt="2026-01-19T22:07:32.907" v="5667" actId="14100"/>
          <ac:picMkLst>
            <pc:docMk/>
            <pc:sldMk cId="2114213484" sldId="571"/>
            <ac:picMk id="41" creationId="{E63B6A71-BB30-33A2-7EA7-8B3DA8BF6EEA}"/>
          </ac:picMkLst>
        </pc:picChg>
      </pc:sldChg>
      <pc:sldChg chg="addSp delSp modSp mod">
        <pc:chgData name="Tobias Gnann" userId="288285b4-48e8-4301-af0d-6acb284638c2" providerId="ADAL" clId="{EC91E9E3-3A3F-51FC-A16C-42132C749921}" dt="2026-01-30T11:16:14.104" v="7812"/>
        <pc:sldMkLst>
          <pc:docMk/>
          <pc:sldMk cId="4270764766" sldId="573"/>
        </pc:sldMkLst>
        <pc:spChg chg="mod">
          <ac:chgData name="Tobias Gnann" userId="288285b4-48e8-4301-af0d-6acb284638c2" providerId="ADAL" clId="{EC91E9E3-3A3F-51FC-A16C-42132C749921}" dt="2026-01-30T11:16:14.104" v="7812"/>
          <ac:spMkLst>
            <pc:docMk/>
            <pc:sldMk cId="4270764766" sldId="573"/>
            <ac:spMk id="6" creationId="{2FCE94A5-824F-F818-E6F9-0A5ACBD47BD0}"/>
          </ac:spMkLst>
        </pc:spChg>
        <pc:spChg chg="mod">
          <ac:chgData name="Tobias Gnann" userId="288285b4-48e8-4301-af0d-6acb284638c2" providerId="ADAL" clId="{EC91E9E3-3A3F-51FC-A16C-42132C749921}" dt="2026-01-19T22:18:03.423" v="5743" actId="20577"/>
          <ac:spMkLst>
            <pc:docMk/>
            <pc:sldMk cId="4270764766" sldId="573"/>
            <ac:spMk id="23" creationId="{44E428A0-077D-750E-390C-D9B2EC5E0EA4}"/>
          </ac:spMkLst>
        </pc:spChg>
        <pc:spChg chg="mod">
          <ac:chgData name="Tobias Gnann" userId="288285b4-48e8-4301-af0d-6acb284638c2" providerId="ADAL" clId="{EC91E9E3-3A3F-51FC-A16C-42132C749921}" dt="2026-01-19T22:21:08.614" v="5788"/>
          <ac:spMkLst>
            <pc:docMk/>
            <pc:sldMk cId="4270764766" sldId="573"/>
            <ac:spMk id="25" creationId="{33A8937A-69CF-CF52-2418-0A8BF473C8CF}"/>
          </ac:spMkLst>
        </pc:spChg>
        <pc:grpChg chg="add mod">
          <ac:chgData name="Tobias Gnann" userId="288285b4-48e8-4301-af0d-6acb284638c2" providerId="ADAL" clId="{EC91E9E3-3A3F-51FC-A16C-42132C749921}" dt="2026-01-30T11:16:14.104" v="7812"/>
          <ac:grpSpMkLst>
            <pc:docMk/>
            <pc:sldMk cId="4270764766" sldId="573"/>
            <ac:grpSpMk id="4" creationId="{333DD92B-9AA2-3E5C-2146-B2854355FD7F}"/>
          </ac:grpSpMkLst>
        </pc:grpChg>
        <pc:picChg chg="mod">
          <ac:chgData name="Tobias Gnann" userId="288285b4-48e8-4301-af0d-6acb284638c2" providerId="ADAL" clId="{EC91E9E3-3A3F-51FC-A16C-42132C749921}" dt="2026-01-30T11:16:14.104" v="7812"/>
          <ac:picMkLst>
            <pc:docMk/>
            <pc:sldMk cId="4270764766" sldId="573"/>
            <ac:picMk id="7" creationId="{90E952FF-BC74-01BD-E16F-178B4ED0F244}"/>
          </ac:picMkLst>
        </pc:picChg>
      </pc:sldChg>
      <pc:sldChg chg="addSp delSp modSp mod">
        <pc:chgData name="Tobias Gnann" userId="288285b4-48e8-4301-af0d-6acb284638c2" providerId="ADAL" clId="{EC91E9E3-3A3F-51FC-A16C-42132C749921}" dt="2026-01-30T11:16:17.409" v="7814"/>
        <pc:sldMkLst>
          <pc:docMk/>
          <pc:sldMk cId="2080346933" sldId="574"/>
        </pc:sldMkLst>
        <pc:spChg chg="mod">
          <ac:chgData name="Tobias Gnann" userId="288285b4-48e8-4301-af0d-6acb284638c2" providerId="ADAL" clId="{EC91E9E3-3A3F-51FC-A16C-42132C749921}" dt="2026-01-19T22:22:43.294" v="5818" actId="14100"/>
          <ac:spMkLst>
            <pc:docMk/>
            <pc:sldMk cId="2080346933" sldId="574"/>
            <ac:spMk id="2" creationId="{F3846D74-5BB1-0FCE-DADB-38C2ADB1C035}"/>
          </ac:spMkLst>
        </pc:spChg>
        <pc:spChg chg="mod">
          <ac:chgData name="Tobias Gnann" userId="288285b4-48e8-4301-af0d-6acb284638c2" providerId="ADAL" clId="{EC91E9E3-3A3F-51FC-A16C-42132C749921}" dt="2026-01-19T22:22:03.708" v="5813" actId="20577"/>
          <ac:spMkLst>
            <pc:docMk/>
            <pc:sldMk cId="2080346933" sldId="574"/>
            <ac:spMk id="3" creationId="{2A0A498D-A2FF-778B-0B3E-15AC5BD41846}"/>
          </ac:spMkLst>
        </pc:spChg>
        <pc:spChg chg="mod">
          <ac:chgData name="Tobias Gnann" userId="288285b4-48e8-4301-af0d-6acb284638c2" providerId="ADAL" clId="{EC91E9E3-3A3F-51FC-A16C-42132C749921}" dt="2026-01-19T22:23:40.098" v="5832" actId="20577"/>
          <ac:spMkLst>
            <pc:docMk/>
            <pc:sldMk cId="2080346933" sldId="574"/>
            <ac:spMk id="4" creationId="{D8B302D9-CBD1-545C-9834-268867AB325A}"/>
          </ac:spMkLst>
        </pc:spChg>
        <pc:spChg chg="mod">
          <ac:chgData name="Tobias Gnann" userId="288285b4-48e8-4301-af0d-6acb284638c2" providerId="ADAL" clId="{EC91E9E3-3A3F-51FC-A16C-42132C749921}" dt="2026-01-30T11:16:17.409" v="7814"/>
          <ac:spMkLst>
            <pc:docMk/>
            <pc:sldMk cId="2080346933" sldId="574"/>
            <ac:spMk id="8" creationId="{415A63E6-85F4-BB5A-F9B9-08A18BF5B8EF}"/>
          </ac:spMkLst>
        </pc:spChg>
        <pc:grpChg chg="add mod">
          <ac:chgData name="Tobias Gnann" userId="288285b4-48e8-4301-af0d-6acb284638c2" providerId="ADAL" clId="{EC91E9E3-3A3F-51FC-A16C-42132C749921}" dt="2026-01-30T11:16:17.409" v="7814"/>
          <ac:grpSpMkLst>
            <pc:docMk/>
            <pc:sldMk cId="2080346933" sldId="574"/>
            <ac:grpSpMk id="6" creationId="{480AE6DF-A75C-30DB-6A58-0D462EF8C390}"/>
          </ac:grpSpMkLst>
        </pc:grpChg>
        <pc:picChg chg="mod">
          <ac:chgData name="Tobias Gnann" userId="288285b4-48e8-4301-af0d-6acb284638c2" providerId="ADAL" clId="{EC91E9E3-3A3F-51FC-A16C-42132C749921}" dt="2026-01-30T11:16:17.409" v="7814"/>
          <ac:picMkLst>
            <pc:docMk/>
            <pc:sldMk cId="2080346933" sldId="574"/>
            <ac:picMk id="9" creationId="{EBAEA30C-3708-316F-AD3D-1EE368FC342D}"/>
          </ac:picMkLst>
        </pc:picChg>
      </pc:sldChg>
      <pc:sldChg chg="addSp delSp modSp mod">
        <pc:chgData name="Tobias Gnann" userId="288285b4-48e8-4301-af0d-6acb284638c2" providerId="ADAL" clId="{EC91E9E3-3A3F-51FC-A16C-42132C749921}" dt="2026-01-30T11:16:22.714" v="7816"/>
        <pc:sldMkLst>
          <pc:docMk/>
          <pc:sldMk cId="129776471" sldId="575"/>
        </pc:sldMkLst>
        <pc:spChg chg="mod">
          <ac:chgData name="Tobias Gnann" userId="288285b4-48e8-4301-af0d-6acb284638c2" providerId="ADAL" clId="{EC91E9E3-3A3F-51FC-A16C-42132C749921}" dt="2026-01-19T22:25:14.817" v="5850" actId="20577"/>
          <ac:spMkLst>
            <pc:docMk/>
            <pc:sldMk cId="129776471" sldId="575"/>
            <ac:spMk id="2" creationId="{2D458969-DA05-24F5-7B06-E168F29BF86F}"/>
          </ac:spMkLst>
        </pc:spChg>
        <pc:spChg chg="mod">
          <ac:chgData name="Tobias Gnann" userId="288285b4-48e8-4301-af0d-6acb284638c2" providerId="ADAL" clId="{EC91E9E3-3A3F-51FC-A16C-42132C749921}" dt="2026-01-19T22:25:56.112" v="5867" actId="403"/>
          <ac:spMkLst>
            <pc:docMk/>
            <pc:sldMk cId="129776471" sldId="575"/>
            <ac:spMk id="3" creationId="{F5BC5414-A690-3329-A53D-E76F5FC09134}"/>
          </ac:spMkLst>
        </pc:spChg>
        <pc:spChg chg="mod">
          <ac:chgData name="Tobias Gnann" userId="288285b4-48e8-4301-af0d-6acb284638c2" providerId="ADAL" clId="{EC91E9E3-3A3F-51FC-A16C-42132C749921}" dt="2026-01-30T11:16:22.714" v="7816"/>
          <ac:spMkLst>
            <pc:docMk/>
            <pc:sldMk cId="129776471" sldId="575"/>
            <ac:spMk id="7" creationId="{DD6A0922-B3F9-DED8-5530-AF5256C4C354}"/>
          </ac:spMkLst>
        </pc:spChg>
        <pc:spChg chg="mod">
          <ac:chgData name="Tobias Gnann" userId="288285b4-48e8-4301-af0d-6acb284638c2" providerId="ADAL" clId="{EC91E9E3-3A3F-51FC-A16C-42132C749921}" dt="2026-01-19T22:25:46.769" v="5865" actId="1036"/>
          <ac:spMkLst>
            <pc:docMk/>
            <pc:sldMk cId="129776471" sldId="575"/>
            <ac:spMk id="9" creationId="{1184CFFA-0CC5-9529-6E42-2492083DB6FD}"/>
          </ac:spMkLst>
        </pc:spChg>
        <pc:spChg chg="mod">
          <ac:chgData name="Tobias Gnann" userId="288285b4-48e8-4301-af0d-6acb284638c2" providerId="ADAL" clId="{EC91E9E3-3A3F-51FC-A16C-42132C749921}" dt="2026-01-19T22:25:46.769" v="5865" actId="1036"/>
          <ac:spMkLst>
            <pc:docMk/>
            <pc:sldMk cId="129776471" sldId="575"/>
            <ac:spMk id="10" creationId="{A4D9538B-F012-AF58-2DD2-6281ED7EABE2}"/>
          </ac:spMkLst>
        </pc:spChg>
        <pc:spChg chg="mod">
          <ac:chgData name="Tobias Gnann" userId="288285b4-48e8-4301-af0d-6acb284638c2" providerId="ADAL" clId="{EC91E9E3-3A3F-51FC-A16C-42132C749921}" dt="2026-01-19T22:25:46.769" v="5865" actId="1036"/>
          <ac:spMkLst>
            <pc:docMk/>
            <pc:sldMk cId="129776471" sldId="575"/>
            <ac:spMk id="11" creationId="{1BD06C37-03DA-C20F-6FD6-42B63B5AA95B}"/>
          </ac:spMkLst>
        </pc:spChg>
        <pc:spChg chg="mod">
          <ac:chgData name="Tobias Gnann" userId="288285b4-48e8-4301-af0d-6acb284638c2" providerId="ADAL" clId="{EC91E9E3-3A3F-51FC-A16C-42132C749921}" dt="2026-01-19T22:25:38.488" v="5853" actId="1036"/>
          <ac:spMkLst>
            <pc:docMk/>
            <pc:sldMk cId="129776471" sldId="575"/>
            <ac:spMk id="13" creationId="{5C0AE0A5-13F5-096D-B3FF-35AA436EE5DB}"/>
          </ac:spMkLst>
        </pc:spChg>
        <pc:spChg chg="mod">
          <ac:chgData name="Tobias Gnann" userId="288285b4-48e8-4301-af0d-6acb284638c2" providerId="ADAL" clId="{EC91E9E3-3A3F-51FC-A16C-42132C749921}" dt="2026-01-19T22:25:38.488" v="5853" actId="1036"/>
          <ac:spMkLst>
            <pc:docMk/>
            <pc:sldMk cId="129776471" sldId="575"/>
            <ac:spMk id="14" creationId="{4C9B031F-FE19-D642-01CF-397BA9785F2C}"/>
          </ac:spMkLst>
        </pc:spChg>
        <pc:spChg chg="mod">
          <ac:chgData name="Tobias Gnann" userId="288285b4-48e8-4301-af0d-6acb284638c2" providerId="ADAL" clId="{EC91E9E3-3A3F-51FC-A16C-42132C749921}" dt="2026-01-19T22:25:38.488" v="5853" actId="1036"/>
          <ac:spMkLst>
            <pc:docMk/>
            <pc:sldMk cId="129776471" sldId="575"/>
            <ac:spMk id="15" creationId="{B044B9E6-BE46-3474-5F8D-91D8E96A0991}"/>
          </ac:spMkLst>
        </pc:spChg>
        <pc:grpChg chg="add mod">
          <ac:chgData name="Tobias Gnann" userId="288285b4-48e8-4301-af0d-6acb284638c2" providerId="ADAL" clId="{EC91E9E3-3A3F-51FC-A16C-42132C749921}" dt="2026-01-30T11:16:22.714" v="7816"/>
          <ac:grpSpMkLst>
            <pc:docMk/>
            <pc:sldMk cId="129776471" sldId="575"/>
            <ac:grpSpMk id="4" creationId="{00D05B66-C264-6759-C20C-24F45766B241}"/>
          </ac:grpSpMkLst>
        </pc:grpChg>
        <pc:picChg chg="mod">
          <ac:chgData name="Tobias Gnann" userId="288285b4-48e8-4301-af0d-6acb284638c2" providerId="ADAL" clId="{EC91E9E3-3A3F-51FC-A16C-42132C749921}" dt="2026-01-30T11:16:22.714" v="7816"/>
          <ac:picMkLst>
            <pc:docMk/>
            <pc:sldMk cId="129776471" sldId="575"/>
            <ac:picMk id="8" creationId="{F314B867-A21E-A6C1-3926-36AB6B20C0FC}"/>
          </ac:picMkLst>
        </pc:picChg>
      </pc:sldChg>
      <pc:sldChg chg="modSp mod">
        <pc:chgData name="Tobias Gnann" userId="288285b4-48e8-4301-af0d-6acb284638c2" providerId="ADAL" clId="{EC91E9E3-3A3F-51FC-A16C-42132C749921}" dt="2026-01-19T22:26:03.692" v="5876" actId="20577"/>
        <pc:sldMkLst>
          <pc:docMk/>
          <pc:sldMk cId="607443017" sldId="576"/>
        </pc:sldMkLst>
        <pc:spChg chg="mod">
          <ac:chgData name="Tobias Gnann" userId="288285b4-48e8-4301-af0d-6acb284638c2" providerId="ADAL" clId="{EC91E9E3-3A3F-51FC-A16C-42132C749921}" dt="2026-01-19T22:26:03.692" v="5876" actId="20577"/>
          <ac:spMkLst>
            <pc:docMk/>
            <pc:sldMk cId="607443017" sldId="576"/>
            <ac:spMk id="3" creationId="{97D24FF4-5754-3128-6F4A-F20BDF26B40C}"/>
          </ac:spMkLst>
        </pc:spChg>
      </pc:sldChg>
      <pc:sldChg chg="addSp delSp modSp mod">
        <pc:chgData name="Tobias Gnann" userId="288285b4-48e8-4301-af0d-6acb284638c2" providerId="ADAL" clId="{EC91E9E3-3A3F-51FC-A16C-42132C749921}" dt="2026-01-30T11:16:27.064" v="7819"/>
        <pc:sldMkLst>
          <pc:docMk/>
          <pc:sldMk cId="2211600402" sldId="579"/>
        </pc:sldMkLst>
        <pc:spChg chg="mod">
          <ac:chgData name="Tobias Gnann" userId="288285b4-48e8-4301-af0d-6acb284638c2" providerId="ADAL" clId="{EC91E9E3-3A3F-51FC-A16C-42132C749921}" dt="2026-01-19T22:30:36.298" v="5906" actId="1036"/>
          <ac:spMkLst>
            <pc:docMk/>
            <pc:sldMk cId="2211600402" sldId="579"/>
            <ac:spMk id="4" creationId="{F9186092-3B37-3A03-F5EE-5C0C2FAFB65C}"/>
          </ac:spMkLst>
        </pc:spChg>
        <pc:spChg chg="mod">
          <ac:chgData name="Tobias Gnann" userId="288285b4-48e8-4301-af0d-6acb284638c2" providerId="ADAL" clId="{EC91E9E3-3A3F-51FC-A16C-42132C749921}" dt="2026-01-30T11:16:27.064" v="7819"/>
          <ac:spMkLst>
            <pc:docMk/>
            <pc:sldMk cId="2211600402" sldId="579"/>
            <ac:spMk id="6" creationId="{FA704694-4B67-4D3E-34A5-A889ED96552F}"/>
          </ac:spMkLst>
        </pc:spChg>
        <pc:spChg chg="mod">
          <ac:chgData name="Tobias Gnann" userId="288285b4-48e8-4301-af0d-6acb284638c2" providerId="ADAL" clId="{EC91E9E3-3A3F-51FC-A16C-42132C749921}" dt="2026-01-19T22:30:14.791" v="5891" actId="404"/>
          <ac:spMkLst>
            <pc:docMk/>
            <pc:sldMk cId="2211600402" sldId="579"/>
            <ac:spMk id="8" creationId="{45E86EA3-069D-76A7-FCB1-B342F30F84CF}"/>
          </ac:spMkLst>
        </pc:spChg>
        <pc:spChg chg="mod">
          <ac:chgData name="Tobias Gnann" userId="288285b4-48e8-4301-af0d-6acb284638c2" providerId="ADAL" clId="{EC91E9E3-3A3F-51FC-A16C-42132C749921}" dt="2026-01-19T22:31:02.454" v="5909" actId="20577"/>
          <ac:spMkLst>
            <pc:docMk/>
            <pc:sldMk cId="2211600402" sldId="579"/>
            <ac:spMk id="10" creationId="{E1ACE0E5-9661-137E-1C26-BC6C1B58C59E}"/>
          </ac:spMkLst>
        </pc:spChg>
        <pc:spChg chg="mod">
          <ac:chgData name="Tobias Gnann" userId="288285b4-48e8-4301-af0d-6acb284638c2" providerId="ADAL" clId="{EC91E9E3-3A3F-51FC-A16C-42132C749921}" dt="2026-01-19T22:32:13.838" v="5928" actId="20577"/>
          <ac:spMkLst>
            <pc:docMk/>
            <pc:sldMk cId="2211600402" sldId="579"/>
            <ac:spMk id="12" creationId="{F9916B62-0A7E-6B5C-CD33-D55BFB7DF35E}"/>
          </ac:spMkLst>
        </pc:spChg>
        <pc:grpChg chg="add mod">
          <ac:chgData name="Tobias Gnann" userId="288285b4-48e8-4301-af0d-6acb284638c2" providerId="ADAL" clId="{EC91E9E3-3A3F-51FC-A16C-42132C749921}" dt="2026-01-30T11:16:27.064" v="7819"/>
          <ac:grpSpMkLst>
            <pc:docMk/>
            <pc:sldMk cId="2211600402" sldId="579"/>
            <ac:grpSpMk id="2" creationId="{B80CE155-3D13-2639-8634-44100D55FE34}"/>
          </ac:grpSpMkLst>
        </pc:grpChg>
        <pc:picChg chg="mod">
          <ac:chgData name="Tobias Gnann" userId="288285b4-48e8-4301-af0d-6acb284638c2" providerId="ADAL" clId="{EC91E9E3-3A3F-51FC-A16C-42132C749921}" dt="2026-01-30T11:16:27.064" v="7819"/>
          <ac:picMkLst>
            <pc:docMk/>
            <pc:sldMk cId="2211600402" sldId="579"/>
            <ac:picMk id="7" creationId="{EDE3625F-B5AB-7A28-77DB-7405709E1DA4}"/>
          </ac:picMkLst>
        </pc:picChg>
        <pc:picChg chg="mod">
          <ac:chgData name="Tobias Gnann" userId="288285b4-48e8-4301-af0d-6acb284638c2" providerId="ADAL" clId="{EC91E9E3-3A3F-51FC-A16C-42132C749921}" dt="2026-01-19T22:30:43.001" v="5907" actId="14100"/>
          <ac:picMkLst>
            <pc:docMk/>
            <pc:sldMk cId="2211600402" sldId="579"/>
            <ac:picMk id="11" creationId="{25B2B70A-27A2-A074-801D-E7148E0B05F8}"/>
          </ac:picMkLst>
        </pc:picChg>
      </pc:sldChg>
      <pc:sldChg chg="addSp delSp modSp mod">
        <pc:chgData name="Tobias Gnann" userId="288285b4-48e8-4301-af0d-6acb284638c2" providerId="ADAL" clId="{EC91E9E3-3A3F-51FC-A16C-42132C749921}" dt="2026-01-30T11:16:37.979" v="7823"/>
        <pc:sldMkLst>
          <pc:docMk/>
          <pc:sldMk cId="3326356220" sldId="580"/>
        </pc:sldMkLst>
        <pc:spChg chg="mod">
          <ac:chgData name="Tobias Gnann" userId="288285b4-48e8-4301-af0d-6acb284638c2" providerId="ADAL" clId="{EC91E9E3-3A3F-51FC-A16C-42132C749921}" dt="2026-01-30T11:16:37.979" v="7823"/>
          <ac:spMkLst>
            <pc:docMk/>
            <pc:sldMk cId="3326356220" sldId="580"/>
            <ac:spMk id="10" creationId="{7F46408F-3D34-6BAB-C262-73F1D9ED50E3}"/>
          </ac:spMkLst>
        </pc:spChg>
        <pc:grpChg chg="add mod">
          <ac:chgData name="Tobias Gnann" userId="288285b4-48e8-4301-af0d-6acb284638c2" providerId="ADAL" clId="{EC91E9E3-3A3F-51FC-A16C-42132C749921}" dt="2026-01-30T11:16:37.979" v="7823"/>
          <ac:grpSpMkLst>
            <pc:docMk/>
            <pc:sldMk cId="3326356220" sldId="580"/>
            <ac:grpSpMk id="7" creationId="{FDE03E4A-4FB1-7D67-5DAE-26D6B99F8298}"/>
          </ac:grpSpMkLst>
        </pc:grpChg>
        <pc:picChg chg="mod">
          <ac:chgData name="Tobias Gnann" userId="288285b4-48e8-4301-af0d-6acb284638c2" providerId="ADAL" clId="{EC91E9E3-3A3F-51FC-A16C-42132C749921}" dt="2026-01-30T11:16:37.979" v="7823"/>
          <ac:picMkLst>
            <pc:docMk/>
            <pc:sldMk cId="3326356220" sldId="580"/>
            <ac:picMk id="11" creationId="{51A8CC55-32B1-BEE5-235B-D99BE56818CC}"/>
          </ac:picMkLst>
        </pc:picChg>
      </pc:sldChg>
      <pc:sldChg chg="addSp delSp modSp mod">
        <pc:chgData name="Tobias Gnann" userId="288285b4-48e8-4301-af0d-6acb284638c2" providerId="ADAL" clId="{EC91E9E3-3A3F-51FC-A16C-42132C749921}" dt="2026-01-30T11:12:51.566" v="7737"/>
        <pc:sldMkLst>
          <pc:docMk/>
          <pc:sldMk cId="3572497982" sldId="581"/>
        </pc:sldMkLst>
        <pc:spChg chg="mod">
          <ac:chgData name="Tobias Gnann" userId="288285b4-48e8-4301-af0d-6acb284638c2" providerId="ADAL" clId="{EC91E9E3-3A3F-51FC-A16C-42132C749921}" dt="2026-01-29T10:13:37.638" v="7722" actId="20577"/>
          <ac:spMkLst>
            <pc:docMk/>
            <pc:sldMk cId="3572497982" sldId="581"/>
            <ac:spMk id="2" creationId="{221F19C5-998C-ACC4-7323-0733733BCD73}"/>
          </ac:spMkLst>
        </pc:spChg>
        <pc:spChg chg="mod">
          <ac:chgData name="Tobias Gnann" userId="288285b4-48e8-4301-af0d-6acb284638c2" providerId="ADAL" clId="{EC91E9E3-3A3F-51FC-A16C-42132C749921}" dt="2026-01-30T11:12:51.566" v="7737"/>
          <ac:spMkLst>
            <pc:docMk/>
            <pc:sldMk cId="3572497982" sldId="581"/>
            <ac:spMk id="7" creationId="{39B4724D-19D5-6333-C640-F2A185076965}"/>
          </ac:spMkLst>
        </pc:spChg>
        <pc:grpChg chg="add mod">
          <ac:chgData name="Tobias Gnann" userId="288285b4-48e8-4301-af0d-6acb284638c2" providerId="ADAL" clId="{EC91E9E3-3A3F-51FC-A16C-42132C749921}" dt="2026-01-30T11:12:51.566" v="7737"/>
          <ac:grpSpMkLst>
            <pc:docMk/>
            <pc:sldMk cId="3572497982" sldId="581"/>
            <ac:grpSpMk id="3" creationId="{EAE424EB-F977-4064-A05D-5E0B8DEA00D6}"/>
          </ac:grpSpMkLst>
        </pc:grpChg>
        <pc:picChg chg="mod">
          <ac:chgData name="Tobias Gnann" userId="288285b4-48e8-4301-af0d-6acb284638c2" providerId="ADAL" clId="{EC91E9E3-3A3F-51FC-A16C-42132C749921}" dt="2026-01-30T11:12:51.566" v="7737"/>
          <ac:picMkLst>
            <pc:docMk/>
            <pc:sldMk cId="3572497982" sldId="581"/>
            <ac:picMk id="9" creationId="{AAAC820D-89A1-8870-02BB-C9F2C25C8A9F}"/>
          </ac:picMkLst>
        </pc:picChg>
      </pc:sldChg>
      <pc:sldChg chg="addSp delSp modSp add mod delAnim modAnim modNotesTx">
        <pc:chgData name="Tobias Gnann" userId="288285b4-48e8-4301-af0d-6acb284638c2" providerId="ADAL" clId="{EC91E9E3-3A3F-51FC-A16C-42132C749921}" dt="2026-01-30T11:41:29.150" v="8106" actId="478"/>
        <pc:sldMkLst>
          <pc:docMk/>
          <pc:sldMk cId="116480936" sldId="583"/>
        </pc:sldMkLst>
        <pc:spChg chg="mod">
          <ac:chgData name="Tobias Gnann" userId="288285b4-48e8-4301-af0d-6acb284638c2" providerId="ADAL" clId="{EC91E9E3-3A3F-51FC-A16C-42132C749921}" dt="2026-01-30T11:41:12.251" v="8105" actId="1036"/>
          <ac:spMkLst>
            <pc:docMk/>
            <pc:sldMk cId="116480936" sldId="583"/>
            <ac:spMk id="9" creationId="{2BCCD7D8-D43F-EC5E-252F-944D3B07C0E9}"/>
          </ac:spMkLst>
        </pc:spChg>
        <pc:spChg chg="mod">
          <ac:chgData name="Tobias Gnann" userId="288285b4-48e8-4301-af0d-6acb284638c2" providerId="ADAL" clId="{EC91E9E3-3A3F-51FC-A16C-42132C749921}" dt="2026-01-30T11:24:19.612" v="7874" actId="20577"/>
          <ac:spMkLst>
            <pc:docMk/>
            <pc:sldMk cId="116480936" sldId="583"/>
            <ac:spMk id="10" creationId="{07B7D146-CE9A-D360-5D2D-FBBFB214374C}"/>
          </ac:spMkLst>
        </pc:spChg>
        <pc:spChg chg="mod">
          <ac:chgData name="Tobias Gnann" userId="288285b4-48e8-4301-af0d-6acb284638c2" providerId="ADAL" clId="{EC91E9E3-3A3F-51FC-A16C-42132C749921}" dt="2026-01-30T11:40:44.992" v="8091" actId="14100"/>
          <ac:spMkLst>
            <pc:docMk/>
            <pc:sldMk cId="116480936" sldId="583"/>
            <ac:spMk id="11" creationId="{4AF7D8A4-BCA6-25BD-0713-48CDB378E3ED}"/>
          </ac:spMkLst>
        </pc:spChg>
        <pc:spChg chg="mod">
          <ac:chgData name="Tobias Gnann" userId="288285b4-48e8-4301-af0d-6acb284638c2" providerId="ADAL" clId="{EC91E9E3-3A3F-51FC-A16C-42132C749921}" dt="2026-01-30T11:32:09.871" v="7898" actId="1076"/>
          <ac:spMkLst>
            <pc:docMk/>
            <pc:sldMk cId="116480936" sldId="583"/>
            <ac:spMk id="12" creationId="{8C1C6AC3-9FA7-E9E1-BCB7-0847F9DD05D0}"/>
          </ac:spMkLst>
        </pc:spChg>
        <pc:spChg chg="mod">
          <ac:chgData name="Tobias Gnann" userId="288285b4-48e8-4301-af0d-6acb284638c2" providerId="ADAL" clId="{EC91E9E3-3A3F-51FC-A16C-42132C749921}" dt="2026-01-30T11:32:18.870" v="7903" actId="14100"/>
          <ac:spMkLst>
            <pc:docMk/>
            <pc:sldMk cId="116480936" sldId="583"/>
            <ac:spMk id="14" creationId="{3BBD1889-1FA3-4475-2411-BA0B0549378C}"/>
          </ac:spMkLst>
        </pc:spChg>
        <pc:grpChg chg="add mod">
          <ac:chgData name="Tobias Gnann" userId="288285b4-48e8-4301-af0d-6acb284638c2" providerId="ADAL" clId="{EC91E9E3-3A3F-51FC-A16C-42132C749921}" dt="2026-01-30T11:41:12.251" v="8105" actId="1036"/>
          <ac:grpSpMkLst>
            <pc:docMk/>
            <pc:sldMk cId="116480936" sldId="583"/>
            <ac:grpSpMk id="7" creationId="{9FC71AB7-A53B-6255-97FD-7136CF7E84F0}"/>
          </ac:grpSpMkLst>
        </pc:grpChg>
        <pc:picChg chg="add mod">
          <ac:chgData name="Tobias Gnann" userId="288285b4-48e8-4301-af0d-6acb284638c2" providerId="ADAL" clId="{EC91E9E3-3A3F-51FC-A16C-42132C749921}" dt="2026-01-30T11:41:06.673" v="8097" actId="1076"/>
          <ac:picMkLst>
            <pc:docMk/>
            <pc:sldMk cId="116480936" sldId="583"/>
            <ac:picMk id="22" creationId="{54C64EEC-8A5E-567D-79B5-951248B284CF}"/>
          </ac:picMkLst>
        </pc:picChg>
      </pc:sldChg>
    </pc:docChg>
  </pc:docChgLst>
  <pc:docChgLst>
    <pc:chgData name="Chiara Leister" userId="S::chiara.leister@tum.de::e611d9dc-1f58-4629-9e21-aff377d637c8" providerId="AD" clId="Web-{DDA070A1-63FD-4373-EA32-C8C6359CF5A3}"/>
    <pc:docChg chg="addSld delSld modSld modSection">
      <pc:chgData name="Chiara Leister" userId="S::chiara.leister@tum.de::e611d9dc-1f58-4629-9e21-aff377d637c8" providerId="AD" clId="Web-{DDA070A1-63FD-4373-EA32-C8C6359CF5A3}" dt="2026-01-25T20:00:21.911" v="31"/>
      <pc:docMkLst>
        <pc:docMk/>
      </pc:docMkLst>
      <pc:sldChg chg="addSp">
        <pc:chgData name="Chiara Leister" userId="S::chiara.leister@tum.de::e611d9dc-1f58-4629-9e21-aff377d637c8" providerId="AD" clId="Web-{DDA070A1-63FD-4373-EA32-C8C6359CF5A3}" dt="2026-01-25T20:00:21.911" v="31"/>
        <pc:sldMkLst>
          <pc:docMk/>
          <pc:sldMk cId="1124866894" sldId="431"/>
        </pc:sldMkLst>
      </pc:sldChg>
      <pc:sldChg chg="addSp modSp">
        <pc:chgData name="Chiara Leister" userId="S::chiara.leister@tum.de::e611d9dc-1f58-4629-9e21-aff377d637c8" providerId="AD" clId="Web-{DDA070A1-63FD-4373-EA32-C8C6359CF5A3}" dt="2026-01-25T20:00:13.989" v="30"/>
        <pc:sldMkLst>
          <pc:docMk/>
          <pc:sldMk cId="3225259573" sldId="437"/>
        </pc:sldMkLst>
      </pc:sldChg>
      <pc:sldChg chg="addSp delSp modSp">
        <pc:chgData name="Chiara Leister" userId="S::chiara.leister@tum.de::e611d9dc-1f58-4629-9e21-aff377d637c8" providerId="AD" clId="Web-{DDA070A1-63FD-4373-EA32-C8C6359CF5A3}" dt="2026-01-25T19:49:45.626" v="20"/>
        <pc:sldMkLst>
          <pc:docMk/>
          <pc:sldMk cId="2906566002" sldId="480"/>
        </pc:sldMkLst>
        <pc:spChg chg="add mod">
          <ac:chgData name="Chiara Leister" userId="S::chiara.leister@tum.de::e611d9dc-1f58-4629-9e21-aff377d637c8" providerId="AD" clId="Web-{DDA070A1-63FD-4373-EA32-C8C6359CF5A3}" dt="2026-01-25T19:49:29.672" v="18"/>
          <ac:spMkLst>
            <pc:docMk/>
            <pc:sldMk cId="2906566002" sldId="480"/>
            <ac:spMk id="7" creationId="{990DBAA5-16AA-95DF-C41E-CCED2A484EA8}"/>
          </ac:spMkLst>
        </pc:spChg>
        <pc:spChg chg="mod">
          <ac:chgData name="Chiara Leister" userId="S::chiara.leister@tum.de::e611d9dc-1f58-4629-9e21-aff377d637c8" providerId="AD" clId="Web-{DDA070A1-63FD-4373-EA32-C8C6359CF5A3}" dt="2026-01-25T19:46:43.356" v="3" actId="20577"/>
          <ac:spMkLst>
            <pc:docMk/>
            <pc:sldMk cId="2906566002" sldId="480"/>
            <ac:spMk id="9" creationId="{EDE9C288-5FBC-CC67-B65F-3AC0CDFCF5B5}"/>
          </ac:spMkLst>
        </pc:spChg>
        <pc:grpChg chg="add">
          <ac:chgData name="Chiara Leister" userId="S::chiara.leister@tum.de::e611d9dc-1f58-4629-9e21-aff377d637c8" providerId="AD" clId="Web-{DDA070A1-63FD-4373-EA32-C8C6359CF5A3}" dt="2026-01-25T19:49:45.626" v="20"/>
          <ac:grpSpMkLst>
            <pc:docMk/>
            <pc:sldMk cId="2906566002" sldId="480"/>
            <ac:grpSpMk id="16" creationId="{93D7351B-7D40-5713-D8F8-80798E55B3DD}"/>
          </ac:grpSpMkLst>
        </pc:grpChg>
        <pc:picChg chg="add mod">
          <ac:chgData name="Chiara Leister" userId="S::chiara.leister@tum.de::e611d9dc-1f58-4629-9e21-aff377d637c8" providerId="AD" clId="Web-{DDA070A1-63FD-4373-EA32-C8C6359CF5A3}" dt="2026-01-25T19:48:56.594" v="15" actId="1076"/>
          <ac:picMkLst>
            <pc:docMk/>
            <pc:sldMk cId="2906566002" sldId="480"/>
            <ac:picMk id="6" creationId="{4A06E944-E392-69E5-1586-B7C63CB69263}"/>
          </ac:picMkLst>
        </pc:picChg>
        <pc:picChg chg="mod">
          <ac:chgData name="Chiara Leister" userId="S::chiara.leister@tum.de::e611d9dc-1f58-4629-9e21-aff377d637c8" providerId="AD" clId="Web-{DDA070A1-63FD-4373-EA32-C8C6359CF5A3}" dt="2026-01-25T19:49:35.172" v="19" actId="1076"/>
          <ac:picMkLst>
            <pc:docMk/>
            <pc:sldMk cId="2906566002" sldId="480"/>
            <ac:picMk id="14" creationId="{F699261B-B42D-13DD-E39E-5C35570263EB}"/>
          </ac:picMkLst>
        </pc:picChg>
      </pc:sldChg>
      <pc:sldChg chg="addSp delSp">
        <pc:chgData name="Chiara Leister" userId="S::chiara.leister@tum.de::e611d9dc-1f58-4629-9e21-aff377d637c8" providerId="AD" clId="Web-{DDA070A1-63FD-4373-EA32-C8C6359CF5A3}" dt="2026-01-25T19:50:34.257" v="22"/>
        <pc:sldMkLst>
          <pc:docMk/>
          <pc:sldMk cId="1127800617" sldId="481"/>
        </pc:sldMkLst>
        <pc:picChg chg="add">
          <ac:chgData name="Chiara Leister" userId="S::chiara.leister@tum.de::e611d9dc-1f58-4629-9e21-aff377d637c8" providerId="AD" clId="Web-{DDA070A1-63FD-4373-EA32-C8C6359CF5A3}" dt="2026-01-25T19:50:34.257" v="22"/>
          <ac:picMkLst>
            <pc:docMk/>
            <pc:sldMk cId="1127800617" sldId="481"/>
            <ac:picMk id="8" creationId="{4C505B09-CD65-C6D1-160B-89801438B7ED}"/>
          </ac:picMkLst>
        </pc:picChg>
      </pc:sldChg>
      <pc:sldChg chg="modSp">
        <pc:chgData name="Chiara Leister" userId="S::chiara.leister@tum.de::e611d9dc-1f58-4629-9e21-aff377d637c8" providerId="AD" clId="Web-{DDA070A1-63FD-4373-EA32-C8C6359CF5A3}" dt="2026-01-25T19:57:09.572" v="28"/>
        <pc:sldMkLst>
          <pc:docMk/>
          <pc:sldMk cId="129776471" sldId="575"/>
        </pc:sldMkLst>
        <pc:spChg chg="mod">
          <ac:chgData name="Chiara Leister" userId="S::chiara.leister@tum.de::e611d9dc-1f58-4629-9e21-aff377d637c8" providerId="AD" clId="Web-{DDA070A1-63FD-4373-EA32-C8C6359CF5A3}" dt="2026-01-25T19:57:09.572" v="28"/>
          <ac:spMkLst>
            <pc:docMk/>
            <pc:sldMk cId="129776471" sldId="575"/>
            <ac:spMk id="3" creationId="{F5BC5414-A690-3329-A53D-E76F5FC09134}"/>
          </ac:spMkLst>
        </pc:spChg>
      </pc:sldChg>
    </pc:docChg>
  </pc:docChgLst>
  <pc:docChgLst>
    <pc:chgData name="Chiara Leister" userId="S::chiara.leister@tum.de::e611d9dc-1f58-4629-9e21-aff377d637c8" providerId="AD" clId="Web-{409382F2-5D33-3D87-1EFD-B8391A67B81B}"/>
    <pc:docChg chg="modSld">
      <pc:chgData name="Chiara Leister" userId="S::chiara.leister@tum.de::e611d9dc-1f58-4629-9e21-aff377d637c8" providerId="AD" clId="Web-{409382F2-5D33-3D87-1EFD-B8391A67B81B}" dt="2026-02-03T11:24:23.058" v="1"/>
      <pc:docMkLst>
        <pc:docMk/>
      </pc:docMkLst>
      <pc:sldChg chg="addSp delSp modSp">
        <pc:chgData name="Chiara Leister" userId="S::chiara.leister@tum.de::e611d9dc-1f58-4629-9e21-aff377d637c8" providerId="AD" clId="Web-{409382F2-5D33-3D87-1EFD-B8391A67B81B}" dt="2026-02-03T11:24:23.058" v="1"/>
        <pc:sldMkLst>
          <pc:docMk/>
          <pc:sldMk cId="3572497982" sldId="581"/>
        </pc:sldMkLst>
        <pc:spChg chg="add del">
          <ac:chgData name="Chiara Leister" userId="S::chiara.leister@tum.de::e611d9dc-1f58-4629-9e21-aff377d637c8" providerId="AD" clId="Web-{409382F2-5D33-3D87-1EFD-B8391A67B81B}" dt="2026-02-03T11:24:23.058" v="1"/>
          <ac:spMkLst>
            <pc:docMk/>
            <pc:sldMk cId="3572497982" sldId="581"/>
            <ac:spMk id="8" creationId="{FE0D00E7-8995-105C-5E38-AE63FF323FF2}"/>
          </ac:spMkLst>
        </pc:spChg>
        <pc:spChg chg="add del mod">
          <ac:chgData name="Chiara Leister" userId="S::chiara.leister@tum.de::e611d9dc-1f58-4629-9e21-aff377d637c8" providerId="AD" clId="Web-{409382F2-5D33-3D87-1EFD-B8391A67B81B}" dt="2026-02-03T11:24:23.058" v="1"/>
          <ac:spMkLst>
            <pc:docMk/>
            <pc:sldMk cId="3572497982" sldId="581"/>
            <ac:spMk id="10" creationId="{EE86DFA3-F4F5-8901-3950-220FBE588E7D}"/>
          </ac:spMkLst>
        </pc:spChg>
      </pc:sldChg>
    </pc:docChg>
  </pc:docChgLst>
  <pc:docChgLst>
    <pc:chgData name="Tobias Gnann" userId="S::tobias.gnann@tum.de::288285b4-48e8-4301-af0d-6acb284638c2" providerId="AD" clId="Web-{DB91AFC7-0EE8-D225-1565-E8885A504995}"/>
    <pc:docChg chg="modSld">
      <pc:chgData name="Tobias Gnann" userId="S::tobias.gnann@tum.de::288285b4-48e8-4301-af0d-6acb284638c2" providerId="AD" clId="Web-{DB91AFC7-0EE8-D225-1565-E8885A504995}" dt="2026-02-04T19:58:16.569" v="21" actId="20577"/>
      <pc:docMkLst>
        <pc:docMk/>
      </pc:docMkLst>
      <pc:sldChg chg="modSp">
        <pc:chgData name="Tobias Gnann" userId="S::tobias.gnann@tum.de::288285b4-48e8-4301-af0d-6acb284638c2" providerId="AD" clId="Web-{DB91AFC7-0EE8-D225-1565-E8885A504995}" dt="2026-02-04T19:58:16.569" v="21" actId="20577"/>
        <pc:sldMkLst>
          <pc:docMk/>
          <pc:sldMk cId="1796853716" sldId="418"/>
        </pc:sldMkLst>
        <pc:spChg chg="mod">
          <ac:chgData name="Tobias Gnann" userId="S::tobias.gnann@tum.de::288285b4-48e8-4301-af0d-6acb284638c2" providerId="AD" clId="Web-{DB91AFC7-0EE8-D225-1565-E8885A504995}" dt="2026-02-04T19:58:16.569" v="21" actId="20577"/>
          <ac:spMkLst>
            <pc:docMk/>
            <pc:sldMk cId="1796853716" sldId="418"/>
            <ac:spMk id="5" creationId="{720F1362-04C6-B030-BF62-1DC72CA896B3}"/>
          </ac:spMkLst>
        </pc:spChg>
      </pc:sldChg>
    </pc:docChg>
  </pc:docChgLst>
  <pc:docChgLst>
    <pc:chgData name="Chiara Leister" userId="S::chiara.leister@tum.de::e611d9dc-1f58-4629-9e21-aff377d637c8" providerId="AD" clId="Web-{EEA73121-DB7E-84B9-F152-4F09F63B843B}"/>
    <pc:docChg chg="addSld delSld modSld sldOrd modSection">
      <pc:chgData name="Chiara Leister" userId="S::chiara.leister@tum.de::e611d9dc-1f58-4629-9e21-aff377d637c8" providerId="AD" clId="Web-{EEA73121-DB7E-84B9-F152-4F09F63B843B}" dt="2026-01-17T12:17:36.353" v="76"/>
      <pc:docMkLst>
        <pc:docMk/>
      </pc:docMkLst>
      <pc:sldChg chg="mod modShow">
        <pc:chgData name="Chiara Leister" userId="S::chiara.leister@tum.de::e611d9dc-1f58-4629-9e21-aff377d637c8" providerId="AD" clId="Web-{EEA73121-DB7E-84B9-F152-4F09F63B843B}" dt="2026-01-17T09:29:57.936" v="11"/>
        <pc:sldMkLst>
          <pc:docMk/>
          <pc:sldMk cId="1796853716" sldId="418"/>
        </pc:sldMkLst>
      </pc:sldChg>
      <pc:sldChg chg="addSp modSp">
        <pc:chgData name="Chiara Leister" userId="S::chiara.leister@tum.de::e611d9dc-1f58-4629-9e21-aff377d637c8" providerId="AD" clId="Web-{EEA73121-DB7E-84B9-F152-4F09F63B843B}" dt="2026-01-17T09:30:06.327" v="13" actId="20577"/>
        <pc:sldMkLst>
          <pc:docMk/>
          <pc:sldMk cId="1255654286" sldId="559"/>
        </pc:sldMkLst>
        <pc:spChg chg="mod">
          <ac:chgData name="Chiara Leister" userId="S::chiara.leister@tum.de::e611d9dc-1f58-4629-9e21-aff377d637c8" providerId="AD" clId="Web-{EEA73121-DB7E-84B9-F152-4F09F63B843B}" dt="2026-01-17T09:30:06.327" v="13" actId="20577"/>
          <ac:spMkLst>
            <pc:docMk/>
            <pc:sldMk cId="1255654286" sldId="559"/>
            <ac:spMk id="2" creationId="{CCF1F8F3-4442-6624-320B-37729FD8BA85}"/>
          </ac:spMkLst>
        </pc:spChg>
      </pc:sldChg>
      <pc:sldChg chg="addSp add">
        <pc:chgData name="Chiara Leister" userId="S::chiara.leister@tum.de::e611d9dc-1f58-4629-9e21-aff377d637c8" providerId="AD" clId="Web-{EEA73121-DB7E-84B9-F152-4F09F63B843B}" dt="2026-01-17T11:48:44.258" v="55"/>
        <pc:sldMkLst>
          <pc:docMk/>
          <pc:sldMk cId="3074135499" sldId="570"/>
        </pc:sldMkLst>
      </pc:sldChg>
      <pc:sldChg chg="addSp add">
        <pc:chgData name="Chiara Leister" userId="S::chiara.leister@tum.de::e611d9dc-1f58-4629-9e21-aff377d637c8" providerId="AD" clId="Web-{EEA73121-DB7E-84B9-F152-4F09F63B843B}" dt="2026-01-17T11:48:49.539" v="58"/>
        <pc:sldMkLst>
          <pc:docMk/>
          <pc:sldMk cId="2114213484" sldId="571"/>
        </pc:sldMkLst>
      </pc:sldChg>
      <pc:sldChg chg="add ord">
        <pc:chgData name="Chiara Leister" userId="S::chiara.leister@tum.de::e611d9dc-1f58-4629-9e21-aff377d637c8" providerId="AD" clId="Web-{EEA73121-DB7E-84B9-F152-4F09F63B843B}" dt="2026-01-17T11:49:05.274" v="61"/>
        <pc:sldMkLst>
          <pc:docMk/>
          <pc:sldMk cId="4270764766" sldId="573"/>
        </pc:sldMkLst>
      </pc:sldChg>
      <pc:sldChg chg="add">
        <pc:chgData name="Chiara Leister" userId="S::chiara.leister@tum.de::e611d9dc-1f58-4629-9e21-aff377d637c8" providerId="AD" clId="Web-{EEA73121-DB7E-84B9-F152-4F09F63B843B}" dt="2026-01-17T11:48:34.883" v="52"/>
        <pc:sldMkLst>
          <pc:docMk/>
          <pc:sldMk cId="2080346933" sldId="574"/>
        </pc:sldMkLst>
      </pc:sldChg>
      <pc:sldChg chg="add">
        <pc:chgData name="Chiara Leister" userId="S::chiara.leister@tum.de::e611d9dc-1f58-4629-9e21-aff377d637c8" providerId="AD" clId="Web-{EEA73121-DB7E-84B9-F152-4F09F63B843B}" dt="2026-01-17T11:48:34.992" v="53"/>
        <pc:sldMkLst>
          <pc:docMk/>
          <pc:sldMk cId="129776471" sldId="575"/>
        </pc:sldMkLst>
      </pc:sldChg>
      <pc:sldChg chg="add">
        <pc:chgData name="Chiara Leister" userId="S::chiara.leister@tum.de::e611d9dc-1f58-4629-9e21-aff377d637c8" providerId="AD" clId="Web-{EEA73121-DB7E-84B9-F152-4F09F63B843B}" dt="2026-01-17T11:48:35.258" v="54"/>
        <pc:sldMkLst>
          <pc:docMk/>
          <pc:sldMk cId="607443017" sldId="576"/>
        </pc:sldMkLst>
      </pc:sldChg>
      <pc:sldChg chg="add">
        <pc:chgData name="Chiara Leister" userId="S::chiara.leister@tum.de::e611d9dc-1f58-4629-9e21-aff377d637c8" providerId="AD" clId="Web-{EEA73121-DB7E-84B9-F152-4F09F63B843B}" dt="2026-01-17T12:17:36.353" v="76"/>
        <pc:sldMkLst>
          <pc:docMk/>
          <pc:sldMk cId="2211600402" sldId="579"/>
        </pc:sldMkLst>
      </pc:sldChg>
    </pc:docChg>
  </pc:docChgLst>
  <pc:docChgLst>
    <pc:chgData name="Chiara Leister" userId="S::chiara.leister@tum.de::e611d9dc-1f58-4629-9e21-aff377d637c8" providerId="AD" clId="Web-{E301CA11-50F5-06DC-4A9E-A8566713E67C}"/>
    <pc:docChg chg="delSld modSld sldOrd modSection">
      <pc:chgData name="Chiara Leister" userId="S::chiara.leister@tum.de::e611d9dc-1f58-4629-9e21-aff377d637c8" providerId="AD" clId="Web-{E301CA11-50F5-06DC-4A9E-A8566713E67C}" dt="2026-01-29T16:10:22.889" v="67"/>
      <pc:docMkLst>
        <pc:docMk/>
      </pc:docMkLst>
      <pc:sldChg chg="addSp delSp modSp">
        <pc:chgData name="Chiara Leister" userId="S::chiara.leister@tum.de::e611d9dc-1f58-4629-9e21-aff377d637c8" providerId="AD" clId="Web-{E301CA11-50F5-06DC-4A9E-A8566713E67C}" dt="2026-01-29T16:01:43.446" v="7"/>
        <pc:sldMkLst>
          <pc:docMk/>
          <pc:sldMk cId="0" sldId="256"/>
        </pc:sldMkLst>
      </pc:sldChg>
      <pc:sldChg chg="addSp">
        <pc:chgData name="Chiara Leister" userId="S::chiara.leister@tum.de::e611d9dc-1f58-4629-9e21-aff377d637c8" providerId="AD" clId="Web-{E301CA11-50F5-06DC-4A9E-A8566713E67C}" dt="2026-01-29T16:02:33.089" v="17"/>
        <pc:sldMkLst>
          <pc:docMk/>
          <pc:sldMk cId="1729817831" sldId="324"/>
        </pc:sldMkLst>
      </pc:sldChg>
      <pc:sldChg chg="addSp">
        <pc:chgData name="Chiara Leister" userId="S::chiara.leister@tum.de::e611d9dc-1f58-4629-9e21-aff377d637c8" providerId="AD" clId="Web-{E301CA11-50F5-06DC-4A9E-A8566713E67C}" dt="2026-01-29T16:03:27.403" v="22"/>
        <pc:sldMkLst>
          <pc:docMk/>
          <pc:sldMk cId="1864215644" sldId="403"/>
        </pc:sldMkLst>
      </pc:sldChg>
      <pc:sldChg chg="addSp">
        <pc:chgData name="Chiara Leister" userId="S::chiara.leister@tum.de::e611d9dc-1f58-4629-9e21-aff377d637c8" providerId="AD" clId="Web-{E301CA11-50F5-06DC-4A9E-A8566713E67C}" dt="2026-01-29T16:02:25.417" v="16"/>
        <pc:sldMkLst>
          <pc:docMk/>
          <pc:sldMk cId="1796853716" sldId="418"/>
        </pc:sldMkLst>
      </pc:sldChg>
      <pc:sldChg chg="addSp">
        <pc:chgData name="Chiara Leister" userId="S::chiara.leister@tum.de::e611d9dc-1f58-4629-9e21-aff377d637c8" providerId="AD" clId="Web-{E301CA11-50F5-06DC-4A9E-A8566713E67C}" dt="2026-01-29T16:03:42.293" v="25"/>
        <pc:sldMkLst>
          <pc:docMk/>
          <pc:sldMk cId="606332018" sldId="421"/>
        </pc:sldMkLst>
      </pc:sldChg>
      <pc:sldChg chg="addSp">
        <pc:chgData name="Chiara Leister" userId="S::chiara.leister@tum.de::e611d9dc-1f58-4629-9e21-aff377d637c8" providerId="AD" clId="Web-{E301CA11-50F5-06DC-4A9E-A8566713E67C}" dt="2026-01-29T16:03:30.481" v="23"/>
        <pc:sldMkLst>
          <pc:docMk/>
          <pc:sldMk cId="893487297" sldId="423"/>
        </pc:sldMkLst>
      </pc:sldChg>
      <pc:sldChg chg="addSp">
        <pc:chgData name="Chiara Leister" userId="S::chiara.leister@tum.de::e611d9dc-1f58-4629-9e21-aff377d637c8" providerId="AD" clId="Web-{E301CA11-50F5-06DC-4A9E-A8566713E67C}" dt="2026-01-29T16:04:02.633" v="26"/>
        <pc:sldMkLst>
          <pc:docMk/>
          <pc:sldMk cId="2709478305" sldId="424"/>
        </pc:sldMkLst>
      </pc:sldChg>
      <pc:sldChg chg="addSp">
        <pc:chgData name="Chiara Leister" userId="S::chiara.leister@tum.de::e611d9dc-1f58-4629-9e21-aff377d637c8" providerId="AD" clId="Web-{E301CA11-50F5-06DC-4A9E-A8566713E67C}" dt="2026-01-29T16:05:28.981" v="28"/>
        <pc:sldMkLst>
          <pc:docMk/>
          <pc:sldMk cId="3617843503" sldId="430"/>
        </pc:sldMkLst>
      </pc:sldChg>
      <pc:sldChg chg="addSp">
        <pc:chgData name="Chiara Leister" userId="S::chiara.leister@tum.de::e611d9dc-1f58-4629-9e21-aff377d637c8" providerId="AD" clId="Web-{E301CA11-50F5-06DC-4A9E-A8566713E67C}" dt="2026-01-29T16:06:08.582" v="35"/>
        <pc:sldMkLst>
          <pc:docMk/>
          <pc:sldMk cId="3001340749" sldId="452"/>
        </pc:sldMkLst>
      </pc:sldChg>
      <pc:sldChg chg="addSp">
        <pc:chgData name="Chiara Leister" userId="S::chiara.leister@tum.de::e611d9dc-1f58-4629-9e21-aff377d637c8" providerId="AD" clId="Web-{E301CA11-50F5-06DC-4A9E-A8566713E67C}" dt="2026-01-29T16:06:14.474" v="36"/>
        <pc:sldMkLst>
          <pc:docMk/>
          <pc:sldMk cId="1424476061" sldId="453"/>
        </pc:sldMkLst>
      </pc:sldChg>
      <pc:sldChg chg="addSp">
        <pc:chgData name="Chiara Leister" userId="S::chiara.leister@tum.de::e611d9dc-1f58-4629-9e21-aff377d637c8" providerId="AD" clId="Web-{E301CA11-50F5-06DC-4A9E-A8566713E67C}" dt="2026-01-29T16:06:21.663" v="37"/>
        <pc:sldMkLst>
          <pc:docMk/>
          <pc:sldMk cId="817820870" sldId="454"/>
        </pc:sldMkLst>
      </pc:sldChg>
      <pc:sldChg chg="addSp">
        <pc:chgData name="Chiara Leister" userId="S::chiara.leister@tum.de::e611d9dc-1f58-4629-9e21-aff377d637c8" providerId="AD" clId="Web-{E301CA11-50F5-06DC-4A9E-A8566713E67C}" dt="2026-01-29T16:05:48.670" v="31"/>
        <pc:sldMkLst>
          <pc:docMk/>
          <pc:sldMk cId="3720484670" sldId="456"/>
        </pc:sldMkLst>
      </pc:sldChg>
      <pc:sldChg chg="addSp">
        <pc:chgData name="Chiara Leister" userId="S::chiara.leister@tum.de::e611d9dc-1f58-4629-9e21-aff377d637c8" providerId="AD" clId="Web-{E301CA11-50F5-06DC-4A9E-A8566713E67C}" dt="2026-01-29T16:05:49.232" v="32"/>
        <pc:sldMkLst>
          <pc:docMk/>
          <pc:sldMk cId="357846227" sldId="458"/>
        </pc:sldMkLst>
      </pc:sldChg>
      <pc:sldChg chg="ord">
        <pc:chgData name="Chiara Leister" userId="S::chiara.leister@tum.de::e611d9dc-1f58-4629-9e21-aff377d637c8" providerId="AD" clId="Web-{E301CA11-50F5-06DC-4A9E-A8566713E67C}" dt="2026-01-29T16:09:58.389" v="66"/>
        <pc:sldMkLst>
          <pc:docMk/>
          <pc:sldMk cId="1531778204" sldId="459"/>
        </pc:sldMkLst>
      </pc:sldChg>
      <pc:sldChg chg="addSp">
        <pc:chgData name="Chiara Leister" userId="S::chiara.leister@tum.de::e611d9dc-1f58-4629-9e21-aff377d637c8" providerId="AD" clId="Web-{E301CA11-50F5-06DC-4A9E-A8566713E67C}" dt="2026-01-29T16:06:42.947" v="39"/>
        <pc:sldMkLst>
          <pc:docMk/>
          <pc:sldMk cId="2142852525" sldId="471"/>
        </pc:sldMkLst>
      </pc:sldChg>
      <pc:sldChg chg="addSp">
        <pc:chgData name="Chiara Leister" userId="S::chiara.leister@tum.de::e611d9dc-1f58-4629-9e21-aff377d637c8" providerId="AD" clId="Web-{E301CA11-50F5-06DC-4A9E-A8566713E67C}" dt="2026-01-29T16:06:43.260" v="40"/>
        <pc:sldMkLst>
          <pc:docMk/>
          <pc:sldMk cId="3639066523" sldId="473"/>
        </pc:sldMkLst>
      </pc:sldChg>
      <pc:sldChg chg="addSp">
        <pc:chgData name="Chiara Leister" userId="S::chiara.leister@tum.de::e611d9dc-1f58-4629-9e21-aff377d637c8" providerId="AD" clId="Web-{E301CA11-50F5-06DC-4A9E-A8566713E67C}" dt="2026-01-29T16:06:54.495" v="42"/>
        <pc:sldMkLst>
          <pc:docMk/>
          <pc:sldMk cId="497507390" sldId="474"/>
        </pc:sldMkLst>
      </pc:sldChg>
      <pc:sldChg chg="addSp delSp">
        <pc:chgData name="Chiara Leister" userId="S::chiara.leister@tum.de::e611d9dc-1f58-4629-9e21-aff377d637c8" providerId="AD" clId="Web-{E301CA11-50F5-06DC-4A9E-A8566713E67C}" dt="2026-01-29T16:07:02.730" v="44"/>
        <pc:sldMkLst>
          <pc:docMk/>
          <pc:sldMk cId="2471492575" sldId="479"/>
        </pc:sldMkLst>
      </pc:sldChg>
      <pc:sldChg chg="addSp">
        <pc:chgData name="Chiara Leister" userId="S::chiara.leister@tum.de::e611d9dc-1f58-4629-9e21-aff377d637c8" providerId="AD" clId="Web-{E301CA11-50F5-06DC-4A9E-A8566713E67C}" dt="2026-01-29T16:07:04.746" v="45"/>
        <pc:sldMkLst>
          <pc:docMk/>
          <pc:sldMk cId="2906566002" sldId="480"/>
        </pc:sldMkLst>
      </pc:sldChg>
      <pc:sldChg chg="addSp">
        <pc:chgData name="Chiara Leister" userId="S::chiara.leister@tum.de::e611d9dc-1f58-4629-9e21-aff377d637c8" providerId="AD" clId="Web-{E301CA11-50F5-06DC-4A9E-A8566713E67C}" dt="2026-01-29T16:07:07.277" v="46"/>
        <pc:sldMkLst>
          <pc:docMk/>
          <pc:sldMk cId="1127800617" sldId="481"/>
        </pc:sldMkLst>
      </pc:sldChg>
      <pc:sldChg chg="addSp ord">
        <pc:chgData name="Chiara Leister" userId="S::chiara.leister@tum.de::e611d9dc-1f58-4629-9e21-aff377d637c8" providerId="AD" clId="Web-{E301CA11-50F5-06DC-4A9E-A8566713E67C}" dt="2026-01-29T16:08:39.638" v="60"/>
        <pc:sldMkLst>
          <pc:docMk/>
          <pc:sldMk cId="1042684358" sldId="485"/>
        </pc:sldMkLst>
      </pc:sldChg>
      <pc:sldChg chg="addSp">
        <pc:chgData name="Chiara Leister" userId="S::chiara.leister@tum.de::e611d9dc-1f58-4629-9e21-aff377d637c8" providerId="AD" clId="Web-{E301CA11-50F5-06DC-4A9E-A8566713E67C}" dt="2026-01-29T16:08:50.013" v="61"/>
        <pc:sldMkLst>
          <pc:docMk/>
          <pc:sldMk cId="1171163376" sldId="489"/>
        </pc:sldMkLst>
      </pc:sldChg>
      <pc:sldChg chg="addSp">
        <pc:chgData name="Chiara Leister" userId="S::chiara.leister@tum.de::e611d9dc-1f58-4629-9e21-aff377d637c8" providerId="AD" clId="Web-{E301CA11-50F5-06DC-4A9E-A8566713E67C}" dt="2026-01-29T16:05:53.764" v="33"/>
        <pc:sldMkLst>
          <pc:docMk/>
          <pc:sldMk cId="3070425127" sldId="509"/>
        </pc:sldMkLst>
      </pc:sldChg>
      <pc:sldChg chg="addSp">
        <pc:chgData name="Chiara Leister" userId="S::chiara.leister@tum.de::e611d9dc-1f58-4629-9e21-aff377d637c8" providerId="AD" clId="Web-{E301CA11-50F5-06DC-4A9E-A8566713E67C}" dt="2026-01-29T16:05:54.327" v="34"/>
        <pc:sldMkLst>
          <pc:docMk/>
          <pc:sldMk cId="1864901742" sldId="512"/>
        </pc:sldMkLst>
      </pc:sldChg>
      <pc:sldChg chg="addSp">
        <pc:chgData name="Chiara Leister" userId="S::chiara.leister@tum.de::e611d9dc-1f58-4629-9e21-aff377d637c8" providerId="AD" clId="Web-{E301CA11-50F5-06DC-4A9E-A8566713E67C}" dt="2026-01-29T16:06:39.853" v="38"/>
        <pc:sldMkLst>
          <pc:docMk/>
          <pc:sldMk cId="1734971410" sldId="523"/>
        </pc:sldMkLst>
      </pc:sldChg>
      <pc:sldChg chg="addSp">
        <pc:chgData name="Chiara Leister" userId="S::chiara.leister@tum.de::e611d9dc-1f58-4629-9e21-aff377d637c8" providerId="AD" clId="Web-{E301CA11-50F5-06DC-4A9E-A8566713E67C}" dt="2026-01-29T16:05:36.919" v="29"/>
        <pc:sldMkLst>
          <pc:docMk/>
          <pc:sldMk cId="2847488174" sldId="525"/>
        </pc:sldMkLst>
      </pc:sldChg>
      <pc:sldChg chg="addSp">
        <pc:chgData name="Chiara Leister" userId="S::chiara.leister@tum.de::e611d9dc-1f58-4629-9e21-aff377d637c8" providerId="AD" clId="Web-{E301CA11-50F5-06DC-4A9E-A8566713E67C}" dt="2026-01-29T16:02:47.496" v="18"/>
        <pc:sldMkLst>
          <pc:docMk/>
          <pc:sldMk cId="262309638" sldId="534"/>
        </pc:sldMkLst>
      </pc:sldChg>
      <pc:sldChg chg="addSp">
        <pc:chgData name="Chiara Leister" userId="S::chiara.leister@tum.de::e611d9dc-1f58-4629-9e21-aff377d637c8" providerId="AD" clId="Web-{E301CA11-50F5-06DC-4A9E-A8566713E67C}" dt="2026-01-29T16:02:57.574" v="20"/>
        <pc:sldMkLst>
          <pc:docMk/>
          <pc:sldMk cId="3328654420" sldId="535"/>
        </pc:sldMkLst>
      </pc:sldChg>
      <pc:sldChg chg="addSp">
        <pc:chgData name="Chiara Leister" userId="S::chiara.leister@tum.de::e611d9dc-1f58-4629-9e21-aff377d637c8" providerId="AD" clId="Web-{E301CA11-50F5-06DC-4A9E-A8566713E67C}" dt="2026-01-29T16:02:52.934" v="19"/>
        <pc:sldMkLst>
          <pc:docMk/>
          <pc:sldMk cId="4069671293" sldId="538"/>
        </pc:sldMkLst>
      </pc:sldChg>
      <pc:sldChg chg="addSp">
        <pc:chgData name="Chiara Leister" userId="S::chiara.leister@tum.de::e611d9dc-1f58-4629-9e21-aff377d637c8" providerId="AD" clId="Web-{E301CA11-50F5-06DC-4A9E-A8566713E67C}" dt="2026-01-29T16:04:05.320" v="27"/>
        <pc:sldMkLst>
          <pc:docMk/>
          <pc:sldMk cId="1006193529" sldId="542"/>
        </pc:sldMkLst>
      </pc:sldChg>
      <pc:sldChg chg="addSp">
        <pc:chgData name="Chiara Leister" userId="S::chiara.leister@tum.de::e611d9dc-1f58-4629-9e21-aff377d637c8" providerId="AD" clId="Web-{E301CA11-50F5-06DC-4A9E-A8566713E67C}" dt="2026-01-29T16:05:39.950" v="30"/>
        <pc:sldMkLst>
          <pc:docMk/>
          <pc:sldMk cId="1829096739" sldId="549"/>
        </pc:sldMkLst>
      </pc:sldChg>
      <pc:sldChg chg="addSp">
        <pc:chgData name="Chiara Leister" userId="S::chiara.leister@tum.de::e611d9dc-1f58-4629-9e21-aff377d637c8" providerId="AD" clId="Web-{E301CA11-50F5-06DC-4A9E-A8566713E67C}" dt="2026-01-29T16:06:54.042" v="41"/>
        <pc:sldMkLst>
          <pc:docMk/>
          <pc:sldMk cId="413826607" sldId="552"/>
        </pc:sldMkLst>
      </pc:sldChg>
      <pc:sldChg chg="addSp">
        <pc:chgData name="Chiara Leister" userId="S::chiara.leister@tum.de::e611d9dc-1f58-4629-9e21-aff377d637c8" providerId="AD" clId="Web-{E301CA11-50F5-06DC-4A9E-A8566713E67C}" dt="2026-01-29T16:03:15.152" v="21"/>
        <pc:sldMkLst>
          <pc:docMk/>
          <pc:sldMk cId="1714022048" sldId="556"/>
        </pc:sldMkLst>
      </pc:sldChg>
      <pc:sldChg chg="addSp">
        <pc:chgData name="Chiara Leister" userId="S::chiara.leister@tum.de::e611d9dc-1f58-4629-9e21-aff377d637c8" providerId="AD" clId="Web-{E301CA11-50F5-06DC-4A9E-A8566713E67C}" dt="2026-01-29T16:03:32.403" v="24"/>
        <pc:sldMkLst>
          <pc:docMk/>
          <pc:sldMk cId="1940258977" sldId="557"/>
        </pc:sldMkLst>
      </pc:sldChg>
      <pc:sldChg chg="addSp modSp">
        <pc:chgData name="Chiara Leister" userId="S::chiara.leister@tum.de::e611d9dc-1f58-4629-9e21-aff377d637c8" providerId="AD" clId="Web-{E301CA11-50F5-06DC-4A9E-A8566713E67C}" dt="2026-01-29T16:02:10.557" v="14" actId="1076"/>
        <pc:sldMkLst>
          <pc:docMk/>
          <pc:sldMk cId="1255654286" sldId="559"/>
        </pc:sldMkLst>
      </pc:sldChg>
      <pc:sldChg chg="addSp">
        <pc:chgData name="Chiara Leister" userId="S::chiara.leister@tum.de::e611d9dc-1f58-4629-9e21-aff377d637c8" providerId="AD" clId="Web-{E301CA11-50F5-06DC-4A9E-A8566713E67C}" dt="2026-01-29T16:07:13.106" v="47"/>
        <pc:sldMkLst>
          <pc:docMk/>
          <pc:sldMk cId="3074135499" sldId="570"/>
        </pc:sldMkLst>
      </pc:sldChg>
      <pc:sldChg chg="addSp delSp">
        <pc:chgData name="Chiara Leister" userId="S::chiara.leister@tum.de::e611d9dc-1f58-4629-9e21-aff377d637c8" providerId="AD" clId="Web-{E301CA11-50F5-06DC-4A9E-A8566713E67C}" dt="2026-01-29T16:08:30.920" v="59"/>
        <pc:sldMkLst>
          <pc:docMk/>
          <pc:sldMk cId="2114213484" sldId="571"/>
        </pc:sldMkLst>
      </pc:sldChg>
      <pc:sldChg chg="addSp">
        <pc:chgData name="Chiara Leister" userId="S::chiara.leister@tum.de::e611d9dc-1f58-4629-9e21-aff377d637c8" providerId="AD" clId="Web-{E301CA11-50F5-06DC-4A9E-A8566713E67C}" dt="2026-01-29T16:07:19.684" v="50"/>
        <pc:sldMkLst>
          <pc:docMk/>
          <pc:sldMk cId="4270764766" sldId="573"/>
        </pc:sldMkLst>
      </pc:sldChg>
      <pc:sldChg chg="addSp">
        <pc:chgData name="Chiara Leister" userId="S::chiara.leister@tum.de::e611d9dc-1f58-4629-9e21-aff377d637c8" providerId="AD" clId="Web-{E301CA11-50F5-06DC-4A9E-A8566713E67C}" dt="2026-01-29T16:07:21.856" v="51"/>
        <pc:sldMkLst>
          <pc:docMk/>
          <pc:sldMk cId="2080346933" sldId="574"/>
        </pc:sldMkLst>
      </pc:sldChg>
      <pc:sldChg chg="addSp">
        <pc:chgData name="Chiara Leister" userId="S::chiara.leister@tum.de::e611d9dc-1f58-4629-9e21-aff377d637c8" providerId="AD" clId="Web-{E301CA11-50F5-06DC-4A9E-A8566713E67C}" dt="2026-01-29T16:07:23.856" v="52"/>
        <pc:sldMkLst>
          <pc:docMk/>
          <pc:sldMk cId="129776471" sldId="575"/>
        </pc:sldMkLst>
      </pc:sldChg>
      <pc:sldChg chg="addSp delSp">
        <pc:chgData name="Chiara Leister" userId="S::chiara.leister@tum.de::e611d9dc-1f58-4629-9e21-aff377d637c8" providerId="AD" clId="Web-{E301CA11-50F5-06DC-4A9E-A8566713E67C}" dt="2026-01-29T16:07:30.903" v="54"/>
        <pc:sldMkLst>
          <pc:docMk/>
          <pc:sldMk cId="607443017" sldId="576"/>
        </pc:sldMkLst>
      </pc:sldChg>
      <pc:sldChg chg="addSp">
        <pc:chgData name="Chiara Leister" userId="S::chiara.leister@tum.de::e611d9dc-1f58-4629-9e21-aff377d637c8" providerId="AD" clId="Web-{E301CA11-50F5-06DC-4A9E-A8566713E67C}" dt="2026-01-29T16:07:33.825" v="55"/>
        <pc:sldMkLst>
          <pc:docMk/>
          <pc:sldMk cId="2211600402" sldId="579"/>
        </pc:sldMkLst>
      </pc:sldChg>
      <pc:sldChg chg="addSp">
        <pc:chgData name="Chiara Leister" userId="S::chiara.leister@tum.de::e611d9dc-1f58-4629-9e21-aff377d637c8" providerId="AD" clId="Web-{E301CA11-50F5-06DC-4A9E-A8566713E67C}" dt="2026-01-29T16:10:22.889" v="67"/>
        <pc:sldMkLst>
          <pc:docMk/>
          <pc:sldMk cId="3326356220" sldId="580"/>
        </pc:sldMkLst>
      </pc:sldChg>
      <pc:sldChg chg="addSp">
        <pc:chgData name="Chiara Leister" userId="S::chiara.leister@tum.de::e611d9dc-1f58-4629-9e21-aff377d637c8" providerId="AD" clId="Web-{E301CA11-50F5-06DC-4A9E-A8566713E67C}" dt="2026-01-29T16:02:17.355" v="15"/>
        <pc:sldMkLst>
          <pc:docMk/>
          <pc:sldMk cId="3572497982" sldId="581"/>
        </pc:sldMkLst>
      </pc:sldChg>
    </pc:docChg>
  </pc:docChgLst>
  <pc:docChgLst>
    <pc:chgData name="Chiara Leister" userId="e611d9dc-1f58-4629-9e21-aff377d637c8" providerId="ADAL" clId="{35BDE26E-9C10-434C-809C-44BED2A64401}"/>
    <pc:docChg chg="undo redo custSel addSld delSld modSld sldOrd modSection">
      <pc:chgData name="Chiara Leister" userId="e611d9dc-1f58-4629-9e21-aff377d637c8" providerId="ADAL" clId="{35BDE26E-9C10-434C-809C-44BED2A64401}" dt="2026-01-25T19:12:21.568" v="19845" actId="1076"/>
      <pc:docMkLst>
        <pc:docMk/>
      </pc:docMkLst>
      <pc:sldChg chg="modSp mod">
        <pc:chgData name="Chiara Leister" userId="e611d9dc-1f58-4629-9e21-aff377d637c8" providerId="ADAL" clId="{35BDE26E-9C10-434C-809C-44BED2A64401}" dt="2026-01-25T17:53:12.134" v="19457" actId="13926"/>
        <pc:sldMkLst>
          <pc:docMk/>
          <pc:sldMk cId="893487297" sldId="423"/>
        </pc:sldMkLst>
        <pc:spChg chg="mod">
          <ac:chgData name="Chiara Leister" userId="e611d9dc-1f58-4629-9e21-aff377d637c8" providerId="ADAL" clId="{35BDE26E-9C10-434C-809C-44BED2A64401}" dt="2026-01-25T17:53:04.940" v="19456" actId="13926"/>
          <ac:spMkLst>
            <pc:docMk/>
            <pc:sldMk cId="893487297" sldId="423"/>
            <ac:spMk id="6" creationId="{77C2BC2E-8CA6-1F95-5F67-45BD30EA4BB3}"/>
          </ac:spMkLst>
        </pc:spChg>
        <pc:spChg chg="mod">
          <ac:chgData name="Chiara Leister" userId="e611d9dc-1f58-4629-9e21-aff377d637c8" providerId="ADAL" clId="{35BDE26E-9C10-434C-809C-44BED2A64401}" dt="2026-01-25T17:53:12.134" v="19457" actId="13926"/>
          <ac:spMkLst>
            <pc:docMk/>
            <pc:sldMk cId="893487297" sldId="423"/>
            <ac:spMk id="83" creationId="{11C3B7A8-5DBE-1EBC-C79F-E24DE28FF260}"/>
          </ac:spMkLst>
        </pc:spChg>
      </pc:sldChg>
      <pc:sldChg chg="modSp mod">
        <pc:chgData name="Chiara Leister" userId="e611d9dc-1f58-4629-9e21-aff377d637c8" providerId="ADAL" clId="{35BDE26E-9C10-434C-809C-44BED2A64401}" dt="2026-01-25T17:56:48.184" v="19479" actId="13926"/>
        <pc:sldMkLst>
          <pc:docMk/>
          <pc:sldMk cId="562415771" sldId="436"/>
        </pc:sldMkLst>
        <pc:spChg chg="mod">
          <ac:chgData name="Chiara Leister" userId="e611d9dc-1f58-4629-9e21-aff377d637c8" providerId="ADAL" clId="{35BDE26E-9C10-434C-809C-44BED2A64401}" dt="2026-01-25T17:56:44.548" v="19478" actId="13926"/>
          <ac:spMkLst>
            <pc:docMk/>
            <pc:sldMk cId="562415771" sldId="436"/>
            <ac:spMk id="8" creationId="{FE421591-43B0-BB6F-731D-6F1BB0E328A7}"/>
          </ac:spMkLst>
        </pc:spChg>
        <pc:spChg chg="mod">
          <ac:chgData name="Chiara Leister" userId="e611d9dc-1f58-4629-9e21-aff377d637c8" providerId="ADAL" clId="{35BDE26E-9C10-434C-809C-44BED2A64401}" dt="2026-01-25T17:56:48.184" v="19479" actId="13926"/>
          <ac:spMkLst>
            <pc:docMk/>
            <pc:sldMk cId="562415771" sldId="436"/>
            <ac:spMk id="10" creationId="{72C9F6A6-A520-1851-F229-7C9C5DAA1C36}"/>
          </ac:spMkLst>
        </pc:spChg>
      </pc:sldChg>
      <pc:sldChg chg="modSp mod">
        <pc:chgData name="Chiara Leister" userId="e611d9dc-1f58-4629-9e21-aff377d637c8" providerId="ADAL" clId="{35BDE26E-9C10-434C-809C-44BED2A64401}" dt="2026-01-17T16:49:19.236" v="19276" actId="2711"/>
        <pc:sldMkLst>
          <pc:docMk/>
          <pc:sldMk cId="3001340749" sldId="452"/>
        </pc:sldMkLst>
        <pc:spChg chg="mod">
          <ac:chgData name="Chiara Leister" userId="e611d9dc-1f58-4629-9e21-aff377d637c8" providerId="ADAL" clId="{35BDE26E-9C10-434C-809C-44BED2A64401}" dt="2026-01-17T16:49:19.236" v="19276" actId="2711"/>
          <ac:spMkLst>
            <pc:docMk/>
            <pc:sldMk cId="3001340749" sldId="452"/>
            <ac:spMk id="8" creationId="{0B0C0B62-5A5D-5BF3-1ABD-F9A8749E9334}"/>
          </ac:spMkLst>
        </pc:spChg>
      </pc:sldChg>
      <pc:sldChg chg="modSp mod">
        <pc:chgData name="Chiara Leister" userId="e611d9dc-1f58-4629-9e21-aff377d637c8" providerId="ADAL" clId="{35BDE26E-9C10-434C-809C-44BED2A64401}" dt="2026-01-25T17:57:56.791" v="19536" actId="13926"/>
        <pc:sldMkLst>
          <pc:docMk/>
          <pc:sldMk cId="3470424952" sldId="460"/>
        </pc:sldMkLst>
        <pc:spChg chg="mod">
          <ac:chgData name="Chiara Leister" userId="e611d9dc-1f58-4629-9e21-aff377d637c8" providerId="ADAL" clId="{35BDE26E-9C10-434C-809C-44BED2A64401}" dt="2026-01-25T17:57:34.418" v="19522" actId="13926"/>
          <ac:spMkLst>
            <pc:docMk/>
            <pc:sldMk cId="3470424952" sldId="460"/>
            <ac:spMk id="7" creationId="{093A833E-F483-48B3-840B-1348CCE3E9B7}"/>
          </ac:spMkLst>
        </pc:spChg>
        <pc:spChg chg="mod">
          <ac:chgData name="Chiara Leister" userId="e611d9dc-1f58-4629-9e21-aff377d637c8" providerId="ADAL" clId="{35BDE26E-9C10-434C-809C-44BED2A64401}" dt="2026-01-25T17:57:56.791" v="19536" actId="13926"/>
          <ac:spMkLst>
            <pc:docMk/>
            <pc:sldMk cId="3470424952" sldId="460"/>
            <ac:spMk id="9" creationId="{E90A2D4B-76DD-A491-96BE-848ECB641BA0}"/>
          </ac:spMkLst>
        </pc:spChg>
      </pc:sldChg>
      <pc:sldChg chg="modSp mod">
        <pc:chgData name="Chiara Leister" userId="e611d9dc-1f58-4629-9e21-aff377d637c8" providerId="ADAL" clId="{35BDE26E-9C10-434C-809C-44BED2A64401}" dt="2026-01-25T17:55:08.438" v="19470" actId="13926"/>
        <pc:sldMkLst>
          <pc:docMk/>
          <pc:sldMk cId="3199544241" sldId="467"/>
        </pc:sldMkLst>
        <pc:spChg chg="mod">
          <ac:chgData name="Chiara Leister" userId="e611d9dc-1f58-4629-9e21-aff377d637c8" providerId="ADAL" clId="{35BDE26E-9C10-434C-809C-44BED2A64401}" dt="2026-01-25T17:55:08.438" v="19470" actId="13926"/>
          <ac:spMkLst>
            <pc:docMk/>
            <pc:sldMk cId="3199544241" sldId="467"/>
            <ac:spMk id="12" creationId="{7947B00E-34C0-A411-514C-9C72CAD4902A}"/>
          </ac:spMkLst>
        </pc:spChg>
      </pc:sldChg>
      <pc:sldChg chg="modSp mod">
        <pc:chgData name="Chiara Leister" userId="e611d9dc-1f58-4629-9e21-aff377d637c8" providerId="ADAL" clId="{35BDE26E-9C10-434C-809C-44BED2A64401}" dt="2026-01-17T16:49:25.255" v="19277" actId="2711"/>
        <pc:sldMkLst>
          <pc:docMk/>
          <pc:sldMk cId="2142852525" sldId="471"/>
        </pc:sldMkLst>
        <pc:spChg chg="mod">
          <ac:chgData name="Chiara Leister" userId="e611d9dc-1f58-4629-9e21-aff377d637c8" providerId="ADAL" clId="{35BDE26E-9C10-434C-809C-44BED2A64401}" dt="2026-01-17T16:49:25.255" v="19277" actId="2711"/>
          <ac:spMkLst>
            <pc:docMk/>
            <pc:sldMk cId="2142852525" sldId="471"/>
            <ac:spMk id="9" creationId="{AF00105D-9CCF-1D26-E462-5D9454B27AFE}"/>
          </ac:spMkLst>
        </pc:spChg>
      </pc:sldChg>
      <pc:sldChg chg="modSp mod">
        <pc:chgData name="Chiara Leister" userId="e611d9dc-1f58-4629-9e21-aff377d637c8" providerId="ADAL" clId="{35BDE26E-9C10-434C-809C-44BED2A64401}" dt="2026-01-25T18:13:12.010" v="19680" actId="20577"/>
        <pc:sldMkLst>
          <pc:docMk/>
          <pc:sldMk cId="3639066523" sldId="473"/>
        </pc:sldMkLst>
        <pc:spChg chg="mod">
          <ac:chgData name="Chiara Leister" userId="e611d9dc-1f58-4629-9e21-aff377d637c8" providerId="ADAL" clId="{35BDE26E-9C10-434C-809C-44BED2A64401}" dt="2026-01-25T18:05:58.086" v="19671" actId="13926"/>
          <ac:spMkLst>
            <pc:docMk/>
            <pc:sldMk cId="3639066523" sldId="473"/>
            <ac:spMk id="2" creationId="{16A42130-DAF0-8E6B-9B40-53A9570296BF}"/>
          </ac:spMkLst>
        </pc:spChg>
        <pc:spChg chg="mod">
          <ac:chgData name="Chiara Leister" userId="e611d9dc-1f58-4629-9e21-aff377d637c8" providerId="ADAL" clId="{35BDE26E-9C10-434C-809C-44BED2A64401}" dt="2026-01-25T18:13:12.010" v="19680" actId="20577"/>
          <ac:spMkLst>
            <pc:docMk/>
            <pc:sldMk cId="3639066523" sldId="473"/>
            <ac:spMk id="6" creationId="{680AC909-2219-9FFE-36E6-02CC56581959}"/>
          </ac:spMkLst>
        </pc:spChg>
      </pc:sldChg>
      <pc:sldChg chg="modSp">
        <pc:chgData name="Chiara Leister" userId="e611d9dc-1f58-4629-9e21-aff377d637c8" providerId="ADAL" clId="{35BDE26E-9C10-434C-809C-44BED2A64401}" dt="2026-01-25T18:15:29.472" v="19699" actId="13926"/>
        <pc:sldMkLst>
          <pc:docMk/>
          <pc:sldMk cId="497507390" sldId="474"/>
        </pc:sldMkLst>
        <pc:spChg chg="mod">
          <ac:chgData name="Chiara Leister" userId="e611d9dc-1f58-4629-9e21-aff377d637c8" providerId="ADAL" clId="{35BDE26E-9C10-434C-809C-44BED2A64401}" dt="2026-01-25T18:15:27.245" v="19698" actId="13926"/>
          <ac:spMkLst>
            <pc:docMk/>
            <pc:sldMk cId="497507390" sldId="474"/>
            <ac:spMk id="9" creationId="{7AA171B0-A44B-D4BF-DD59-671EDD13469D}"/>
          </ac:spMkLst>
        </pc:spChg>
        <pc:spChg chg="mod">
          <ac:chgData name="Chiara Leister" userId="e611d9dc-1f58-4629-9e21-aff377d637c8" providerId="ADAL" clId="{35BDE26E-9C10-434C-809C-44BED2A64401}" dt="2026-01-25T18:15:29.472" v="19699" actId="13926"/>
          <ac:spMkLst>
            <pc:docMk/>
            <pc:sldMk cId="497507390" sldId="474"/>
            <ac:spMk id="15" creationId="{D57499F8-5AEE-E51C-D81F-9BBB7D850793}"/>
          </ac:spMkLst>
        </pc:spChg>
      </pc:sldChg>
      <pc:sldChg chg="modSp mod">
        <pc:chgData name="Chiara Leister" userId="e611d9dc-1f58-4629-9e21-aff377d637c8" providerId="ADAL" clId="{35BDE26E-9C10-434C-809C-44BED2A64401}" dt="2026-01-25T18:15:41.074" v="19704" actId="13926"/>
        <pc:sldMkLst>
          <pc:docMk/>
          <pc:sldMk cId="22287784" sldId="475"/>
        </pc:sldMkLst>
        <pc:spChg chg="mod">
          <ac:chgData name="Chiara Leister" userId="e611d9dc-1f58-4629-9e21-aff377d637c8" providerId="ADAL" clId="{35BDE26E-9C10-434C-809C-44BED2A64401}" dt="2026-01-25T18:15:41.074" v="19704" actId="13926"/>
          <ac:spMkLst>
            <pc:docMk/>
            <pc:sldMk cId="22287784" sldId="475"/>
            <ac:spMk id="8" creationId="{65F625A0-F523-83CA-E672-7B20B5FC5625}"/>
          </ac:spMkLst>
        </pc:spChg>
      </pc:sldChg>
      <pc:sldChg chg="modSp mod">
        <pc:chgData name="Chiara Leister" userId="e611d9dc-1f58-4629-9e21-aff377d637c8" providerId="ADAL" clId="{35BDE26E-9C10-434C-809C-44BED2A64401}" dt="2026-01-25T18:16:32.795" v="19720" actId="13926"/>
        <pc:sldMkLst>
          <pc:docMk/>
          <pc:sldMk cId="2471492575" sldId="479"/>
        </pc:sldMkLst>
        <pc:spChg chg="mod">
          <ac:chgData name="Chiara Leister" userId="e611d9dc-1f58-4629-9e21-aff377d637c8" providerId="ADAL" clId="{35BDE26E-9C10-434C-809C-44BED2A64401}" dt="2026-01-25T18:16:32.795" v="19720" actId="13926"/>
          <ac:spMkLst>
            <pc:docMk/>
            <pc:sldMk cId="2471492575" sldId="479"/>
            <ac:spMk id="11" creationId="{FEE43E83-954E-0144-30AC-D556978BD81B}"/>
          </ac:spMkLst>
        </pc:spChg>
        <pc:spChg chg="mod">
          <ac:chgData name="Chiara Leister" userId="e611d9dc-1f58-4629-9e21-aff377d637c8" providerId="ADAL" clId="{35BDE26E-9C10-434C-809C-44BED2A64401}" dt="2026-01-25T18:16:30.192" v="19719" actId="13926"/>
          <ac:spMkLst>
            <pc:docMk/>
            <pc:sldMk cId="2471492575" sldId="479"/>
            <ac:spMk id="14" creationId="{0ACB553F-F6C4-EBC7-6465-010F7B75D842}"/>
          </ac:spMkLst>
        </pc:spChg>
      </pc:sldChg>
      <pc:sldChg chg="modSp mod">
        <pc:chgData name="Chiara Leister" userId="e611d9dc-1f58-4629-9e21-aff377d637c8" providerId="ADAL" clId="{35BDE26E-9C10-434C-809C-44BED2A64401}" dt="2026-01-25T18:20:37.120" v="19746" actId="13926"/>
        <pc:sldMkLst>
          <pc:docMk/>
          <pc:sldMk cId="2906566002" sldId="480"/>
        </pc:sldMkLst>
        <pc:spChg chg="mod">
          <ac:chgData name="Chiara Leister" userId="e611d9dc-1f58-4629-9e21-aff377d637c8" providerId="ADAL" clId="{35BDE26E-9C10-434C-809C-44BED2A64401}" dt="2026-01-25T18:20:37.120" v="19746" actId="13926"/>
          <ac:spMkLst>
            <pc:docMk/>
            <pc:sldMk cId="2906566002" sldId="480"/>
            <ac:spMk id="9" creationId="{EDE9C288-5FBC-CC67-B65F-3AC0CDFCF5B5}"/>
          </ac:spMkLst>
        </pc:spChg>
        <pc:spChg chg="mod">
          <ac:chgData name="Chiara Leister" userId="e611d9dc-1f58-4629-9e21-aff377d637c8" providerId="ADAL" clId="{35BDE26E-9C10-434C-809C-44BED2A64401}" dt="2026-01-25T18:17:31.219" v="19736" actId="20577"/>
          <ac:spMkLst>
            <pc:docMk/>
            <pc:sldMk cId="2906566002" sldId="480"/>
            <ac:spMk id="10" creationId="{72C9F6A6-A520-1851-F229-7C9C5DAA1C36}"/>
          </ac:spMkLst>
        </pc:spChg>
        <pc:spChg chg="mod">
          <ac:chgData name="Chiara Leister" userId="e611d9dc-1f58-4629-9e21-aff377d637c8" providerId="ADAL" clId="{35BDE26E-9C10-434C-809C-44BED2A64401}" dt="2026-01-25T18:20:34.989" v="19745" actId="13926"/>
          <ac:spMkLst>
            <pc:docMk/>
            <pc:sldMk cId="2906566002" sldId="480"/>
            <ac:spMk id="13" creationId="{7746B3D3-7FC2-2C40-C84A-3AE064C4D8DA}"/>
          </ac:spMkLst>
        </pc:spChg>
      </pc:sldChg>
      <pc:sldChg chg="modSp mod">
        <pc:chgData name="Chiara Leister" userId="e611d9dc-1f58-4629-9e21-aff377d637c8" providerId="ADAL" clId="{35BDE26E-9C10-434C-809C-44BED2A64401}" dt="2026-01-25T18:21:03.550" v="19752" actId="13926"/>
        <pc:sldMkLst>
          <pc:docMk/>
          <pc:sldMk cId="1127800617" sldId="481"/>
        </pc:sldMkLst>
        <pc:spChg chg="mod">
          <ac:chgData name="Chiara Leister" userId="e611d9dc-1f58-4629-9e21-aff377d637c8" providerId="ADAL" clId="{35BDE26E-9C10-434C-809C-44BED2A64401}" dt="2026-01-25T18:21:03.550" v="19752" actId="13926"/>
          <ac:spMkLst>
            <pc:docMk/>
            <pc:sldMk cId="1127800617" sldId="481"/>
            <ac:spMk id="9" creationId="{1168D03A-DDB3-E607-0774-E70E1FF6B366}"/>
          </ac:spMkLst>
        </pc:spChg>
        <pc:spChg chg="mod">
          <ac:chgData name="Chiara Leister" userId="e611d9dc-1f58-4629-9e21-aff377d637c8" providerId="ADAL" clId="{35BDE26E-9C10-434C-809C-44BED2A64401}" dt="2026-01-25T18:17:36.144" v="19744" actId="20577"/>
          <ac:spMkLst>
            <pc:docMk/>
            <pc:sldMk cId="1127800617" sldId="481"/>
            <ac:spMk id="10" creationId="{72C9F6A6-A520-1851-F229-7C9C5DAA1C36}"/>
          </ac:spMkLst>
        </pc:spChg>
        <pc:spChg chg="mod">
          <ac:chgData name="Chiara Leister" userId="e611d9dc-1f58-4629-9e21-aff377d637c8" providerId="ADAL" clId="{35BDE26E-9C10-434C-809C-44BED2A64401}" dt="2026-01-25T18:21:01.432" v="19751" actId="13926"/>
          <ac:spMkLst>
            <pc:docMk/>
            <pc:sldMk cId="1127800617" sldId="481"/>
            <ac:spMk id="13" creationId="{5553690C-3DBD-B4DB-FFCD-24BACE264B7D}"/>
          </ac:spMkLst>
        </pc:spChg>
      </pc:sldChg>
      <pc:sldChg chg="modSp mod">
        <pc:chgData name="Chiara Leister" userId="e611d9dc-1f58-4629-9e21-aff377d637c8" providerId="ADAL" clId="{35BDE26E-9C10-434C-809C-44BED2A64401}" dt="2026-01-25T18:22:44.117" v="19779" actId="13926"/>
        <pc:sldMkLst>
          <pc:docMk/>
          <pc:sldMk cId="1776786375" sldId="505"/>
        </pc:sldMkLst>
        <pc:spChg chg="mod">
          <ac:chgData name="Chiara Leister" userId="e611d9dc-1f58-4629-9e21-aff377d637c8" providerId="ADAL" clId="{35BDE26E-9C10-434C-809C-44BED2A64401}" dt="2026-01-25T18:22:44.117" v="19779" actId="13926"/>
          <ac:spMkLst>
            <pc:docMk/>
            <pc:sldMk cId="1776786375" sldId="505"/>
            <ac:spMk id="2" creationId="{3685E2EB-0317-904A-16AF-C0561EA7A85D}"/>
          </ac:spMkLst>
        </pc:spChg>
      </pc:sldChg>
      <pc:sldChg chg="modSp mod">
        <pc:chgData name="Chiara Leister" userId="e611d9dc-1f58-4629-9e21-aff377d637c8" providerId="ADAL" clId="{35BDE26E-9C10-434C-809C-44BED2A64401}" dt="2026-01-25T17:55:44.019" v="19473" actId="13926"/>
        <pc:sldMkLst>
          <pc:docMk/>
          <pc:sldMk cId="2577258771" sldId="508"/>
        </pc:sldMkLst>
        <pc:spChg chg="mod">
          <ac:chgData name="Chiara Leister" userId="e611d9dc-1f58-4629-9e21-aff377d637c8" providerId="ADAL" clId="{35BDE26E-9C10-434C-809C-44BED2A64401}" dt="2026-01-25T17:55:44.019" v="19473" actId="13926"/>
          <ac:spMkLst>
            <pc:docMk/>
            <pc:sldMk cId="2577258771" sldId="508"/>
            <ac:spMk id="3" creationId="{1FD0D7CC-A1B7-6E53-AA80-E6360C1004C9}"/>
          </ac:spMkLst>
        </pc:spChg>
      </pc:sldChg>
      <pc:sldChg chg="modSp mod modCm">
        <pc:chgData name="Chiara Leister" userId="e611d9dc-1f58-4629-9e21-aff377d637c8" providerId="ADAL" clId="{35BDE26E-9C10-434C-809C-44BED2A64401}" dt="2026-01-25T18:05:08.377" v="19662" actId="13926"/>
        <pc:sldMkLst>
          <pc:docMk/>
          <pc:sldMk cId="1817473934" sldId="521"/>
        </pc:sldMkLst>
        <pc:spChg chg="mod">
          <ac:chgData name="Chiara Leister" userId="e611d9dc-1f58-4629-9e21-aff377d637c8" providerId="ADAL" clId="{35BDE26E-9C10-434C-809C-44BED2A64401}" dt="2026-01-25T18:02:18.468" v="19634" actId="20577"/>
          <ac:spMkLst>
            <pc:docMk/>
            <pc:sldMk cId="1817473934" sldId="521"/>
            <ac:spMk id="4" creationId="{1DF6DE76-9F3A-B8A6-4F18-5A549F57DE43}"/>
          </ac:spMkLst>
        </pc:spChg>
        <pc:spChg chg="mod">
          <ac:chgData name="Chiara Leister" userId="e611d9dc-1f58-4629-9e21-aff377d637c8" providerId="ADAL" clId="{35BDE26E-9C10-434C-809C-44BED2A64401}" dt="2026-01-25T18:05:08.377" v="19662" actId="13926"/>
          <ac:spMkLst>
            <pc:docMk/>
            <pc:sldMk cId="1817473934" sldId="521"/>
            <ac:spMk id="14" creationId="{F0448EC2-E589-7E47-A52F-9A50D2C4EDC2}"/>
          </ac:spMkLst>
        </pc:spChg>
        <pc:extLst>
          <p:ext xmlns:p="http://schemas.openxmlformats.org/presentationml/2006/main" uri="{D6D511B9-2390-475A-947B-AFAB55BFBCF1}">
            <pc226:cmChg xmlns:pc226="http://schemas.microsoft.com/office/powerpoint/2022/06/main/command" chg="mod">
              <pc226:chgData name="Chiara Leister" userId="e611d9dc-1f58-4629-9e21-aff377d637c8" providerId="ADAL" clId="{35BDE26E-9C10-434C-809C-44BED2A64401}" dt="2026-01-25T18:04:21.213" v="19659" actId="20577"/>
              <pc2:cmMkLst xmlns:pc2="http://schemas.microsoft.com/office/powerpoint/2019/9/main/command">
                <pc:docMk/>
                <pc:sldMk cId="1817473934" sldId="521"/>
                <pc2:cmMk id="{D1104D68-800F-4763-9109-A3CDF0C53C94}"/>
              </pc2:cmMkLst>
            </pc226:cmChg>
          </p:ext>
        </pc:extLst>
      </pc:sldChg>
      <pc:sldChg chg="modSp mod">
        <pc:chgData name="Chiara Leister" userId="e611d9dc-1f58-4629-9e21-aff377d637c8" providerId="ADAL" clId="{35BDE26E-9C10-434C-809C-44BED2A64401}" dt="2026-01-25T17:52:43.584" v="19455" actId="13926"/>
        <pc:sldMkLst>
          <pc:docMk/>
          <pc:sldMk cId="3328654420" sldId="535"/>
        </pc:sldMkLst>
        <pc:spChg chg="mod">
          <ac:chgData name="Chiara Leister" userId="e611d9dc-1f58-4629-9e21-aff377d637c8" providerId="ADAL" clId="{35BDE26E-9C10-434C-809C-44BED2A64401}" dt="2026-01-17T16:48:17.639" v="19275" actId="20577"/>
          <ac:spMkLst>
            <pc:docMk/>
            <pc:sldMk cId="3328654420" sldId="535"/>
            <ac:spMk id="11" creationId="{B3B9ABB1-B223-9ECA-0C7B-214AC73DA180}"/>
          </ac:spMkLst>
        </pc:spChg>
        <pc:spChg chg="mod">
          <ac:chgData name="Chiara Leister" userId="e611d9dc-1f58-4629-9e21-aff377d637c8" providerId="ADAL" clId="{35BDE26E-9C10-434C-809C-44BED2A64401}" dt="2026-01-25T17:52:43.584" v="19455" actId="13926"/>
          <ac:spMkLst>
            <pc:docMk/>
            <pc:sldMk cId="3328654420" sldId="535"/>
            <ac:spMk id="24" creationId="{9A2A5501-32B0-3BE3-E07C-52654A12E2E9}"/>
          </ac:spMkLst>
        </pc:spChg>
      </pc:sldChg>
      <pc:sldChg chg="modSp mod">
        <pc:chgData name="Chiara Leister" userId="e611d9dc-1f58-4629-9e21-aff377d637c8" providerId="ADAL" clId="{35BDE26E-9C10-434C-809C-44BED2A64401}" dt="2026-01-25T17:54:03.195" v="19462" actId="13926"/>
        <pc:sldMkLst>
          <pc:docMk/>
          <pc:sldMk cId="3658155376" sldId="547"/>
        </pc:sldMkLst>
        <pc:spChg chg="mod">
          <ac:chgData name="Chiara Leister" userId="e611d9dc-1f58-4629-9e21-aff377d637c8" providerId="ADAL" clId="{35BDE26E-9C10-434C-809C-44BED2A64401}" dt="2026-01-25T17:54:03.195" v="19462" actId="13926"/>
          <ac:spMkLst>
            <pc:docMk/>
            <pc:sldMk cId="3658155376" sldId="547"/>
            <ac:spMk id="9" creationId="{16FDB598-BA32-829D-263B-436C7728BA76}"/>
          </ac:spMkLst>
        </pc:spChg>
      </pc:sldChg>
      <pc:sldChg chg="modSp mod">
        <pc:chgData name="Chiara Leister" userId="e611d9dc-1f58-4629-9e21-aff377d637c8" providerId="ADAL" clId="{35BDE26E-9C10-434C-809C-44BED2A64401}" dt="2026-01-25T17:54:33.686" v="19465" actId="20577"/>
        <pc:sldMkLst>
          <pc:docMk/>
          <pc:sldMk cId="690345036" sldId="548"/>
        </pc:sldMkLst>
        <pc:spChg chg="mod">
          <ac:chgData name="Chiara Leister" userId="e611d9dc-1f58-4629-9e21-aff377d637c8" providerId="ADAL" clId="{35BDE26E-9C10-434C-809C-44BED2A64401}" dt="2026-01-25T17:54:33.686" v="19465" actId="20577"/>
          <ac:spMkLst>
            <pc:docMk/>
            <pc:sldMk cId="690345036" sldId="548"/>
            <ac:spMk id="9" creationId="{77BB8056-213F-A315-6493-2AAEE9336562}"/>
          </ac:spMkLst>
        </pc:spChg>
      </pc:sldChg>
      <pc:sldChg chg="modSp mod">
        <pc:chgData name="Chiara Leister" userId="e611d9dc-1f58-4629-9e21-aff377d637c8" providerId="ADAL" clId="{35BDE26E-9C10-434C-809C-44BED2A64401}" dt="2026-01-25T17:59:43.773" v="19551" actId="13926"/>
        <pc:sldMkLst>
          <pc:docMk/>
          <pc:sldMk cId="2343616803" sldId="551"/>
        </pc:sldMkLst>
        <pc:spChg chg="mod">
          <ac:chgData name="Chiara Leister" userId="e611d9dc-1f58-4629-9e21-aff377d637c8" providerId="ADAL" clId="{35BDE26E-9C10-434C-809C-44BED2A64401}" dt="2026-01-25T17:59:43.773" v="19551" actId="13926"/>
          <ac:spMkLst>
            <pc:docMk/>
            <pc:sldMk cId="2343616803" sldId="551"/>
            <ac:spMk id="8" creationId="{EB46B5F9-E154-7C1F-0B18-1369BAF97475}"/>
          </ac:spMkLst>
        </pc:spChg>
        <pc:picChg chg="mod">
          <ac:chgData name="Chiara Leister" userId="e611d9dc-1f58-4629-9e21-aff377d637c8" providerId="ADAL" clId="{35BDE26E-9C10-434C-809C-44BED2A64401}" dt="2026-01-25T17:59:27.699" v="19542" actId="1076"/>
          <ac:picMkLst>
            <pc:docMk/>
            <pc:sldMk cId="2343616803" sldId="551"/>
            <ac:picMk id="11" creationId="{5AC8BFAB-5DA3-A987-ADA4-CC8666BF7A60}"/>
          </ac:picMkLst>
        </pc:picChg>
      </pc:sldChg>
      <pc:sldChg chg="modSp mod">
        <pc:chgData name="Chiara Leister" userId="e611d9dc-1f58-4629-9e21-aff377d637c8" providerId="ADAL" clId="{35BDE26E-9C10-434C-809C-44BED2A64401}" dt="2026-01-25T17:53:36.274" v="19459" actId="13926"/>
        <pc:sldMkLst>
          <pc:docMk/>
          <pc:sldMk cId="1940258977" sldId="557"/>
        </pc:sldMkLst>
        <pc:spChg chg="mod">
          <ac:chgData name="Chiara Leister" userId="e611d9dc-1f58-4629-9e21-aff377d637c8" providerId="ADAL" clId="{35BDE26E-9C10-434C-809C-44BED2A64401}" dt="2026-01-25T17:53:31.427" v="19458" actId="13926"/>
          <ac:spMkLst>
            <pc:docMk/>
            <pc:sldMk cId="1940258977" sldId="557"/>
            <ac:spMk id="6" creationId="{59691CD4-C725-A132-4C9A-94AA146E13B5}"/>
          </ac:spMkLst>
        </pc:spChg>
        <pc:spChg chg="mod">
          <ac:chgData name="Chiara Leister" userId="e611d9dc-1f58-4629-9e21-aff377d637c8" providerId="ADAL" clId="{35BDE26E-9C10-434C-809C-44BED2A64401}" dt="2026-01-25T17:53:36.274" v="19459" actId="13926"/>
          <ac:spMkLst>
            <pc:docMk/>
            <pc:sldMk cId="1940258977" sldId="557"/>
            <ac:spMk id="83" creationId="{FF4761CF-3FE5-B8D5-BFA3-2F519964A061}"/>
          </ac:spMkLst>
        </pc:spChg>
      </pc:sldChg>
      <pc:sldChg chg="delSp modSp mod">
        <pc:chgData name="Chiara Leister" userId="e611d9dc-1f58-4629-9e21-aff377d637c8" providerId="ADAL" clId="{35BDE26E-9C10-434C-809C-44BED2A64401}" dt="2026-01-17T16:48:08.598" v="19274" actId="2711"/>
        <pc:sldMkLst>
          <pc:docMk/>
          <pc:sldMk cId="1255654286" sldId="559"/>
        </pc:sldMkLst>
      </pc:sldChg>
      <pc:sldChg chg="addSp delSp modSp mod modAnim">
        <pc:chgData name="Chiara Leister" userId="e611d9dc-1f58-4629-9e21-aff377d637c8" providerId="ADAL" clId="{35BDE26E-9C10-434C-809C-44BED2A64401}" dt="2026-01-17T16:16:16.475" v="17737" actId="1076"/>
        <pc:sldMkLst>
          <pc:docMk/>
          <pc:sldMk cId="3074135499" sldId="570"/>
        </pc:sldMkLst>
        <pc:spChg chg="mod">
          <ac:chgData name="Chiara Leister" userId="e611d9dc-1f58-4629-9e21-aff377d637c8" providerId="ADAL" clId="{35BDE26E-9C10-434C-809C-44BED2A64401}" dt="2026-01-17T16:16:11.720" v="17736"/>
          <ac:spMkLst>
            <pc:docMk/>
            <pc:sldMk cId="3074135499" sldId="570"/>
            <ac:spMk id="5" creationId="{0DFEAAE2-9B4F-2625-E3D1-3F793FC6FC77}"/>
          </ac:spMkLst>
        </pc:spChg>
        <pc:spChg chg="mod">
          <ac:chgData name="Chiara Leister" userId="e611d9dc-1f58-4629-9e21-aff377d637c8" providerId="ADAL" clId="{35BDE26E-9C10-434C-809C-44BED2A64401}" dt="2026-01-17T16:06:30.268" v="17637" actId="20577"/>
          <ac:spMkLst>
            <pc:docMk/>
            <pc:sldMk cId="3074135499" sldId="570"/>
            <ac:spMk id="6" creationId="{850134E6-17EE-D0CA-043B-02174AECBA97}"/>
          </ac:spMkLst>
        </pc:spChg>
        <pc:spChg chg="mod">
          <ac:chgData name="Chiara Leister" userId="e611d9dc-1f58-4629-9e21-aff377d637c8" providerId="ADAL" clId="{35BDE26E-9C10-434C-809C-44BED2A64401}" dt="2026-01-17T16:16:11.720" v="17736"/>
          <ac:spMkLst>
            <pc:docMk/>
            <pc:sldMk cId="3074135499" sldId="570"/>
            <ac:spMk id="8" creationId="{BA73146F-8041-151C-753C-3A2C68D47185}"/>
          </ac:spMkLst>
        </pc:spChg>
        <pc:spChg chg="mod">
          <ac:chgData name="Chiara Leister" userId="e611d9dc-1f58-4629-9e21-aff377d637c8" providerId="ADAL" clId="{35BDE26E-9C10-434C-809C-44BED2A64401}" dt="2026-01-17T16:16:11.720" v="17736"/>
          <ac:spMkLst>
            <pc:docMk/>
            <pc:sldMk cId="3074135499" sldId="570"/>
            <ac:spMk id="9" creationId="{A2B895A4-2186-F12C-A3F2-7DEB7B001583}"/>
          </ac:spMkLst>
        </pc:spChg>
        <pc:spChg chg="mod">
          <ac:chgData name="Chiara Leister" userId="e611d9dc-1f58-4629-9e21-aff377d637c8" providerId="ADAL" clId="{35BDE26E-9C10-434C-809C-44BED2A64401}" dt="2026-01-17T16:07:42.002" v="17651" actId="14100"/>
          <ac:spMkLst>
            <pc:docMk/>
            <pc:sldMk cId="3074135499" sldId="570"/>
            <ac:spMk id="10" creationId="{D16D7C47-90D8-A56B-DE55-8AA593BA42C8}"/>
          </ac:spMkLst>
        </pc:spChg>
        <pc:spChg chg="mod">
          <ac:chgData name="Chiara Leister" userId="e611d9dc-1f58-4629-9e21-aff377d637c8" providerId="ADAL" clId="{35BDE26E-9C10-434C-809C-44BED2A64401}" dt="2026-01-17T16:16:11.720" v="17736"/>
          <ac:spMkLst>
            <pc:docMk/>
            <pc:sldMk cId="3074135499" sldId="570"/>
            <ac:spMk id="11" creationId="{1923355B-D1F6-0B96-A714-588D21F3EFEB}"/>
          </ac:spMkLst>
        </pc:spChg>
        <pc:spChg chg="mod">
          <ac:chgData name="Chiara Leister" userId="e611d9dc-1f58-4629-9e21-aff377d637c8" providerId="ADAL" clId="{35BDE26E-9C10-434C-809C-44BED2A64401}" dt="2026-01-17T16:16:11.720" v="17736"/>
          <ac:spMkLst>
            <pc:docMk/>
            <pc:sldMk cId="3074135499" sldId="570"/>
            <ac:spMk id="12" creationId="{83C03AC2-39D2-2E93-84B6-4DC7F747FB5F}"/>
          </ac:spMkLst>
        </pc:spChg>
        <pc:spChg chg="mod topLvl">
          <ac:chgData name="Chiara Leister" userId="e611d9dc-1f58-4629-9e21-aff377d637c8" providerId="ADAL" clId="{35BDE26E-9C10-434C-809C-44BED2A64401}" dt="2026-01-17T16:13:34.846" v="17721" actId="1076"/>
          <ac:spMkLst>
            <pc:docMk/>
            <pc:sldMk cId="3074135499" sldId="570"/>
            <ac:spMk id="13" creationId="{A00B30E4-0E34-81AE-D431-53B6A5178B79}"/>
          </ac:spMkLst>
        </pc:spChg>
        <pc:spChg chg="mod">
          <ac:chgData name="Chiara Leister" userId="e611d9dc-1f58-4629-9e21-aff377d637c8" providerId="ADAL" clId="{35BDE26E-9C10-434C-809C-44BED2A64401}" dt="2026-01-17T16:16:11.720" v="17736"/>
          <ac:spMkLst>
            <pc:docMk/>
            <pc:sldMk cId="3074135499" sldId="570"/>
            <ac:spMk id="14" creationId="{02D60E93-5EF1-5F2E-F9CD-9D2563AB87CB}"/>
          </ac:spMkLst>
        </pc:spChg>
        <pc:spChg chg="mod">
          <ac:chgData name="Chiara Leister" userId="e611d9dc-1f58-4629-9e21-aff377d637c8" providerId="ADAL" clId="{35BDE26E-9C10-434C-809C-44BED2A64401}" dt="2026-01-17T16:16:11.720" v="17736"/>
          <ac:spMkLst>
            <pc:docMk/>
            <pc:sldMk cId="3074135499" sldId="570"/>
            <ac:spMk id="16" creationId="{3F31D2A8-4613-73B3-49F7-A0BA4A93A891}"/>
          </ac:spMkLst>
        </pc:spChg>
        <pc:spChg chg="mod">
          <ac:chgData name="Chiara Leister" userId="e611d9dc-1f58-4629-9e21-aff377d637c8" providerId="ADAL" clId="{35BDE26E-9C10-434C-809C-44BED2A64401}" dt="2026-01-17T16:16:11.720" v="17736"/>
          <ac:spMkLst>
            <pc:docMk/>
            <pc:sldMk cId="3074135499" sldId="570"/>
            <ac:spMk id="18" creationId="{D60932E1-B47F-49A7-1F30-7ACF6D40595D}"/>
          </ac:spMkLst>
        </pc:spChg>
        <pc:spChg chg="mod">
          <ac:chgData name="Chiara Leister" userId="e611d9dc-1f58-4629-9e21-aff377d637c8" providerId="ADAL" clId="{35BDE26E-9C10-434C-809C-44BED2A64401}" dt="2026-01-17T16:16:11.720" v="17736"/>
          <ac:spMkLst>
            <pc:docMk/>
            <pc:sldMk cId="3074135499" sldId="570"/>
            <ac:spMk id="26" creationId="{31098AA3-BA0F-C048-2AF1-E20E0E99163D}"/>
          </ac:spMkLst>
        </pc:spChg>
        <pc:spChg chg="mod">
          <ac:chgData name="Chiara Leister" userId="e611d9dc-1f58-4629-9e21-aff377d637c8" providerId="ADAL" clId="{35BDE26E-9C10-434C-809C-44BED2A64401}" dt="2026-01-17T16:16:11.720" v="17736"/>
          <ac:spMkLst>
            <pc:docMk/>
            <pc:sldMk cId="3074135499" sldId="570"/>
            <ac:spMk id="27" creationId="{D3BCFB7B-B211-4EBB-A5EC-65886BDB8016}"/>
          </ac:spMkLst>
        </pc:spChg>
        <pc:grpChg chg="mod">
          <ac:chgData name="Chiara Leister" userId="e611d9dc-1f58-4629-9e21-aff377d637c8" providerId="ADAL" clId="{35BDE26E-9C10-434C-809C-44BED2A64401}" dt="2026-01-17T16:16:16.475" v="17737" actId="1076"/>
          <ac:grpSpMkLst>
            <pc:docMk/>
            <pc:sldMk cId="3074135499" sldId="570"/>
            <ac:grpSpMk id="4" creationId="{297ACBA5-038A-A6ED-2CE2-82B78CED98E3}"/>
          </ac:grpSpMkLst>
        </pc:grpChg>
      </pc:sldChg>
      <pc:sldChg chg="addSp delSp modSp mod">
        <pc:chgData name="Chiara Leister" userId="e611d9dc-1f58-4629-9e21-aff377d637c8" providerId="ADAL" clId="{35BDE26E-9C10-434C-809C-44BED2A64401}" dt="2026-01-17T16:18:52.848" v="17792" actId="1076"/>
        <pc:sldMkLst>
          <pc:docMk/>
          <pc:sldMk cId="2114213484" sldId="571"/>
        </pc:sldMkLst>
        <pc:spChg chg="mod ord">
          <ac:chgData name="Chiara Leister" userId="e611d9dc-1f58-4629-9e21-aff377d637c8" providerId="ADAL" clId="{35BDE26E-9C10-434C-809C-44BED2A64401}" dt="2026-01-17T16:15:26.357" v="17735" actId="167"/>
          <ac:spMkLst>
            <pc:docMk/>
            <pc:sldMk cId="2114213484" sldId="571"/>
            <ac:spMk id="43" creationId="{7A683BF0-F676-E72C-853C-BC856213E092}"/>
          </ac:spMkLst>
        </pc:spChg>
        <pc:spChg chg="mod">
          <ac:chgData name="Chiara Leister" userId="e611d9dc-1f58-4629-9e21-aff377d637c8" providerId="ADAL" clId="{35BDE26E-9C10-434C-809C-44BED2A64401}" dt="2026-01-17T16:18:50.540" v="17791" actId="1076"/>
          <ac:spMkLst>
            <pc:docMk/>
            <pc:sldMk cId="2114213484" sldId="571"/>
            <ac:spMk id="45" creationId="{17178BC4-2EA9-D165-C049-642BF9D08A45}"/>
          </ac:spMkLst>
        </pc:spChg>
        <pc:grpChg chg="mod">
          <ac:chgData name="Chiara Leister" userId="e611d9dc-1f58-4629-9e21-aff377d637c8" providerId="ADAL" clId="{35BDE26E-9C10-434C-809C-44BED2A64401}" dt="2026-01-17T16:18:52.848" v="17792" actId="1076"/>
          <ac:grpSpMkLst>
            <pc:docMk/>
            <pc:sldMk cId="2114213484" sldId="571"/>
            <ac:grpSpMk id="46" creationId="{8B21A4EC-D14D-45C2-55C0-AF41484CE9F5}"/>
          </ac:grpSpMkLst>
        </pc:grpChg>
        <pc:picChg chg="ord">
          <ac:chgData name="Chiara Leister" userId="e611d9dc-1f58-4629-9e21-aff377d637c8" providerId="ADAL" clId="{35BDE26E-9C10-434C-809C-44BED2A64401}" dt="2026-01-17T16:14:44.317" v="17722" actId="167"/>
          <ac:picMkLst>
            <pc:docMk/>
            <pc:sldMk cId="2114213484" sldId="571"/>
            <ac:picMk id="41" creationId="{E63B6A71-BB30-33A2-7EA7-8B3DA8BF6EEA}"/>
          </ac:picMkLst>
        </pc:picChg>
      </pc:sldChg>
      <pc:sldChg chg="addSp delSp modSp mod">
        <pc:chgData name="Chiara Leister" userId="e611d9dc-1f58-4629-9e21-aff377d637c8" providerId="ADAL" clId="{35BDE26E-9C10-434C-809C-44BED2A64401}" dt="2026-01-25T18:21:49.270" v="19766" actId="13926"/>
        <pc:sldMkLst>
          <pc:docMk/>
          <pc:sldMk cId="4270764766" sldId="573"/>
        </pc:sldMkLst>
        <pc:spChg chg="mod">
          <ac:chgData name="Chiara Leister" userId="e611d9dc-1f58-4629-9e21-aff377d637c8" providerId="ADAL" clId="{35BDE26E-9C10-434C-809C-44BED2A64401}" dt="2026-01-17T16:20:46.864" v="17808" actId="20577"/>
          <ac:spMkLst>
            <pc:docMk/>
            <pc:sldMk cId="4270764766" sldId="573"/>
            <ac:spMk id="3" creationId="{888D40BC-4E23-7B90-B1DE-BEAC84719203}"/>
          </ac:spMkLst>
        </pc:spChg>
        <pc:spChg chg="mod">
          <ac:chgData name="Chiara Leister" userId="e611d9dc-1f58-4629-9e21-aff377d637c8" providerId="ADAL" clId="{35BDE26E-9C10-434C-809C-44BED2A64401}" dt="2026-01-25T18:21:49.270" v="19766" actId="13926"/>
          <ac:spMkLst>
            <pc:docMk/>
            <pc:sldMk cId="4270764766" sldId="573"/>
            <ac:spMk id="23" creationId="{44E428A0-077D-750E-390C-D9B2EC5E0EA4}"/>
          </ac:spMkLst>
        </pc:spChg>
        <pc:spChg chg="mod">
          <ac:chgData name="Chiara Leister" userId="e611d9dc-1f58-4629-9e21-aff377d637c8" providerId="ADAL" clId="{35BDE26E-9C10-434C-809C-44BED2A64401}" dt="2026-01-25T18:21:46.634" v="19765" actId="13926"/>
          <ac:spMkLst>
            <pc:docMk/>
            <pc:sldMk cId="4270764766" sldId="573"/>
            <ac:spMk id="25" creationId="{33A8937A-69CF-CF52-2418-0A8BF473C8CF}"/>
          </ac:spMkLst>
        </pc:spChg>
        <pc:picChg chg="add mod">
          <ac:chgData name="Chiara Leister" userId="e611d9dc-1f58-4629-9e21-aff377d637c8" providerId="ADAL" clId="{35BDE26E-9C10-434C-809C-44BED2A64401}" dt="2026-01-17T16:26:53.393" v="18498"/>
          <ac:picMkLst>
            <pc:docMk/>
            <pc:sldMk cId="4270764766" sldId="573"/>
            <ac:picMk id="2" creationId="{9622228C-FB5C-E2A5-F5B7-B8F13E0C66C3}"/>
          </ac:picMkLst>
        </pc:picChg>
      </pc:sldChg>
      <pc:sldChg chg="modSp mod">
        <pc:chgData name="Chiara Leister" userId="e611d9dc-1f58-4629-9e21-aff377d637c8" providerId="ADAL" clId="{35BDE26E-9C10-434C-809C-44BED2A64401}" dt="2026-01-17T16:31:14.239" v="18833" actId="1076"/>
        <pc:sldMkLst>
          <pc:docMk/>
          <pc:sldMk cId="2080346933" sldId="574"/>
        </pc:sldMkLst>
        <pc:spChg chg="mod">
          <ac:chgData name="Chiara Leister" userId="e611d9dc-1f58-4629-9e21-aff377d637c8" providerId="ADAL" clId="{35BDE26E-9C10-434C-809C-44BED2A64401}" dt="2026-01-17T16:30:22.659" v="18788" actId="207"/>
          <ac:spMkLst>
            <pc:docMk/>
            <pc:sldMk cId="2080346933" sldId="574"/>
            <ac:spMk id="2" creationId="{F3846D74-5BB1-0FCE-DADB-38C2ADB1C035}"/>
          </ac:spMkLst>
        </pc:spChg>
        <pc:spChg chg="mod">
          <ac:chgData name="Chiara Leister" userId="e611d9dc-1f58-4629-9e21-aff377d637c8" providerId="ADAL" clId="{35BDE26E-9C10-434C-809C-44BED2A64401}" dt="2026-01-17T16:29:11.717" v="18777" actId="20577"/>
          <ac:spMkLst>
            <pc:docMk/>
            <pc:sldMk cId="2080346933" sldId="574"/>
            <ac:spMk id="3" creationId="{2A0A498D-A2FF-778B-0B3E-15AC5BD41846}"/>
          </ac:spMkLst>
        </pc:spChg>
        <pc:spChg chg="mod">
          <ac:chgData name="Chiara Leister" userId="e611d9dc-1f58-4629-9e21-aff377d637c8" providerId="ADAL" clId="{35BDE26E-9C10-434C-809C-44BED2A64401}" dt="2026-01-17T16:31:14.239" v="18833" actId="1076"/>
          <ac:spMkLst>
            <pc:docMk/>
            <pc:sldMk cId="2080346933" sldId="574"/>
            <ac:spMk id="4" creationId="{D8B302D9-CBD1-545C-9834-268867AB325A}"/>
          </ac:spMkLst>
        </pc:spChg>
      </pc:sldChg>
      <pc:sldChg chg="modSp mod">
        <pc:chgData name="Chiara Leister" userId="e611d9dc-1f58-4629-9e21-aff377d637c8" providerId="ADAL" clId="{35BDE26E-9C10-434C-809C-44BED2A64401}" dt="2026-01-17T16:32:46.496" v="18868" actId="20577"/>
        <pc:sldMkLst>
          <pc:docMk/>
          <pc:sldMk cId="129776471" sldId="575"/>
        </pc:sldMkLst>
        <pc:spChg chg="mod">
          <ac:chgData name="Chiara Leister" userId="e611d9dc-1f58-4629-9e21-aff377d637c8" providerId="ADAL" clId="{35BDE26E-9C10-434C-809C-44BED2A64401}" dt="2026-01-17T16:31:49.150" v="18856" actId="20577"/>
          <ac:spMkLst>
            <pc:docMk/>
            <pc:sldMk cId="129776471" sldId="575"/>
            <ac:spMk id="2" creationId="{2D458969-DA05-24F5-7B06-E168F29BF86F}"/>
          </ac:spMkLst>
        </pc:spChg>
        <pc:spChg chg="mod">
          <ac:chgData name="Chiara Leister" userId="e611d9dc-1f58-4629-9e21-aff377d637c8" providerId="ADAL" clId="{35BDE26E-9C10-434C-809C-44BED2A64401}" dt="2026-01-17T16:32:46.496" v="18868" actId="20577"/>
          <ac:spMkLst>
            <pc:docMk/>
            <pc:sldMk cId="129776471" sldId="575"/>
            <ac:spMk id="3" creationId="{F5BC5414-A690-3329-A53D-E76F5FC09134}"/>
          </ac:spMkLst>
        </pc:spChg>
      </pc:sldChg>
      <pc:sldChg chg="modSp mod">
        <pc:chgData name="Chiara Leister" userId="e611d9dc-1f58-4629-9e21-aff377d637c8" providerId="ADAL" clId="{35BDE26E-9C10-434C-809C-44BED2A64401}" dt="2026-01-17T16:35:07.034" v="19042" actId="20577"/>
        <pc:sldMkLst>
          <pc:docMk/>
          <pc:sldMk cId="607443017" sldId="576"/>
        </pc:sldMkLst>
        <pc:spChg chg="mod">
          <ac:chgData name="Chiara Leister" userId="e611d9dc-1f58-4629-9e21-aff377d637c8" providerId="ADAL" clId="{35BDE26E-9C10-434C-809C-44BED2A64401}" dt="2026-01-17T16:33:18.028" v="18887" actId="20577"/>
          <ac:spMkLst>
            <pc:docMk/>
            <pc:sldMk cId="607443017" sldId="576"/>
            <ac:spMk id="3" creationId="{97D24FF4-5754-3128-6F4A-F20BDF26B40C}"/>
          </ac:spMkLst>
        </pc:spChg>
        <pc:spChg chg="mod">
          <ac:chgData name="Chiara Leister" userId="e611d9dc-1f58-4629-9e21-aff377d637c8" providerId="ADAL" clId="{35BDE26E-9C10-434C-809C-44BED2A64401}" dt="2026-01-17T16:33:31.398" v="18904" actId="1076"/>
          <ac:spMkLst>
            <pc:docMk/>
            <pc:sldMk cId="607443017" sldId="576"/>
            <ac:spMk id="12" creationId="{02BF341A-1FC8-D6C4-77E2-D871EFA8EDD2}"/>
          </ac:spMkLst>
        </pc:spChg>
        <pc:spChg chg="mod">
          <ac:chgData name="Chiara Leister" userId="e611d9dc-1f58-4629-9e21-aff377d637c8" providerId="ADAL" clId="{35BDE26E-9C10-434C-809C-44BED2A64401}" dt="2026-01-17T16:33:40.367" v="18919" actId="1076"/>
          <ac:spMkLst>
            <pc:docMk/>
            <pc:sldMk cId="607443017" sldId="576"/>
            <ac:spMk id="13" creationId="{3932C145-55E4-D666-BF77-39C81F55CFE0}"/>
          </ac:spMkLst>
        </pc:spChg>
        <pc:spChg chg="mod">
          <ac:chgData name="Chiara Leister" userId="e611d9dc-1f58-4629-9e21-aff377d637c8" providerId="ADAL" clId="{35BDE26E-9C10-434C-809C-44BED2A64401}" dt="2026-01-17T16:34:15.550" v="18946" actId="14100"/>
          <ac:spMkLst>
            <pc:docMk/>
            <pc:sldMk cId="607443017" sldId="576"/>
            <ac:spMk id="20" creationId="{231A562F-A884-C525-059C-9D5DED9F8885}"/>
          </ac:spMkLst>
        </pc:spChg>
        <pc:spChg chg="mod">
          <ac:chgData name="Chiara Leister" userId="e611d9dc-1f58-4629-9e21-aff377d637c8" providerId="ADAL" clId="{35BDE26E-9C10-434C-809C-44BED2A64401}" dt="2026-01-17T16:34:28.630" v="18967" actId="20577"/>
          <ac:spMkLst>
            <pc:docMk/>
            <pc:sldMk cId="607443017" sldId="576"/>
            <ac:spMk id="21" creationId="{21C8070B-5B2D-F567-1C90-42E33885EFFE}"/>
          </ac:spMkLst>
        </pc:spChg>
        <pc:spChg chg="mod">
          <ac:chgData name="Chiara Leister" userId="e611d9dc-1f58-4629-9e21-aff377d637c8" providerId="ADAL" clId="{35BDE26E-9C10-434C-809C-44BED2A64401}" dt="2026-01-17T16:34:37.429" v="18988" actId="14100"/>
          <ac:spMkLst>
            <pc:docMk/>
            <pc:sldMk cId="607443017" sldId="576"/>
            <ac:spMk id="22" creationId="{F3760F3B-949D-9166-3831-418C64BAEE44}"/>
          </ac:spMkLst>
        </pc:spChg>
        <pc:spChg chg="mod">
          <ac:chgData name="Chiara Leister" userId="e611d9dc-1f58-4629-9e21-aff377d637c8" providerId="ADAL" clId="{35BDE26E-9C10-434C-809C-44BED2A64401}" dt="2026-01-17T16:35:07.034" v="19042" actId="20577"/>
          <ac:spMkLst>
            <pc:docMk/>
            <pc:sldMk cId="607443017" sldId="576"/>
            <ac:spMk id="23" creationId="{D8C37228-0544-787F-82BD-E783C0D1D3F7}"/>
          </ac:spMkLst>
        </pc:spChg>
        <pc:spChg chg="mod">
          <ac:chgData name="Chiara Leister" userId="e611d9dc-1f58-4629-9e21-aff377d637c8" providerId="ADAL" clId="{35BDE26E-9C10-434C-809C-44BED2A64401}" dt="2026-01-17T16:35:01.485" v="19025" actId="14100"/>
          <ac:spMkLst>
            <pc:docMk/>
            <pc:sldMk cId="607443017" sldId="576"/>
            <ac:spMk id="24" creationId="{4297D338-148A-074D-E945-0F4483BC2BC8}"/>
          </ac:spMkLst>
        </pc:spChg>
        <pc:spChg chg="mod">
          <ac:chgData name="Chiara Leister" userId="e611d9dc-1f58-4629-9e21-aff377d637c8" providerId="ADAL" clId="{35BDE26E-9C10-434C-809C-44BED2A64401}" dt="2026-01-17T16:34:47.886" v="19002" actId="14100"/>
          <ac:spMkLst>
            <pc:docMk/>
            <pc:sldMk cId="607443017" sldId="576"/>
            <ac:spMk id="25" creationId="{1D23871C-F92E-F98E-A5B6-4CA1B516004F}"/>
          </ac:spMkLst>
        </pc:spChg>
        <pc:picChg chg="mod modCrop">
          <ac:chgData name="Chiara Leister" userId="e611d9dc-1f58-4629-9e21-aff377d637c8" providerId="ADAL" clId="{35BDE26E-9C10-434C-809C-44BED2A64401}" dt="2026-01-17T16:33:08.510" v="18869" actId="732"/>
          <ac:picMkLst>
            <pc:docMk/>
            <pc:sldMk cId="607443017" sldId="576"/>
            <ac:picMk id="8" creationId="{5F723E00-8EC8-B517-F4EF-F0384A262B9B}"/>
          </ac:picMkLst>
        </pc:picChg>
      </pc:sldChg>
      <pc:sldChg chg="modSp mod ord">
        <pc:chgData name="Chiara Leister" userId="e611d9dc-1f58-4629-9e21-aff377d637c8" providerId="ADAL" clId="{35BDE26E-9C10-434C-809C-44BED2A64401}" dt="2026-01-17T16:47:40.420" v="19272" actId="1076"/>
        <pc:sldMkLst>
          <pc:docMk/>
          <pc:sldMk cId="2211600402" sldId="579"/>
        </pc:sldMkLst>
        <pc:spChg chg="mod">
          <ac:chgData name="Chiara Leister" userId="e611d9dc-1f58-4629-9e21-aff377d637c8" providerId="ADAL" clId="{35BDE26E-9C10-434C-809C-44BED2A64401}" dt="2026-01-17T16:38:11.182" v="19094" actId="20577"/>
          <ac:spMkLst>
            <pc:docMk/>
            <pc:sldMk cId="2211600402" sldId="579"/>
            <ac:spMk id="3" creationId="{82D84E5C-E352-1F3C-D597-DB5E9A2E9E71}"/>
          </ac:spMkLst>
        </pc:spChg>
        <pc:spChg chg="mod">
          <ac:chgData name="Chiara Leister" userId="e611d9dc-1f58-4629-9e21-aff377d637c8" providerId="ADAL" clId="{35BDE26E-9C10-434C-809C-44BED2A64401}" dt="2026-01-17T16:46:51.910" v="19237" actId="1076"/>
          <ac:spMkLst>
            <pc:docMk/>
            <pc:sldMk cId="2211600402" sldId="579"/>
            <ac:spMk id="4" creationId="{F9186092-3B37-3A03-F5EE-5C0C2FAFB65C}"/>
          </ac:spMkLst>
        </pc:spChg>
        <pc:spChg chg="mod">
          <ac:chgData name="Chiara Leister" userId="e611d9dc-1f58-4629-9e21-aff377d637c8" providerId="ADAL" clId="{35BDE26E-9C10-434C-809C-44BED2A64401}" dt="2026-01-17T16:43:25.324" v="19181" actId="207"/>
          <ac:spMkLst>
            <pc:docMk/>
            <pc:sldMk cId="2211600402" sldId="579"/>
            <ac:spMk id="8" creationId="{45E86EA3-069D-76A7-FCB1-B342F30F84CF}"/>
          </ac:spMkLst>
        </pc:spChg>
        <pc:spChg chg="mod">
          <ac:chgData name="Chiara Leister" userId="e611d9dc-1f58-4629-9e21-aff377d637c8" providerId="ADAL" clId="{35BDE26E-9C10-434C-809C-44BED2A64401}" dt="2026-01-17T16:46:55.999" v="19238" actId="1076"/>
          <ac:spMkLst>
            <pc:docMk/>
            <pc:sldMk cId="2211600402" sldId="579"/>
            <ac:spMk id="10" creationId="{E1ACE0E5-9661-137E-1C26-BC6C1B58C59E}"/>
          </ac:spMkLst>
        </pc:spChg>
        <pc:spChg chg="mod">
          <ac:chgData name="Chiara Leister" userId="e611d9dc-1f58-4629-9e21-aff377d637c8" providerId="ADAL" clId="{35BDE26E-9C10-434C-809C-44BED2A64401}" dt="2026-01-17T16:46:21.863" v="19235" actId="14100"/>
          <ac:spMkLst>
            <pc:docMk/>
            <pc:sldMk cId="2211600402" sldId="579"/>
            <ac:spMk id="12" creationId="{F9916B62-0A7E-6B5C-CD33-D55BFB7DF35E}"/>
          </ac:spMkLst>
        </pc:spChg>
        <pc:spChg chg="mod">
          <ac:chgData name="Chiara Leister" userId="e611d9dc-1f58-4629-9e21-aff377d637c8" providerId="ADAL" clId="{35BDE26E-9C10-434C-809C-44BED2A64401}" dt="2026-01-17T16:47:40.420" v="19272" actId="1076"/>
          <ac:spMkLst>
            <pc:docMk/>
            <pc:sldMk cId="2211600402" sldId="579"/>
            <ac:spMk id="60" creationId="{5930F443-FFC5-C51B-BDAB-462F6990B0C0}"/>
          </ac:spMkLst>
        </pc:spChg>
      </pc:sldChg>
      <pc:sldChg chg="delSp modSp add mod">
        <pc:chgData name="Chiara Leister" userId="e611d9dc-1f58-4629-9e21-aff377d637c8" providerId="ADAL" clId="{35BDE26E-9C10-434C-809C-44BED2A64401}" dt="2026-01-17T16:59:48.383" v="19454" actId="1076"/>
        <pc:sldMkLst>
          <pc:docMk/>
          <pc:sldMk cId="3326356220" sldId="580"/>
        </pc:sldMkLst>
        <pc:spChg chg="mod">
          <ac:chgData name="Chiara Leister" userId="e611d9dc-1f58-4629-9e21-aff377d637c8" providerId="ADAL" clId="{35BDE26E-9C10-434C-809C-44BED2A64401}" dt="2026-01-17T16:50:19.436" v="19311" actId="20577"/>
          <ac:spMkLst>
            <pc:docMk/>
            <pc:sldMk cId="3326356220" sldId="580"/>
            <ac:spMk id="3" creationId="{A6B12ECE-67B6-C0BC-0F4F-41E8C2BBC17F}"/>
          </ac:spMkLst>
        </pc:spChg>
        <pc:spChg chg="mod">
          <ac:chgData name="Chiara Leister" userId="e611d9dc-1f58-4629-9e21-aff377d637c8" providerId="ADAL" clId="{35BDE26E-9C10-434C-809C-44BED2A64401}" dt="2026-01-17T16:59:26.107" v="19453" actId="113"/>
          <ac:spMkLst>
            <pc:docMk/>
            <pc:sldMk cId="3326356220" sldId="580"/>
            <ac:spMk id="5" creationId="{07F98A53-47B6-CCB3-2F98-1FF5D0F13C55}"/>
          </ac:spMkLst>
        </pc:spChg>
        <pc:picChg chg="mod">
          <ac:chgData name="Chiara Leister" userId="e611d9dc-1f58-4629-9e21-aff377d637c8" providerId="ADAL" clId="{35BDE26E-9C10-434C-809C-44BED2A64401}" dt="2026-01-17T16:59:48.383" v="19454" actId="1076"/>
          <ac:picMkLst>
            <pc:docMk/>
            <pc:sldMk cId="3326356220" sldId="580"/>
            <ac:picMk id="2" creationId="{33A56DC9-E7D2-075A-D48C-1C3420C79D34}"/>
          </ac:picMkLst>
        </pc:picChg>
      </pc:sldChg>
      <pc:sldChg chg="addSp modSp mod">
        <pc:chgData name="Chiara Leister" userId="e611d9dc-1f58-4629-9e21-aff377d637c8" providerId="ADAL" clId="{35BDE26E-9C10-434C-809C-44BED2A64401}" dt="2026-01-25T19:12:21.568" v="19845" actId="1076"/>
        <pc:sldMkLst>
          <pc:docMk/>
          <pc:sldMk cId="1647568211" sldId="582"/>
        </pc:sldMkLst>
        <pc:spChg chg="add mod">
          <ac:chgData name="Chiara Leister" userId="e611d9dc-1f58-4629-9e21-aff377d637c8" providerId="ADAL" clId="{35BDE26E-9C10-434C-809C-44BED2A64401}" dt="2026-01-25T19:12:21.568" v="19845" actId="1076"/>
          <ac:spMkLst>
            <pc:docMk/>
            <pc:sldMk cId="1647568211" sldId="582"/>
            <ac:spMk id="3" creationId="{D2CADF28-EB35-B19F-412F-769188C09164}"/>
          </ac:spMkLst>
        </pc:spChg>
        <pc:spChg chg="mod">
          <ac:chgData name="Chiara Leister" userId="e611d9dc-1f58-4629-9e21-aff377d637c8" providerId="ADAL" clId="{35BDE26E-9C10-434C-809C-44BED2A64401}" dt="2026-01-25T19:11:39.015" v="19799" actId="2711"/>
          <ac:spMkLst>
            <pc:docMk/>
            <pc:sldMk cId="1647568211" sldId="582"/>
            <ac:spMk id="14" creationId="{6ABBCA26-6537-8605-41F1-316120EC360D}"/>
          </ac:spMkLst>
        </pc:spChg>
      </pc:sldChg>
    </pc:docChg>
  </pc:docChgLst>
  <pc:docChgLst>
    <pc:chgData name="Chiara Leister" userId="S::chiara.leister@tum.de::e611d9dc-1f58-4629-9e21-aff377d637c8" providerId="AD" clId="Web-{E3F8E963-5BC0-A85A-DD81-C091291E7AFC}"/>
    <pc:docChg chg="modSld">
      <pc:chgData name="Chiara Leister" userId="S::chiara.leister@tum.de::e611d9dc-1f58-4629-9e21-aff377d637c8" providerId="AD" clId="Web-{E3F8E963-5BC0-A85A-DD81-C091291E7AFC}" dt="2026-01-25T19:27:40.200" v="14" actId="20577"/>
      <pc:docMkLst>
        <pc:docMk/>
      </pc:docMkLst>
      <pc:sldChg chg="modSp">
        <pc:chgData name="Chiara Leister" userId="S::chiara.leister@tum.de::e611d9dc-1f58-4629-9e21-aff377d637c8" providerId="AD" clId="Web-{E3F8E963-5BC0-A85A-DD81-C091291E7AFC}" dt="2026-01-25T19:27:40.200" v="14" actId="20577"/>
        <pc:sldMkLst>
          <pc:docMk/>
          <pc:sldMk cId="2114213484" sldId="571"/>
        </pc:sldMkLst>
        <pc:spChg chg="mod">
          <ac:chgData name="Chiara Leister" userId="S::chiara.leister@tum.de::e611d9dc-1f58-4629-9e21-aff377d637c8" providerId="AD" clId="Web-{E3F8E963-5BC0-A85A-DD81-C091291E7AFC}" dt="2026-01-25T19:27:40.200" v="14" actId="20577"/>
          <ac:spMkLst>
            <pc:docMk/>
            <pc:sldMk cId="2114213484" sldId="571"/>
            <ac:spMk id="45" creationId="{17178BC4-2EA9-D165-C049-642BF9D08A45}"/>
          </ac:spMkLst>
        </pc:spChg>
      </pc:sldChg>
    </pc:docChg>
  </pc:docChgLst>
  <pc:docChgLst>
    <pc:chgData name="Kira Deisel" userId="bb89c4fa-49c4-4334-a53b-6afddf4fe740" providerId="ADAL" clId="{DC85B280-500E-518B-AFD6-C0D2BC92C4A0}"/>
    <pc:docChg chg="modSld">
      <pc:chgData name="Kira Deisel" userId="bb89c4fa-49c4-4334-a53b-6afddf4fe740" providerId="ADAL" clId="{DC85B280-500E-518B-AFD6-C0D2BC92C4A0}" dt="2026-01-27T14:12:05.196" v="63" actId="207"/>
      <pc:docMkLst>
        <pc:docMk/>
      </pc:docMkLst>
      <pc:sldChg chg="modSp">
        <pc:chgData name="Kira Deisel" userId="bb89c4fa-49c4-4334-a53b-6afddf4fe740" providerId="ADAL" clId="{DC85B280-500E-518B-AFD6-C0D2BC92C4A0}" dt="2026-01-27T14:02:26.766" v="0" actId="11530"/>
        <pc:sldMkLst>
          <pc:docMk/>
          <pc:sldMk cId="1776786375" sldId="505"/>
        </pc:sldMkLst>
        <pc:picChg chg="mod">
          <ac:chgData name="Kira Deisel" userId="bb89c4fa-49c4-4334-a53b-6afddf4fe740" providerId="ADAL" clId="{DC85B280-500E-518B-AFD6-C0D2BC92C4A0}" dt="2026-01-27T14:02:26.766" v="0" actId="11530"/>
          <ac:picMkLst>
            <pc:docMk/>
            <pc:sldMk cId="1776786375" sldId="505"/>
            <ac:picMk id="9" creationId="{B2731AE8-0E49-DCF7-0561-7908084DB807}"/>
          </ac:picMkLst>
        </pc:picChg>
      </pc:sldChg>
    </pc:docChg>
  </pc:docChgLst>
  <pc:docChgLst>
    <pc:chgData name="Janosch Brand" userId="S::janosch.brand@tum.de::3d85cbd2-efc3-42c6-8948-307c878cc683" providerId="AD" clId="Web-{9439419B-4C44-2678-3AB0-FBEE95921F87}"/>
    <pc:docChg chg="modSld">
      <pc:chgData name="Janosch Brand" userId="S::janosch.brand@tum.de::3d85cbd2-efc3-42c6-8948-307c878cc683" providerId="AD" clId="Web-{9439419B-4C44-2678-3AB0-FBEE95921F87}" dt="2026-01-14T20:24:53.819" v="10" actId="20577"/>
      <pc:docMkLst>
        <pc:docMk/>
      </pc:docMkLst>
      <pc:sldChg chg="modSp">
        <pc:chgData name="Janosch Brand" userId="S::janosch.brand@tum.de::3d85cbd2-efc3-42c6-8948-307c878cc683" providerId="AD" clId="Web-{9439419B-4C44-2678-3AB0-FBEE95921F87}" dt="2026-01-14T20:24:53.819" v="10" actId="20577"/>
        <pc:sldMkLst>
          <pc:docMk/>
          <pc:sldMk cId="1940258977" sldId="557"/>
        </pc:sldMkLst>
        <pc:spChg chg="mod">
          <ac:chgData name="Janosch Brand" userId="S::janosch.brand@tum.de::3d85cbd2-efc3-42c6-8948-307c878cc683" providerId="AD" clId="Web-{9439419B-4C44-2678-3AB0-FBEE95921F87}" dt="2026-01-14T20:24:53.819" v="10" actId="20577"/>
          <ac:spMkLst>
            <pc:docMk/>
            <pc:sldMk cId="1940258977" sldId="557"/>
            <ac:spMk id="16" creationId="{6611D964-A1E5-F785-0FA2-DC2C45E6F117}"/>
          </ac:spMkLst>
        </pc:spChg>
      </pc:sldChg>
    </pc:docChg>
  </pc:docChgLst>
  <pc:docChgLst>
    <pc:chgData name="Chiara Leister" userId="S::chiara.leister@tum.de::e611d9dc-1f58-4629-9e21-aff377d637c8" providerId="AD" clId="Web-{69EC0C10-4CB0-8E86-A310-28E834C3E2A0}"/>
    <pc:docChg chg="modSld">
      <pc:chgData name="Chiara Leister" userId="S::chiara.leister@tum.de::e611d9dc-1f58-4629-9e21-aff377d637c8" providerId="AD" clId="Web-{69EC0C10-4CB0-8E86-A310-28E834C3E2A0}" dt="2026-01-17T16:04:08.132" v="0"/>
      <pc:docMkLst>
        <pc:docMk/>
      </pc:docMkLst>
      <pc:sldChg chg="delSp">
        <pc:chgData name="Chiara Leister" userId="S::chiara.leister@tum.de::e611d9dc-1f58-4629-9e21-aff377d637c8" providerId="AD" clId="Web-{69EC0C10-4CB0-8E86-A310-28E834C3E2A0}" dt="2026-01-17T16:04:08.132" v="0"/>
        <pc:sldMkLst>
          <pc:docMk/>
          <pc:sldMk cId="3074135499" sldId="570"/>
        </pc:sldMkLst>
      </pc:sldChg>
    </pc:docChg>
  </pc:docChgLst>
  <pc:docChgLst>
    <pc:chgData name="Chiara Leister" userId="S::chiara.leister@tum.de::e611d9dc-1f58-4629-9e21-aff377d637c8" providerId="AD" clId="Web-{53EBA26B-1334-A0B5-0FD2-FF159396DE7B}"/>
    <pc:docChg chg="modSld">
      <pc:chgData name="Chiara Leister" userId="S::chiara.leister@tum.de::e611d9dc-1f58-4629-9e21-aff377d637c8" providerId="AD" clId="Web-{53EBA26B-1334-A0B5-0FD2-FF159396DE7B}" dt="2026-01-29T15:58:56.169" v="3"/>
      <pc:docMkLst>
        <pc:docMk/>
      </pc:docMkLst>
      <pc:sldChg chg="addSp delSp modSp">
        <pc:chgData name="Chiara Leister" userId="S::chiara.leister@tum.de::e611d9dc-1f58-4629-9e21-aff377d637c8" providerId="AD" clId="Web-{53EBA26B-1334-A0B5-0FD2-FF159396DE7B}" dt="2026-01-29T15:58:56.169" v="3"/>
        <pc:sldMkLst>
          <pc:docMk/>
          <pc:sldMk cId="3572497982" sldId="581"/>
        </pc:sldMkLst>
      </pc:sldChg>
    </pc:docChg>
  </pc:docChgLst>
  <pc:docChgLst>
    <pc:chgData name="Janosch Brand" userId="S::janosch.brand@tum.de::3d85cbd2-efc3-42c6-8948-307c878cc683" providerId="AD" clId="Web-{7B62BB4E-E48D-A3C1-A8DE-C10B45011348}"/>
    <pc:docChg chg="modSld">
      <pc:chgData name="Janosch Brand" userId="S::janosch.brand@tum.de::3d85cbd2-efc3-42c6-8948-307c878cc683" providerId="AD" clId="Web-{7B62BB4E-E48D-A3C1-A8DE-C10B45011348}" dt="2026-01-12T18:54:01.591" v="5" actId="20577"/>
      <pc:docMkLst>
        <pc:docMk/>
      </pc:docMkLst>
      <pc:sldChg chg="modSp modCm">
        <pc:chgData name="Janosch Brand" userId="S::janosch.brand@tum.de::3d85cbd2-efc3-42c6-8948-307c878cc683" providerId="AD" clId="Web-{7B62BB4E-E48D-A3C1-A8DE-C10B45011348}" dt="2026-01-12T18:54:01.591" v="5" actId="20577"/>
        <pc:sldMkLst>
          <pc:docMk/>
          <pc:sldMk cId="3070425127" sldId="509"/>
        </pc:sldMkLst>
        <pc:spChg chg="mod">
          <ac:chgData name="Janosch Brand" userId="S::janosch.brand@tum.de::3d85cbd2-efc3-42c6-8948-307c878cc683" providerId="AD" clId="Web-{7B62BB4E-E48D-A3C1-A8DE-C10B45011348}" dt="2026-01-12T18:54:01.591" v="5" actId="20577"/>
          <ac:spMkLst>
            <pc:docMk/>
            <pc:sldMk cId="3070425127" sldId="509"/>
            <ac:spMk id="7" creationId="{C1435208-C7EE-D9F3-F13A-26DB39C28F72}"/>
          </ac:spMkLst>
        </pc:spChg>
        <pc:picChg chg="mod">
          <ac:chgData name="Janosch Brand" userId="S::janosch.brand@tum.de::3d85cbd2-efc3-42c6-8948-307c878cc683" providerId="AD" clId="Web-{7B62BB4E-E48D-A3C1-A8DE-C10B45011348}" dt="2026-01-12T18:53:43.715" v="2" actId="14100"/>
          <ac:picMkLst>
            <pc:docMk/>
            <pc:sldMk cId="3070425127" sldId="509"/>
            <ac:picMk id="3" creationId="{8F6E2051-54DC-4694-6FB8-FDF9449C5A0D}"/>
          </ac:picMkLst>
        </pc:picChg>
        <pc:extLst>
          <p:ext xmlns:p="http://schemas.openxmlformats.org/presentationml/2006/main" uri="{D6D511B9-2390-475A-947B-AFAB55BFBCF1}">
            <pc226:cmChg xmlns:pc226="http://schemas.microsoft.com/office/powerpoint/2022/06/main/command" chg="mod">
              <pc226:chgData name="Janosch Brand" userId="S::janosch.brand@tum.de::3d85cbd2-efc3-42c6-8948-307c878cc683" providerId="AD" clId="Web-{7B62BB4E-E48D-A3C1-A8DE-C10B45011348}" dt="2026-01-12T18:53:59.637" v="4" actId="20577"/>
              <pc2:cmMkLst xmlns:pc2="http://schemas.microsoft.com/office/powerpoint/2019/9/main/command">
                <pc:docMk/>
                <pc:sldMk cId="3070425127" sldId="509"/>
                <pc2:cmMk id="{77C4A48F-4BCD-0747-9BBF-3257A405DB5E}"/>
              </pc2:cmMkLst>
            </pc226:cmChg>
          </p:ext>
        </pc:extLst>
      </pc:sldChg>
    </pc:docChg>
  </pc:docChgLst>
  <pc:docChgLst>
    <pc:chgData name="Kira Deisel" userId="S::kira.deisel@tum.de::bb89c4fa-49c4-4334-a53b-6afddf4fe740" providerId="AD" clId="Web-{FEE0370A-F76B-C3A7-302E-E5EF88D6324F}"/>
    <pc:docChg chg="modSld">
      <pc:chgData name="Kira Deisel" userId="S::kira.deisel@tum.de::bb89c4fa-49c4-4334-a53b-6afddf4fe740" providerId="AD" clId="Web-{FEE0370A-F76B-C3A7-302E-E5EF88D6324F}" dt="2026-01-29T08:57:52.298" v="0"/>
      <pc:docMkLst>
        <pc:docMk/>
      </pc:docMkLst>
      <pc:sldChg chg="delSp">
        <pc:chgData name="Kira Deisel" userId="S::kira.deisel@tum.de::bb89c4fa-49c4-4334-a53b-6afddf4fe740" providerId="AD" clId="Web-{FEE0370A-F76B-C3A7-302E-E5EF88D6324F}" dt="2026-01-29T08:57:52.298" v="0"/>
        <pc:sldMkLst>
          <pc:docMk/>
          <pc:sldMk cId="1171163376" sldId="489"/>
        </pc:sldMkLst>
      </pc:sldChg>
    </pc:docChg>
  </pc:docChgLst>
  <pc:docChgLst>
    <pc:chgData name="Tobias Gnann" userId="S::tobias.gnann@tum.de::288285b4-48e8-4301-af0d-6acb284638c2" providerId="AD" clId="Web-{D8B32E0D-BCA7-65F6-83AB-0D44C788A407}"/>
    <pc:docChg chg="modSld">
      <pc:chgData name="Tobias Gnann" userId="S::tobias.gnann@tum.de::288285b4-48e8-4301-af0d-6acb284638c2" providerId="AD" clId="Web-{D8B32E0D-BCA7-65F6-83AB-0D44C788A407}" dt="2026-01-29T10:46:19.390" v="1"/>
      <pc:docMkLst>
        <pc:docMk/>
      </pc:docMkLst>
      <pc:sldChg chg="delSp">
        <pc:chgData name="Tobias Gnann" userId="S::tobias.gnann@tum.de::288285b4-48e8-4301-af0d-6acb284638c2" providerId="AD" clId="Web-{D8B32E0D-BCA7-65F6-83AB-0D44C788A407}" dt="2026-01-29T10:46:16.827" v="0"/>
        <pc:sldMkLst>
          <pc:docMk/>
          <pc:sldMk cId="1124866894" sldId="431"/>
        </pc:sldMkLst>
      </pc:sldChg>
      <pc:sldChg chg="delSp">
        <pc:chgData name="Tobias Gnann" userId="S::tobias.gnann@tum.de::288285b4-48e8-4301-af0d-6acb284638c2" providerId="AD" clId="Web-{D8B32E0D-BCA7-65F6-83AB-0D44C788A407}" dt="2026-01-29T10:46:19.390" v="1"/>
        <pc:sldMkLst>
          <pc:docMk/>
          <pc:sldMk cId="3225259573" sldId="437"/>
        </pc:sldMkLst>
      </pc:sldChg>
    </pc:docChg>
  </pc:docChgLst>
</pc:chgInfo>
</file>

<file path=ppt/comments/modernComment_1A5_2423E472.xml><?xml version="1.0" encoding="utf-8"?>
<p188:cmLst xmlns:a="http://schemas.openxmlformats.org/drawingml/2006/main" xmlns:r="http://schemas.openxmlformats.org/officeDocument/2006/relationships" xmlns:p188="http://schemas.microsoft.com/office/powerpoint/2018/8/main">
  <p188:cm id="{78A75217-33BB-4AB3-B883-F8B7D5E9999A}" authorId="{F73FFFAA-7943-1894-DF3E-C6EFC07087C6}" created="2025-12-18T09:42:36.606">
    <pc:sldMkLst xmlns:pc="http://schemas.microsoft.com/office/powerpoint/2013/main/command">
      <pc:docMk/>
      <pc:sldMk cId="606332018" sldId="421"/>
    </pc:sldMkLst>
    <p188:txBody>
      <a:bodyPr/>
      <a:lstStyle/>
      <a:p>
        <a:r>
          <a:rPr lang="en-US"/>
          <a:t>vielleicht den Text noch verständlicher erklären, aber grafik ist so eig gut, aber stimmt noch nicht mit Farben im Workbook überein</a:t>
        </a:r>
      </a:p>
    </p188:txBody>
  </p188:cm>
</p188:cmLst>
</file>

<file path=ppt/comments/modernComment_1A7_354188C1.xml><?xml version="1.0" encoding="utf-8"?>
<p188:cmLst xmlns:a="http://schemas.openxmlformats.org/drawingml/2006/main" xmlns:r="http://schemas.openxmlformats.org/officeDocument/2006/relationships" xmlns:p188="http://schemas.microsoft.com/office/powerpoint/2018/8/main">
  <p188:cm id="{1736E4F2-8CF9-41A1-B31C-F3130D13343F}" authorId="{F73FFFAA-7943-1894-DF3E-C6EFC07087C6}" created="2025-12-18T09:44:06.346">
    <pc:sldMkLst xmlns:pc="http://schemas.microsoft.com/office/powerpoint/2013/main/command">
      <pc:docMk/>
      <pc:sldMk cId="893487297" sldId="423"/>
    </pc:sldMkLst>
    <p188:txBody>
      <a:bodyPr/>
      <a:lstStyle/>
      <a:p>
        <a:r>
          <a:rPr lang="en-US"/>
          <a:t>VLLT AUCH ECHT ZU EINFACH; WEIL AUCH SCHON WINDGESCHÜTZT DASTEHT</a:t>
        </a:r>
      </a:p>
    </p188:txBody>
  </p188:cm>
</p188:cmLst>
</file>

<file path=ppt/comments/modernComment_1AE_D7A3E92F.xml><?xml version="1.0" encoding="utf-8"?>
<p188:cmLst xmlns:a="http://schemas.openxmlformats.org/drawingml/2006/main" xmlns:r="http://schemas.openxmlformats.org/officeDocument/2006/relationships" xmlns:p188="http://schemas.microsoft.com/office/powerpoint/2018/8/main">
  <p188:cm id="{43552343-28A1-498A-B1DE-76759E2304A2}" authorId="{A2D88C7B-F911-1FC8-4C7B-557F6BE0D536}" created="2025-11-26T14:36:43.444">
    <pc:sldMkLst xmlns:pc="http://schemas.microsoft.com/office/powerpoint/2013/main/command">
      <pc:docMk/>
      <pc:sldMk cId="3617843503" sldId="430"/>
    </pc:sldMkLst>
    <p188:txBody>
      <a:bodyPr/>
      <a:lstStyle/>
      <a:p>
        <a:r>
          <a:rPr lang="de-DE"/>
          <a:t>Formatierung infos gelöscht und 3 folien hinzugefügt es ist immer noch der komplette text für die folie unten im powerpoint text
</a:t>
        </a:r>
      </a:p>
    </p188:txBody>
  </p188:cm>
</p188:cmLst>
</file>

<file path=ppt/comments/modernComment_1B4_2185C89B.xml><?xml version="1.0" encoding="utf-8"?>
<p188:cmLst xmlns:a="http://schemas.openxmlformats.org/drawingml/2006/main" xmlns:r="http://schemas.openxmlformats.org/officeDocument/2006/relationships" xmlns:p188="http://schemas.microsoft.com/office/powerpoint/2018/8/main">
  <p188:cm id="{B735F17A-36A8-4006-96E5-E707311CA826}" authorId="{A2D88C7B-F911-1FC8-4C7B-557F6BE0D536}" created="2025-11-26T14:34:20.532">
    <pc:sldMkLst xmlns:pc="http://schemas.microsoft.com/office/powerpoint/2013/main/command">
      <pc:docMk/>
      <pc:sldMk cId="562415771" sldId="436"/>
    </pc:sldMkLst>
    <p188:txBody>
      <a:bodyPr/>
      <a:lstStyle/>
      <a:p>
        <a:r>
          <a:rPr lang="de-DE"/>
          <a:t>Formatierung und Tasks hinzugefügt
</a:t>
        </a:r>
      </a:p>
    </p188:txBody>
  </p188:cm>
  <p188:cm id="{AB08F41E-B7D4-4B94-9940-B716E42EF784}" authorId="{F73FFFAA-7943-1894-DF3E-C6EFC07087C6}" created="2025-11-28T13:39:51.368">
    <pc:sldMkLst xmlns:pc="http://schemas.microsoft.com/office/powerpoint/2013/main/command">
      <pc:docMk/>
      <pc:sldMk cId="562415771" sldId="436"/>
    </pc:sldMkLst>
    <p188:txBody>
      <a:bodyPr/>
      <a:lstStyle/>
      <a:p>
        <a:r>
          <a:rPr lang="en-US"/>
          <a:t>Gut übersichtlich, allerdings ist auf der Slide davor auch Experiment, aber ohne Task und hier ist Task dabei, allerdings ist es falsch eingeschoben. Ich habe es mal bündig gemacht. </a:t>
        </a:r>
      </a:p>
    </p188:txBody>
  </p188:cm>
</p188:cmLst>
</file>

<file path=ppt/comments/modernComment_1C4_B2E4D34D.xml><?xml version="1.0" encoding="utf-8"?>
<p188:cmLst xmlns:a="http://schemas.openxmlformats.org/drawingml/2006/main" xmlns:r="http://schemas.openxmlformats.org/officeDocument/2006/relationships" xmlns:p188="http://schemas.microsoft.com/office/powerpoint/2018/8/main">
  <p188:cm id="{5300E355-444B-4383-B7B4-520B98F654CB}" authorId="{A2D88C7B-F911-1FC8-4C7B-557F6BE0D536}" created="2025-11-28T10:14:16.461">
    <pc:sldMkLst xmlns:pc="http://schemas.microsoft.com/office/powerpoint/2013/main/command">
      <pc:docMk/>
      <pc:sldMk cId="3001340749" sldId="452"/>
    </pc:sldMkLst>
    <p188:txBody>
      <a:bodyPr/>
      <a:lstStyle/>
      <a:p>
        <a:r>
          <a:rPr lang="de-DE"/>
          <a:t>Learn about gleich gemacht wie im workbook</a:t>
        </a:r>
      </a:p>
    </p188:txBody>
  </p188:cm>
</p188:cmLst>
</file>

<file path=ppt/comments/modernComment_1C5_54E7C79D.xml><?xml version="1.0" encoding="utf-8"?>
<p188:cmLst xmlns:a="http://schemas.openxmlformats.org/drawingml/2006/main" xmlns:r="http://schemas.openxmlformats.org/officeDocument/2006/relationships" xmlns:p188="http://schemas.microsoft.com/office/powerpoint/2018/8/main">
  <p188:cm id="{4BB53FB6-E7A2-4128-B3B2-B1739FC7676A}" authorId="{A2D88C7B-F911-1FC8-4C7B-557F6BE0D536}" created="2025-11-28T08:57:38.919">
    <pc:sldMkLst xmlns:pc="http://schemas.microsoft.com/office/powerpoint/2013/main/command">
      <pc:docMk/>
      <pc:sldMk cId="1424476061" sldId="453"/>
    </pc:sldMkLst>
    <p188:txBody>
      <a:bodyPr/>
      <a:lstStyle/>
      <a:p>
        <a:r>
          <a:rPr lang="de-DE"/>
          <a:t>Folien zusammen gefasst und leicht umgeschrieben</a:t>
        </a:r>
      </a:p>
    </p188:txBody>
  </p188:cm>
</p188:cmLst>
</file>

<file path=ppt/comments/modernComment_1C6_30BEF4C6.xml><?xml version="1.0" encoding="utf-8"?>
<p188:cmLst xmlns:a="http://schemas.openxmlformats.org/drawingml/2006/main" xmlns:r="http://schemas.openxmlformats.org/officeDocument/2006/relationships" xmlns:p188="http://schemas.microsoft.com/office/powerpoint/2018/8/main">
  <p188:cm id="{65203674-6207-4D0C-B505-74AC9F921D6D}" authorId="{A2D88C7B-F911-1FC8-4C7B-557F6BE0D536}" created="2025-11-28T10:15:33.545">
    <pc:sldMkLst xmlns:pc="http://schemas.microsoft.com/office/powerpoint/2013/main/command">
      <pc:docMk/>
      <pc:sldMk cId="817820870" sldId="454"/>
    </pc:sldMkLst>
    <p188:txBody>
      <a:bodyPr/>
      <a:lstStyle/>
      <a:p>
        <a:r>
          <a:rPr lang="de-DE"/>
          <a:t>Folien zusammengefügt und kästchen geändert</a:t>
        </a:r>
      </a:p>
    </p188:txBody>
  </p188:cm>
  <p188:cm id="{279FB47F-0398-4405-ABA3-203B5CFF4A4D}" authorId="{F73FFFAA-7943-1894-DF3E-C6EFC07087C6}" created="2025-11-28T13:51:07.565">
    <ac:deMkLst xmlns:ac="http://schemas.microsoft.com/office/drawing/2013/main/command">
      <pc:docMk xmlns:pc="http://schemas.microsoft.com/office/powerpoint/2013/main/command"/>
      <pc:sldMk xmlns:pc="http://schemas.microsoft.com/office/powerpoint/2013/main/command" cId="817820870" sldId="454"/>
      <ac:spMk id="10" creationId="{1B9E1A16-924F-55F8-F507-DF601E99A88C}"/>
    </ac:deMkLst>
    <p188:txBody>
      <a:bodyPr/>
      <a:lstStyle/>
      <a:p>
        <a:r>
          <a:rPr lang="en-US"/>
          <a:t>variieren oder wie auf 22?</a:t>
        </a:r>
      </a:p>
    </p188:txBody>
  </p188:cm>
  <p188:cm id="{6090DCF8-AA60-422F-B9A4-BA8EE4D4ADD2}" authorId="{F73FFFAA-7943-1894-DF3E-C6EFC07087C6}" created="2025-12-18T09:45:18.850">
    <pc:sldMkLst xmlns:pc="http://schemas.microsoft.com/office/powerpoint/2013/main/command">
      <pc:docMk/>
      <pc:sldMk cId="817820870" sldId="454"/>
    </pc:sldMkLst>
    <p188:txBody>
      <a:bodyPr/>
      <a:lstStyle/>
      <a:p>
        <a:r>
          <a:rPr lang="en-US"/>
          <a:t>HABE FORMAT NOCMAL GEÄNDERT</a:t>
        </a:r>
      </a:p>
    </p188:txBody>
  </p188:cm>
</p188:cmLst>
</file>

<file path=ppt/comments/modernComment_1C8_DDC2173E.xml><?xml version="1.0" encoding="utf-8"?>
<p188:cmLst xmlns:a="http://schemas.openxmlformats.org/drawingml/2006/main" xmlns:r="http://schemas.openxmlformats.org/officeDocument/2006/relationships" xmlns:p188="http://schemas.microsoft.com/office/powerpoint/2018/8/main">
  <p188:cm id="{EF00B861-EE7C-4F73-990C-9DE3FB08CCB6}" authorId="{A2D88C7B-F911-1FC8-4C7B-557F6BE0D536}" created="2025-11-27T13:59:00.755">
    <pc:sldMkLst xmlns:pc="http://schemas.microsoft.com/office/powerpoint/2013/main/command">
      <pc:docMk/>
      <pc:sldMk cId="3720484670" sldId="456"/>
    </pc:sldMkLst>
    <p188:txBody>
      <a:bodyPr/>
      <a:lstStyle/>
      <a:p>
        <a:r>
          <a:rPr lang="de-DE"/>
          <a:t>Grund konzept gelassen text leicht geändert </a:t>
        </a:r>
      </a:p>
    </p188:txBody>
  </p188:cm>
</p188:cmLst>
</file>

<file path=ppt/comments/modernComment_1CA_15544CD3.xml><?xml version="1.0" encoding="utf-8"?>
<p188:cmLst xmlns:a="http://schemas.openxmlformats.org/drawingml/2006/main" xmlns:r="http://schemas.openxmlformats.org/officeDocument/2006/relationships" xmlns:p188="http://schemas.microsoft.com/office/powerpoint/2018/8/main">
  <p188:cm id="{9943FDD5-9C1F-4BE2-90EE-EBB1A1C07876}" authorId="{A2D88C7B-F911-1FC8-4C7B-557F6BE0D536}" created="2025-11-27T14:19:49.136">
    <pc:sldMkLst xmlns:pc="http://schemas.microsoft.com/office/powerpoint/2013/main/command">
      <pc:docMk/>
      <pc:sldMk cId="357846227" sldId="458"/>
    </pc:sldMkLst>
    <p188:txBody>
      <a:bodyPr/>
      <a:lstStyle/>
      <a:p>
        <a:r>
          <a:rPr lang="de-DE"/>
          <a:t>Neu angeordnet
</a:t>
        </a:r>
      </a:p>
    </p188:txBody>
  </p188:cm>
  <p188:cm id="{DB9E2F78-8C9E-46B1-9B6D-EF71C670C897}" authorId="{F73FFFAA-7943-1894-DF3E-C6EFC07087C6}" status="resolved" created="2025-11-28T13:48:15.876" complete="100000">
    <pc:sldMkLst xmlns:pc="http://schemas.microsoft.com/office/powerpoint/2013/main/command">
      <pc:docMk/>
      <pc:sldMk cId="357846227" sldId="458"/>
    </pc:sldMkLst>
    <p188:txBody>
      <a:bodyPr/>
      <a:lstStyle/>
      <a:p>
        <a:r>
          <a:rPr lang="en-US"/>
          <a:t>Sehr tolle Slide: nur hier der Hinweis, die bilder sollten vom Format alle identisch groß sein und auch hier Achtung: Der Text der sieht so komisch aus weder mittig noch linksbündig.</a:t>
        </a:r>
      </a:p>
    </p188:txBody>
    <p188:extLst>
      <p:ext xmlns:p="http://schemas.openxmlformats.org/presentationml/2006/main" uri="{57CB4572-C831-44C2-8A1C-0ADB6CCDFE69}">
        <p223:reactions xmlns:p223="http://schemas.microsoft.com/office/powerpoint/2022/03/main">
          <p223:rxn type="👍">
            <p223:instance time="2025-11-30T08:41:07.489" authorId="{A2D88C7B-F911-1FC8-4C7B-557F6BE0D536}"/>
          </p223:rxn>
        </p223:reactions>
      </p:ext>
    </p188:extLst>
  </p188:cm>
</p188:cmLst>
</file>

<file path=ppt/comments/modernComment_1CB_5B4D149C.xml><?xml version="1.0" encoding="utf-8"?>
<p188:cmLst xmlns:a="http://schemas.openxmlformats.org/drawingml/2006/main" xmlns:r="http://schemas.openxmlformats.org/officeDocument/2006/relationships" xmlns:p188="http://schemas.microsoft.com/office/powerpoint/2018/8/main">
  <p188:cm id="{B74FED5C-D1E0-475A-85C3-40C58714B85E}" authorId="{A2D88C7B-F911-1FC8-4C7B-557F6BE0D536}" created="2025-11-27T13:21:59.477">
    <pc:sldMkLst xmlns:pc="http://schemas.microsoft.com/office/powerpoint/2013/main/command">
      <pc:docMk/>
      <pc:sldMk cId="1531778204" sldId="459"/>
    </pc:sldMkLst>
    <p188:txBody>
      <a:bodyPr/>
      <a:lstStyle/>
      <a:p>
        <a:r>
          <a:rPr lang="de-DE"/>
          <a:t>Hier habe ich nur die folie verändert</a:t>
        </a:r>
      </a:p>
    </p188:txBody>
  </p188:cm>
  <p188:cm id="{D7FC81A1-07F7-444F-93CB-C5B132E2E28A}" authorId="{F73FFFAA-7943-1894-DF3E-C6EFC07087C6}" created="2025-11-28T13:42:10.184">
    <pc:sldMkLst xmlns:pc="http://schemas.microsoft.com/office/powerpoint/2013/main/command">
      <pc:docMk/>
      <pc:sldMk cId="1531778204" sldId="459"/>
    </pc:sldMkLst>
    <p188:txBody>
      <a:bodyPr/>
      <a:lstStyle/>
      <a:p>
        <a:r>
          <a:rPr lang="en-US"/>
          <a:t>Wunderschöne Slide, nur hier die Frage: Machen wir Icons einheitlich grau bzw. schwarz oder grün?</a:t>
        </a:r>
      </a:p>
    </p188:txBody>
  </p188:cm>
  <p188:cm id="{D016C5CC-C170-43AD-8D51-F8C9065BC874}" authorId="{F73FFFAA-7943-1894-DF3E-C6EFC07087C6}" created="2025-12-18T09:43:26.782">
    <pc:sldMkLst xmlns:pc="http://schemas.microsoft.com/office/powerpoint/2013/main/command">
      <pc:docMk/>
      <pc:sldMk cId="1531778204" sldId="459"/>
    </pc:sldMkLst>
    <p188:txBody>
      <a:bodyPr/>
      <a:lstStyle/>
      <a:p>
        <a:r>
          <a:rPr lang="en-US"/>
          <a:t>KÖNNTE MAN INHALTLICH SCHÄRFEN; ODER ROTEN FADEN: GANZ AM ENDE; DESHALB VERSCHOBEN</a:t>
        </a:r>
      </a:p>
    </p188:txBody>
  </p188:cm>
</p188:cmLst>
</file>

<file path=ppt/comments/modernComment_1CC_CEDA7B78.xml><?xml version="1.0" encoding="utf-8"?>
<p188:cmLst xmlns:a="http://schemas.openxmlformats.org/drawingml/2006/main" xmlns:r="http://schemas.openxmlformats.org/officeDocument/2006/relationships" xmlns:p188="http://schemas.microsoft.com/office/powerpoint/2018/8/main">
  <p188:cm id="{677150B0-BA75-4712-ACFD-74C3F3BF3E7C}" authorId="{A2D88C7B-F911-1FC8-4C7B-557F6BE0D536}" created="2025-11-27T13:44:35.834">
    <pc:sldMkLst xmlns:pc="http://schemas.microsoft.com/office/powerpoint/2013/main/command">
      <pc:docMk/>
      <pc:sldMk cId="3470424952" sldId="460"/>
    </pc:sldMkLst>
    <p188:txBody>
      <a:bodyPr/>
      <a:lstStyle/>
      <a:p>
        <a:r>
          <a:rPr lang="de-DE"/>
          <a:t>Folie umgeändert mit icons und text bild mit eingefügt aus workbook</a:t>
        </a:r>
      </a:p>
    </p188:txBody>
  </p188:cm>
  <p188:cm id="{1C5E1051-179F-4038-8C32-9971F2A8147C}" authorId="{F73FFFAA-7943-1894-DF3E-C6EFC07087C6}" created="2025-11-28T13:44:15.405">
    <pc:sldMkLst xmlns:pc="http://schemas.microsoft.com/office/powerpoint/2013/main/command">
      <pc:docMk/>
      <pc:sldMk cId="3470424952" sldId="460"/>
    </pc:sldMkLst>
    <p188:txBody>
      <a:bodyPr/>
      <a:lstStyle/>
      <a:p>
        <a:r>
          <a:rPr lang="en-US"/>
          <a:t>Achtung hier das gleiche wie bei der Slide mit Measuring wind speed von der Formatierung bei der Task (habe Bindestrich groß gemacht). und es fehlte  noch ein Leerzeichen. Und oben ist manchmal eins zu viel. 
Bekomme es unten nicht bündig gezogen, deshalb gelb markiert.</a:t>
        </a:r>
      </a:p>
    </p188:txBody>
  </p188:cm>
  <p188:cm id="{0D998CDC-C483-4233-A7BB-4CCA0E51EE41}" authorId="{F73FFFAA-7943-1894-DF3E-C6EFC07087C6}" created="2025-11-28T13:45:25.499">
    <pc:sldMkLst xmlns:pc="http://schemas.microsoft.com/office/powerpoint/2013/main/command">
      <pc:docMk/>
      <pc:sldMk cId="3470424952" sldId="460"/>
    </pc:sldMkLst>
    <p188:txBody>
      <a:bodyPr/>
      <a:lstStyle/>
      <a:p>
        <a:r>
          <a:rPr lang="en-US"/>
          <a:t>Hatte jetzt nochmal geschaut, es muss überall Worksheet sein.</a:t>
        </a:r>
      </a:p>
    </p188:txBody>
  </p188:cm>
</p188:cmLst>
</file>

<file path=ppt/comments/modernComment_1D7_7FB955AD.xml><?xml version="1.0" encoding="utf-8"?>
<p188:cmLst xmlns:a="http://schemas.openxmlformats.org/drawingml/2006/main" xmlns:r="http://schemas.openxmlformats.org/officeDocument/2006/relationships" xmlns:p188="http://schemas.microsoft.com/office/powerpoint/2018/8/main">
  <p188:cm id="{68E1DDD6-61F0-459D-9E4F-A13798056EDE}" authorId="{A2D88C7B-F911-1FC8-4C7B-557F6BE0D536}" created="2025-11-28T10:16:30.206">
    <pc:sldMkLst xmlns:pc="http://schemas.microsoft.com/office/powerpoint/2013/main/command">
      <pc:docMk/>
      <pc:sldMk cId="2142852525" sldId="471"/>
    </pc:sldMkLst>
    <p188:txBody>
      <a:bodyPr/>
      <a:lstStyle/>
      <a:p>
        <a:r>
          <a:rPr lang="de-DE"/>
          <a:t>Learn about geändert</a:t>
        </a:r>
      </a:p>
    </p188:txBody>
  </p188:cm>
</p188:cmLst>
</file>

<file path=ppt/comments/modernComment_1D9_D8E7BF9B.xml><?xml version="1.0" encoding="utf-8"?>
<p188:cmLst xmlns:a="http://schemas.openxmlformats.org/drawingml/2006/main" xmlns:r="http://schemas.openxmlformats.org/officeDocument/2006/relationships" xmlns:p188="http://schemas.microsoft.com/office/powerpoint/2018/8/main">
  <p188:cm id="{579AA137-8EA7-41A5-9CD6-145C28A12AE3}" authorId="{A2D88C7B-F911-1FC8-4C7B-557F6BE0D536}" created="2025-11-28T10:49:51.239">
    <pc:sldMkLst xmlns:pc="http://schemas.microsoft.com/office/powerpoint/2013/main/command">
      <pc:docMk/>
      <pc:sldMk cId="3639066523" sldId="473"/>
    </pc:sldMkLst>
    <p188:txBody>
      <a:bodyPr/>
      <a:lstStyle/>
      <a:p>
        <a:r>
          <a:rPr lang="de-DE"/>
          <a:t>Folien zusammengeführt und gekürzt</a:t>
        </a:r>
      </a:p>
    </p188:txBody>
  </p188:cm>
  <p188:cm id="{674B3F75-7D00-4FF2-B5FB-5538E75642FF}" authorId="{F73FFFAA-7943-1894-DF3E-C6EFC07087C6}" created="2025-11-28T13:51:48.066">
    <ac:deMkLst xmlns:ac="http://schemas.microsoft.com/office/drawing/2013/main/command">
      <pc:docMk xmlns:pc="http://schemas.microsoft.com/office/powerpoint/2013/main/command"/>
      <pc:sldMk xmlns:pc="http://schemas.microsoft.com/office/powerpoint/2013/main/command" cId="3639066523" sldId="473"/>
      <ac:spMk id="2" creationId="{16A42130-DAF0-8E6B-9B40-53A9570296BF}"/>
    </ac:deMkLst>
    <p188:txBody>
      <a:bodyPr/>
      <a:lstStyle/>
      <a:p>
        <a:r>
          <a:rPr lang="en-US"/>
          <a:t>identisch wie auf 22?</a:t>
        </a:r>
      </a:p>
    </p188:txBody>
  </p188:cm>
  <p188:cm id="{8D9AEB1A-CF2F-43AB-85F2-D6524D1DD59C}" authorId="{F73FFFAA-7943-1894-DF3E-C6EFC07087C6}" created="2025-11-28T13:51:55.254">
    <ac:deMkLst xmlns:ac="http://schemas.microsoft.com/office/drawing/2013/main/command">
      <pc:docMk xmlns:pc="http://schemas.microsoft.com/office/powerpoint/2013/main/command"/>
      <pc:sldMk xmlns:pc="http://schemas.microsoft.com/office/powerpoint/2013/main/command" cId="3639066523" sldId="473"/>
      <ac:spMk id="6" creationId="{680AC909-2219-9FFE-36E6-02CC56581959}"/>
    </ac:deMkLst>
    <p188:txBody>
      <a:bodyPr/>
      <a:lstStyle/>
      <a:p>
        <a:r>
          <a:rPr lang="en-US"/>
          <a:t>Achtung formatierung.</a:t>
        </a:r>
      </a:p>
    </p188:txBody>
  </p188:cm>
  <p188:cm id="{CE3C1635-29CE-447B-927D-B90C1C7D15B8}" authorId="{F73FFFAA-7943-1894-DF3E-C6EFC07087C6}" created="2025-11-28T13:52:14.369">
    <ac:deMkLst xmlns:ac="http://schemas.microsoft.com/office/drawing/2013/main/command">
      <pc:docMk xmlns:pc="http://schemas.microsoft.com/office/powerpoint/2013/main/command"/>
      <pc:sldMk xmlns:pc="http://schemas.microsoft.com/office/powerpoint/2013/main/command" cId="3639066523" sldId="473"/>
      <ac:spMk id="3" creationId="{A68BB057-B8C6-3C0B-23E1-6E6A0F06BDF0}"/>
    </ac:deMkLst>
    <p188:txBody>
      <a:bodyPr/>
      <a:lstStyle/>
      <a:p>
        <a:r>
          <a:rPr lang="en-US"/>
          <a:t>habe es längs gezogen, sieht sonst komisch aus wenn ein oder zwei worte in die neue zeile gehen</a:t>
        </a:r>
      </a:p>
    </p188:txBody>
  </p188:cm>
  <p188:cm id="{7DA66E60-ABEF-4FFD-901E-FD314D6161CE}" authorId="{F73FFFAA-7943-1894-DF3E-C6EFC07087C6}" created="2026-01-25T18:06:13.378">
    <ac:deMkLst xmlns:ac="http://schemas.microsoft.com/office/drawing/2013/main/command">
      <pc:docMk xmlns:pc="http://schemas.microsoft.com/office/powerpoint/2013/main/command"/>
      <pc:sldMk xmlns:pc="http://schemas.microsoft.com/office/powerpoint/2013/main/command" cId="3639066523" sldId="473"/>
      <ac:spMk id="2" creationId="{16A42130-DAF0-8E6B-9B40-53A9570296BF}"/>
    </ac:deMkLst>
    <p188:txBody>
      <a:bodyPr/>
      <a:lstStyle/>
      <a:p>
        <a:r>
          <a:rPr lang="de-DE"/>
          <a:t>Seitenzahlen überall angepasst mit Workbook</a:t>
        </a:r>
      </a:p>
    </p188:txBody>
  </p188:cm>
</p188:cmLst>
</file>

<file path=ppt/comments/modernComment_1DA_1DA75C3E.xml><?xml version="1.0" encoding="utf-8"?>
<p188:cmLst xmlns:a="http://schemas.openxmlformats.org/drawingml/2006/main" xmlns:r="http://schemas.openxmlformats.org/officeDocument/2006/relationships" xmlns:p188="http://schemas.microsoft.com/office/powerpoint/2018/8/main">
  <p188:cm id="{D6F2E826-5DCA-47D7-92D2-FE25FEB4A6CB}" authorId="{D6905A2D-D2C3-201B-A946-8E354F0020AE}" status="resolved" created="2025-01-19T18:14:29.296" complete="100000">
    <ac:txMkLst xmlns:ac="http://schemas.microsoft.com/office/drawing/2013/main/command">
      <pc:docMk xmlns:pc="http://schemas.microsoft.com/office/powerpoint/2013/main/command"/>
      <pc:sldMk xmlns:pc="http://schemas.microsoft.com/office/powerpoint/2013/main/command" cId="497507390" sldId="474"/>
      <ac:spMk id="3" creationId="{A68BB057-B8C6-3C0B-23E1-6E6A0F06BDF0}"/>
      <ac:txMk cp="0">
        <ac:context len="126" hash="1828668239"/>
      </ac:txMk>
    </ac:txMkLst>
    <p188:txBody>
      <a:bodyPr/>
      <a:lstStyle/>
      <a:p>
        <a:r>
          <a:rPr lang="en-DE"/>
          <a:t>Talk about the assumption we made: Voltage could be used as a proxy for power</a:t>
        </a:r>
      </a:p>
    </p188:txBody>
  </p188:cm>
  <p188:cm id="{153F446B-BB19-4AC7-81DA-C756385E02DD}" authorId="{A2D88C7B-F911-1FC8-4C7B-557F6BE0D536}" created="2025-11-28T10:54:54.944">
    <pc:sldMkLst xmlns:pc="http://schemas.microsoft.com/office/powerpoint/2013/main/command">
      <pc:docMk/>
      <pc:sldMk cId="497507390" sldId="474"/>
    </pc:sldMkLst>
    <p188:txBody>
      <a:bodyPr/>
      <a:lstStyle/>
      <a:p>
        <a:r>
          <a:rPr lang="de-DE"/>
          <a:t>Icons hinzugefügt und gekürzt</a:t>
        </a:r>
      </a:p>
    </p188:txBody>
  </p188:cm>
  <p188:cm id="{FFB078CE-6121-46C6-A688-3AF063F5F0AE}" authorId="{F73FFFAA-7943-1894-DF3E-C6EFC07087C6}" status="resolved" created="2025-11-28T13:53:43.385" complete="100000">
    <pc:sldMkLst xmlns:pc="http://schemas.microsoft.com/office/powerpoint/2013/main/command">
      <pc:docMk/>
      <pc:sldMk cId="497507390" sldId="474"/>
    </pc:sldMkLst>
    <p188:txBody>
      <a:bodyPr/>
      <a:lstStyle/>
      <a:p>
        <a:r>
          <a:rPr lang="en-US"/>
          <a:t>Formatierung: Abstände der Icons stimmen nicht, Schriften noch wild und unterschiedliche Schriftart. Großer Bindestrich bei 3-4 machen und text in der neuen zeile bündig und Leertaste fehlt. </a:t>
        </a:r>
      </a:p>
    </p188:txBody>
  </p188:cm>
</p188:cmLst>
</file>

<file path=ppt/comments/modernComment_1DB_15415A8.xml><?xml version="1.0" encoding="utf-8"?>
<p188:cmLst xmlns:a="http://schemas.openxmlformats.org/drawingml/2006/main" xmlns:r="http://schemas.openxmlformats.org/officeDocument/2006/relationships" xmlns:p188="http://schemas.microsoft.com/office/powerpoint/2018/8/main">
  <p188:cm id="{458F3191-1183-440A-A469-3CC6BB5A9B7D}" authorId="{A2D88C7B-F911-1FC8-4C7B-557F6BE0D536}" created="2025-11-30T09:09:44.448">
    <pc:sldMkLst xmlns:pc="http://schemas.microsoft.com/office/powerpoint/2013/main/command">
      <pc:docMk/>
      <pc:sldMk cId="22287784" sldId="475"/>
    </pc:sldMkLst>
    <p188:txBody>
      <a:bodyPr/>
      <a:lstStyle/>
      <a:p>
        <a:r>
          <a:rPr lang="de-DE"/>
          <a:t>Folien zusammengefasst </a:t>
        </a:r>
      </a:p>
    </p188:txBody>
  </p188:cm>
</p188:cmLst>
</file>

<file path=ppt/comments/modernComment_1DF_934FFBDF.xml><?xml version="1.0" encoding="utf-8"?>
<p188:cmLst xmlns:a="http://schemas.openxmlformats.org/drawingml/2006/main" xmlns:r="http://schemas.openxmlformats.org/officeDocument/2006/relationships" xmlns:p188="http://schemas.microsoft.com/office/powerpoint/2018/8/main">
  <p188:cm id="{8273D376-E53F-4575-AE9E-CBB6804A58C7}" authorId="{A2D88C7B-F911-1FC8-4C7B-557F6BE0D536}" created="2025-11-30T09:29:11.699">
    <pc:sldMkLst xmlns:pc="http://schemas.microsoft.com/office/powerpoint/2013/main/command">
      <pc:docMk/>
      <pc:sldMk cId="2471492575" sldId="479"/>
    </pc:sldMkLst>
    <p188:txBody>
      <a:bodyPr/>
      <a:lstStyle/>
      <a:p>
        <a:r>
          <a:rPr lang="de-DE"/>
          <a:t>Folien zusammengefasst und tasks hinzugefügt</a:t>
        </a:r>
      </a:p>
    </p188:txBody>
  </p188:cm>
</p188:cmLst>
</file>

<file path=ppt/comments/modernComment_1E0_AD3EAD72.xml><?xml version="1.0" encoding="utf-8"?>
<p188:cmLst xmlns:a="http://schemas.openxmlformats.org/drawingml/2006/main" xmlns:r="http://schemas.openxmlformats.org/officeDocument/2006/relationships" xmlns:p188="http://schemas.microsoft.com/office/powerpoint/2018/8/main">
  <p188:cm id="{BEC2DB1A-A95D-4395-8984-FF2854307894}" authorId="{4A3C4C20-EA2F-D420-3E9A-718E7426B845}" status="resolved" created="2025-01-20T14:30:13.188" complete="100000">
    <pc:sldMkLst xmlns:pc="http://schemas.microsoft.com/office/powerpoint/2013/main/command">
      <pc:docMk/>
      <pc:sldMk cId="2906566002" sldId="480"/>
    </pc:sldMkLst>
    <p188:txBody>
      <a:bodyPr/>
      <a:lstStyle/>
      <a:p>
        <a:r>
          <a:rPr lang="en-US"/>
          <a:t>not the answers on the challenge sheet -&gt; make two, same for blade length</a:t>
        </a:r>
      </a:p>
    </p188:txBody>
  </p188:cm>
  <p188:cm id="{60D20F08-AEDE-4207-BF18-A0F73FE9703D}" authorId="{A2D88C7B-F911-1FC8-4C7B-557F6BE0D536}" created="2025-11-30T09:36:14.056">
    <pc:sldMkLst xmlns:pc="http://schemas.microsoft.com/office/powerpoint/2013/main/command">
      <pc:docMk/>
      <pc:sldMk cId="2906566002" sldId="480"/>
    </pc:sldMkLst>
    <p188:txBody>
      <a:bodyPr/>
      <a:lstStyle/>
      <a:p>
        <a:r>
          <a:rPr lang="de-DE"/>
          <a:t>Folie geändert und icons hinzugefügt</a:t>
        </a:r>
      </a:p>
    </p188:txBody>
  </p188:cm>
  <p188:cm id="{98B15D96-1840-4D30-8CBC-8FF1BB7A6EBD}" authorId="{F73FFFAA-7943-1894-DF3E-C6EFC07087C6}" created="2026-01-25T19:46:58.388">
    <pc:sldMkLst xmlns:pc="http://schemas.microsoft.com/office/powerpoint/2013/main/command">
      <pc:docMk/>
      <pc:sldMk cId="2906566002" sldId="480"/>
    </pc:sldMkLst>
    <p188:txBody>
      <a:bodyPr/>
      <a:lstStyle/>
      <a:p>
        <a:r>
          <a:rPr lang="en-US"/>
          <a:t>Bild hinzugefügt</a:t>
        </a:r>
      </a:p>
    </p188:txBody>
  </p188:cm>
</p188:cmLst>
</file>

<file path=ppt/comments/modernComment_1E1_4338DF29.xml><?xml version="1.0" encoding="utf-8"?>
<p188:cmLst xmlns:a="http://schemas.openxmlformats.org/drawingml/2006/main" xmlns:r="http://schemas.openxmlformats.org/officeDocument/2006/relationships" xmlns:p188="http://schemas.microsoft.com/office/powerpoint/2018/8/main">
  <p188:cm id="{397EEDB4-8996-4B29-A2A2-FD5DBCA780D0}" authorId="{4A3C4C20-EA2F-D420-3E9A-718E7426B845}" status="resolved" created="2025-01-20T14:29:42.187" complete="100000">
    <ac:txMkLst xmlns:ac="http://schemas.microsoft.com/office/drawing/2013/main/command">
      <pc:docMk xmlns:pc="http://schemas.microsoft.com/office/powerpoint/2013/main/command"/>
      <pc:sldMk xmlns:pc="http://schemas.microsoft.com/office/powerpoint/2013/main/command" cId="1127800617" sldId="481"/>
      <ac:spMk id="3" creationId="{A68BB057-B8C6-3C0B-23E1-6E6A0F06BDF0}"/>
      <ac:txMk cp="257">
        <ac:context len="258" hash="3329590075"/>
      </ac:txMk>
    </ac:txMkLst>
    <p188:pos x="4162425" y="2190750"/>
    <p188:txBody>
      <a:bodyPr/>
      <a:lstStyle/>
      <a:p>
        <a:r>
          <a:rPr lang="en-US"/>
          <a:t>not the answer on the challenge sheet</a:t>
        </a:r>
      </a:p>
    </p188:txBody>
  </p188:cm>
  <p188:cm id="{C865BCC8-F807-4E03-8338-831FE18865B3}" authorId="{A2D88C7B-F911-1FC8-4C7B-557F6BE0D536}" created="2025-11-30T09:41:26.996">
    <pc:sldMkLst xmlns:pc="http://schemas.microsoft.com/office/powerpoint/2013/main/command">
      <pc:docMk/>
      <pc:sldMk cId="1127800617" sldId="481"/>
    </pc:sldMkLst>
    <p188:txBody>
      <a:bodyPr/>
      <a:lstStyle/>
      <a:p>
        <a:r>
          <a:rPr lang="de-DE"/>
          <a:t>Folie geändert und icons hinzugefügt</a:t>
        </a:r>
      </a:p>
    </p188:txBody>
  </p188:cm>
</p188:cmLst>
</file>

<file path=ppt/comments/modernComment_1E5_3E2619C6.xml><?xml version="1.0" encoding="utf-8"?>
<p188:cmLst xmlns:a="http://schemas.openxmlformats.org/drawingml/2006/main" xmlns:r="http://schemas.openxmlformats.org/officeDocument/2006/relationships" xmlns:p188="http://schemas.microsoft.com/office/powerpoint/2018/8/main">
  <p188:cm id="{3CD7C780-DA5F-7D48-960A-8F976071300D}" authorId="{A2D88C7B-F911-1FC8-4C7B-557F6BE0D536}" created="2025-11-30T10:17:29.658">
    <pc:sldMkLst xmlns:pc="http://schemas.microsoft.com/office/powerpoint/2013/main/command">
      <pc:docMk/>
      <pc:sldMk cId="3111227864" sldId="485"/>
    </pc:sldMkLst>
    <p188:txBody>
      <a:bodyPr/>
      <a:lstStyle/>
      <a:p>
        <a:r>
          <a:rPr lang="de-DE"/>
          <a:t>Folie geändert</a:t>
        </a:r>
      </a:p>
    </p188:txBody>
  </p188:cm>
</p188:cmLst>
</file>

<file path=ppt/comments/modernComment_1F5_B9B5E1B8.xml><?xml version="1.0" encoding="utf-8"?>
<p188:cmLst xmlns:a="http://schemas.openxmlformats.org/drawingml/2006/main" xmlns:r="http://schemas.openxmlformats.org/officeDocument/2006/relationships" xmlns:p188="http://schemas.microsoft.com/office/powerpoint/2018/8/main">
  <p188:cm id="{D04D57CD-24A9-4806-9352-3333B5AF1EF3}" authorId="{A2D88C7B-F911-1FC8-4C7B-557F6BE0D536}" created="2025-11-30T13:01:07.926">
    <pc:sldMkLst xmlns:pc="http://schemas.microsoft.com/office/powerpoint/2013/main/command">
      <pc:docMk/>
      <pc:sldMk cId="3115704760" sldId="501"/>
    </pc:sldMkLst>
    <p188:txBody>
      <a:bodyPr/>
      <a:lstStyle/>
      <a:p>
        <a:r>
          <a:rPr lang="de-DE"/>
          <a:t>Folien zusammengefasst</a:t>
        </a:r>
      </a:p>
    </p188:txBody>
  </p188:cm>
</p188:cmLst>
</file>

<file path=ppt/comments/modernComment_1F8_5952905B.xml><?xml version="1.0" encoding="utf-8"?>
<p188:cmLst xmlns:a="http://schemas.openxmlformats.org/drawingml/2006/main" xmlns:r="http://schemas.openxmlformats.org/officeDocument/2006/relationships" xmlns:p188="http://schemas.microsoft.com/office/powerpoint/2018/8/main">
  <p188:cm id="{53AAE9E8-8C30-4B5A-AFBC-22EB991B3022}" authorId="{A2D88C7B-F911-1FC8-4C7B-557F6BE0D536}" created="2025-11-30T13:18:44.004">
    <pc:sldMkLst xmlns:pc="http://schemas.microsoft.com/office/powerpoint/2013/main/command">
      <pc:docMk/>
      <pc:sldMk cId="1498583131" sldId="504"/>
    </pc:sldMkLst>
    <p188:txBody>
      <a:bodyPr/>
      <a:lstStyle/>
      <a:p>
        <a:r>
          <a:rPr lang="de-DE"/>
          <a:t>Folien zusammengefügt</a:t>
        </a:r>
      </a:p>
    </p188:txBody>
  </p188:cm>
</p188:cmLst>
</file>

<file path=ppt/comments/modernComment_1F9_69E79BC7.xml><?xml version="1.0" encoding="utf-8"?>
<p188:cmLst xmlns:a="http://schemas.openxmlformats.org/drawingml/2006/main" xmlns:r="http://schemas.openxmlformats.org/officeDocument/2006/relationships" xmlns:p188="http://schemas.microsoft.com/office/powerpoint/2018/8/main">
  <p188:cm id="{1CC0F60F-0151-4963-B091-5F80CD4A4494}" authorId="{A2D88C7B-F911-1FC8-4C7B-557F6BE0D536}" created="2025-11-30T13:23:59.461">
    <pc:sldMkLst xmlns:pc="http://schemas.microsoft.com/office/powerpoint/2013/main/command">
      <pc:docMk/>
      <pc:sldMk cId="1776786375" sldId="505"/>
    </pc:sldMkLst>
    <p188:txBody>
      <a:bodyPr/>
      <a:lstStyle/>
      <a:p>
        <a:r>
          <a:rPr lang="de-DE"/>
          <a:t>Task hinzugefügt </a:t>
        </a:r>
      </a:p>
    </p188:txBody>
  </p188:cm>
</p188:cmLst>
</file>

<file path=ppt/comments/modernComment_1FC_999DD913.xml><?xml version="1.0" encoding="utf-8"?>
<p188:cmLst xmlns:a="http://schemas.openxmlformats.org/drawingml/2006/main" xmlns:r="http://schemas.openxmlformats.org/officeDocument/2006/relationships" xmlns:p188="http://schemas.microsoft.com/office/powerpoint/2018/8/main">
  <p188:cm id="{7C2B9D83-9C0D-4B22-BA08-303E7FE418AD}" authorId="{A2D88C7B-F911-1FC8-4C7B-557F6BE0D536}" created="2025-11-26T13:11:54.608">
    <ac:deMkLst xmlns:ac="http://schemas.microsoft.com/office/drawing/2013/main/command">
      <pc:docMk xmlns:pc="http://schemas.microsoft.com/office/powerpoint/2013/main/command"/>
      <pc:sldMk xmlns:pc="http://schemas.microsoft.com/office/powerpoint/2013/main/command" cId="2577258771" sldId="508"/>
      <ac:spMk id="2" creationId="{44B68612-41AC-C231-617E-7D2CD05A87B9}"/>
    </ac:deMkLst>
    <p188:txBody>
      <a:bodyPr/>
      <a:lstStyle/>
      <a:p>
        <a:r>
          <a:rPr lang="de-DE"/>
          <a:t>Diese Slide vorverschoben statt slide 28 slide 23</a:t>
        </a:r>
      </a:p>
    </p188:txBody>
  </p188:cm>
  <p188:cm id="{5D2CEB4D-4680-4A3F-B0E2-96A5316D7B9A}" authorId="{A2D88C7B-F911-1FC8-4C7B-557F6BE0D536}" created="2025-11-26T13:31:28.137">
    <pc:sldMkLst xmlns:pc="http://schemas.microsoft.com/office/powerpoint/2013/main/command">
      <pc:docMk/>
      <pc:sldMk cId="2577258771" sldId="508"/>
    </pc:sldMkLst>
    <p188:txBody>
      <a:bodyPr/>
      <a:lstStyle/>
      <a:p>
        <a:r>
          <a:rPr lang="de-DE"/>
          <a:t>Formatierung 
Slide komplett geändert bis auf den QR code und das Bild
Habe auch eine weitere folie die weiter vorne gewesen wäre mit einfließen lassen</a:t>
        </a:r>
      </a:p>
    </p188:txBody>
  </p188:cm>
  <p188:cm id="{A4859EB9-557F-421F-8799-10F63EE7A4EA}" authorId="{F73FFFAA-7943-1894-DF3E-C6EFC07087C6}" created="2025-11-28T13:39:06.773">
    <pc:sldMkLst xmlns:pc="http://schemas.microsoft.com/office/powerpoint/2013/main/command">
      <pc:docMk/>
      <pc:sldMk cId="2577258771" sldId="508"/>
    </pc:sldMkLst>
    <p188:txBody>
      <a:bodyPr/>
      <a:lstStyle/>
      <a:p>
        <a:r>
          <a:rPr lang="en-US"/>
          <a:t>Gefällt mir sehr gut die Slide. , Mir fällt nur auf, dass die Formatierung bei Experiment ein bisschen anders ist als bei Task auf der nächsten Slide.</a:t>
        </a:r>
      </a:p>
    </p188:txBody>
  </p188:cm>
</p188:cmLst>
</file>

<file path=ppt/comments/modernComment_1FF_4F69172D.xml><?xml version="1.0" encoding="utf-8"?>
<p188:cmLst xmlns:a="http://schemas.openxmlformats.org/drawingml/2006/main" xmlns:r="http://schemas.openxmlformats.org/officeDocument/2006/relationships" xmlns:p188="http://schemas.microsoft.com/office/powerpoint/2018/8/main">
  <p188:cm id="{E6FFD812-D807-48D1-AE8B-BC9928FBBD1E}" authorId="{A2D88C7B-F911-1FC8-4C7B-557F6BE0D536}" created="2025-11-28T07:28:45.749">
    <pc:sldMkLst xmlns:pc="http://schemas.microsoft.com/office/powerpoint/2013/main/command">
      <pc:docMk/>
      <pc:sldMk cId="1332287277" sldId="511"/>
    </pc:sldMkLst>
    <p188:txBody>
      <a:bodyPr/>
      <a:lstStyle/>
      <a:p>
        <a:r>
          <a:rPr lang="de-DE"/>
          <a:t>Nehmen wir das mit rein
</a:t>
        </a:r>
      </a:p>
    </p188:txBody>
  </p188:cm>
  <p188:cm id="{021B058D-2394-4E4A-8859-CD04D5BFFD6E}" authorId="{F73FFFAA-7943-1894-DF3E-C6EFC07087C6}" created="2025-11-28T13:49:41.330">
    <ac:deMkLst xmlns:ac="http://schemas.microsoft.com/office/drawing/2013/main/command">
      <pc:docMk xmlns:pc="http://schemas.microsoft.com/office/powerpoint/2013/main/command"/>
      <pc:sldMk xmlns:pc="http://schemas.microsoft.com/office/powerpoint/2013/main/command" cId="1332287277" sldId="511"/>
      <ac:spMk id="6" creationId="{4C2409FD-8E8C-2C9F-B204-1408CACC42A7}"/>
    </ac:deMkLst>
    <p188:txBody>
      <a:bodyPr/>
      <a:lstStyle/>
      <a:p>
        <a:r>
          <a:rPr lang="en-US"/>
          <a:t>Auch hier: Kastenfarbe variieren, oder immer so wie auf Slide 22?</a:t>
        </a:r>
      </a:p>
    </p188:txBody>
  </p188:cm>
</p188:cmLst>
</file>

<file path=ppt/comments/modernComment_200_6F28246E.xml><?xml version="1.0" encoding="utf-8"?>
<p188:cmLst xmlns:a="http://schemas.openxmlformats.org/drawingml/2006/main" xmlns:r="http://schemas.openxmlformats.org/officeDocument/2006/relationships" xmlns:p188="http://schemas.microsoft.com/office/powerpoint/2018/8/main">
  <p188:cm id="{8686C471-3DE9-4512-AE87-157ECB38FBA1}" authorId="{A2D88C7B-F911-1FC8-4C7B-557F6BE0D536}" created="2025-11-27T15:13:05.223">
    <pc:sldMkLst xmlns:pc="http://schemas.microsoft.com/office/powerpoint/2013/main/command">
      <pc:docMk/>
      <pc:sldMk cId="1864901742" sldId="512"/>
    </pc:sldMkLst>
    <p188:txBody>
      <a:bodyPr/>
      <a:lstStyle/>
      <a:p>
        <a:r>
          <a:rPr lang="de-DE"/>
          <a:t>Folien zusammengefasst und schöner angeordnet</a:t>
        </a:r>
      </a:p>
    </p188:txBody>
  </p188:cm>
  <p188:cm id="{8B85391C-A172-4FED-84AA-043A391C82FD}" authorId="{F73FFFAA-7943-1894-DF3E-C6EFC07087C6}" created="2025-11-28T13:49:12.689">
    <pc:sldMkLst xmlns:pc="http://schemas.microsoft.com/office/powerpoint/2013/main/command">
      <pc:docMk/>
      <pc:sldMk cId="1864901742" sldId="512"/>
    </pc:sldMkLst>
    <p188:txBody>
      <a:bodyPr/>
      <a:lstStyle/>
      <a:p>
        <a:r>
          <a:rPr lang="en-US"/>
          <a:t>Sehr schöne Slide. Nur Achtung: Kasten unten links ist linksbündig. Der daneben ist mittig. Entscheide Dich für eines und die Kästen hatten wir sonst mal anders farblich formatiert, mit einem dunkelgrünen Rand, aber man kann ja auch varrieren. </a:t>
        </a:r>
      </a:p>
    </p188:txBody>
  </p188:cm>
</p188:cmLst>
</file>

<file path=ppt/comments/modernComment_203_CEB15DA5.xml><?xml version="1.0" encoding="utf-8"?>
<p188:cmLst xmlns:a="http://schemas.openxmlformats.org/drawingml/2006/main" xmlns:r="http://schemas.openxmlformats.org/officeDocument/2006/relationships" xmlns:p188="http://schemas.microsoft.com/office/powerpoint/2018/8/main">
  <p188:cm id="{537F1EF6-F013-4FC2-A22B-E7276ED17657}" authorId="{A2D88C7B-F911-1FC8-4C7B-557F6BE0D536}" created="2025-11-28T07:57:56.362">
    <pc:sldMkLst xmlns:pc="http://schemas.microsoft.com/office/powerpoint/2013/main/command">
      <pc:docMk/>
      <pc:sldMk cId="3467730341" sldId="515"/>
    </pc:sldMkLst>
    <p188:txBody>
      <a:bodyPr/>
      <a:lstStyle/>
      <a:p>
        <a:r>
          <a:rPr lang="de-DE"/>
          <a:t>Folien zusammengefasst</a:t>
        </a:r>
      </a:p>
    </p188:txBody>
  </p188:cm>
</p188:cmLst>
</file>

<file path=ppt/comments/modernComment_209_6C54738E.xml><?xml version="1.0" encoding="utf-8"?>
<p188:cmLst xmlns:a="http://schemas.openxmlformats.org/drawingml/2006/main" xmlns:r="http://schemas.openxmlformats.org/officeDocument/2006/relationships" xmlns:p188="http://schemas.microsoft.com/office/powerpoint/2018/8/main">
  <p188:cm id="{B550E392-4F04-421B-9AE2-839D17B0CA1D}" authorId="{D6905A2D-D2C3-201B-A946-8E354F0020AE}" status="resolved" created="2025-01-09T10:57:21.377" complete="100000">
    <ac:deMkLst xmlns:ac="http://schemas.microsoft.com/office/drawing/2013/main/command">
      <pc:docMk xmlns:pc="http://schemas.microsoft.com/office/powerpoint/2013/main/command"/>
      <pc:sldMk xmlns:pc="http://schemas.microsoft.com/office/powerpoint/2013/main/command" cId="97499985" sldId="466"/>
      <ac:spMk id="7" creationId="{093A833E-F483-48B3-840B-1348CCE3E9B7}"/>
    </ac:deMkLst>
    <p188:txBody>
      <a:bodyPr/>
      <a:lstStyle/>
      <a:p>
        <a:r>
          <a:rPr lang="en-US"/>
          <a:t>Use dice for every slide that is referring to the worksheet...Could be a sign that they need to check the worksheet here when they see the dice...ALso use the same word such as challenge for slides and task for worksheet. </a:t>
        </a:r>
      </a:p>
    </p188:txBody>
  </p188:cm>
  <p188:cm id="{71C61290-4874-4402-9916-C491A21200AD}" authorId="{A2D88C7B-F911-1FC8-4C7B-557F6BE0D536}" created="2025-11-28T08:58:01.610">
    <pc:sldMkLst xmlns:pc="http://schemas.microsoft.com/office/powerpoint/2013/main/command">
      <pc:docMk/>
      <pc:sldMk cId="1817473934" sldId="521"/>
    </pc:sldMkLst>
    <p188:txBody>
      <a:bodyPr/>
      <a:lstStyle/>
      <a:p>
        <a:r>
          <a:rPr lang="de-DE"/>
          <a:t>Folie neu formatiert mit icons</a:t>
        </a:r>
      </a:p>
    </p188:txBody>
  </p188:cm>
  <p188:cm id="{D1104D68-800F-4763-9109-A3CDF0C53C94}" authorId="{F73FFFAA-7943-1894-DF3E-C6EFC07087C6}" status="resolved" created="2025-11-28T13:50:53.080" complete="100000">
    <ac:txMkLst xmlns:ac="http://schemas.microsoft.com/office/drawing/2013/main/command">
      <pc:docMk xmlns:pc="http://schemas.microsoft.com/office/powerpoint/2013/main/command"/>
      <pc:sldMk xmlns:pc="http://schemas.microsoft.com/office/powerpoint/2013/main/command" cId="1817473934" sldId="521"/>
      <ac:spMk id="14" creationId="{F0448EC2-E589-7E47-A52F-9A50D2C4EDC2}"/>
      <ac:txMk cp="0" len="13">
        <ac:context len="145" hash="312429359"/>
      </ac:txMk>
    </ac:txMkLst>
    <p188:pos x="967153" y="237392"/>
    <p188:txBody>
      <a:bodyPr/>
      <a:lstStyle/>
      <a:p>
        <a:r>
          <a:rPr lang="en-US"/>
          <a:t>Achtung: Bindestrich immer groß (habe ich schon gemacht) und dann stimmt die Formatierung sowohl oben bei Experiment nicht und bei Task unten auch nicht. </a:t>
        </a:r>
      </a:p>
    </p188:txBody>
  </p188:cm>
</p188:cmLst>
</file>

<file path=ppt/comments/modernComment_20B_67699012.xml><?xml version="1.0" encoding="utf-8"?>
<p188:cmLst xmlns:a="http://schemas.openxmlformats.org/drawingml/2006/main" xmlns:r="http://schemas.openxmlformats.org/officeDocument/2006/relationships" xmlns:p188="http://schemas.microsoft.com/office/powerpoint/2018/8/main">
  <p188:cm id="{C37F3B9B-560F-4FD9-84E6-E5F80507CDC5}" authorId="{A2D88C7B-F911-1FC8-4C7B-557F6BE0D536}" created="2025-11-28T10:13:16.340">
    <pc:sldMkLst xmlns:pc="http://schemas.microsoft.com/office/powerpoint/2013/main/command">
      <pc:docMk/>
      <pc:sldMk cId="1734971410" sldId="523"/>
    </pc:sldMkLst>
    <p188:txBody>
      <a:bodyPr/>
      <a:lstStyle/>
      <a:p>
        <a:r>
          <a:rPr lang="de-DE"/>
          <a:t>Folie in Task Lösung umgeändert</a:t>
        </a:r>
      </a:p>
    </p188:txBody>
  </p188:cm>
</p188:cmLst>
</file>

<file path=ppt/comments/modernComment_216_FA28706.xml><?xml version="1.0" encoding="utf-8"?>
<p188:cmLst xmlns:a="http://schemas.openxmlformats.org/drawingml/2006/main" xmlns:r="http://schemas.openxmlformats.org/officeDocument/2006/relationships" xmlns:p188="http://schemas.microsoft.com/office/powerpoint/2018/8/main">
  <p188:cm id="{ACA39A33-1CB6-43E4-AFED-20D81C857B96}" authorId="{F73FFFAA-7943-1894-DF3E-C6EFC07087C6}" created="2025-12-18T09:41:33.742">
    <ac:txMkLst xmlns:ac="http://schemas.microsoft.com/office/drawing/2013/main/command">
      <pc:docMk xmlns:pc="http://schemas.microsoft.com/office/powerpoint/2013/main/command"/>
      <pc:sldMk xmlns:pc="http://schemas.microsoft.com/office/powerpoint/2013/main/command" cId="262309638" sldId="534"/>
      <ac:spMk id="3" creationId="{DDCB51F6-44B6-D2D5-BE94-06132E95A0B8}"/>
      <ac:txMk cp="0" len="52">
        <ac:context len="53" hash="1587827705"/>
      </ac:txMk>
    </ac:txMkLst>
    <p188:pos x="4039245" y="280906"/>
    <p188:txBody>
      <a:bodyPr/>
      <a:lstStyle/>
      <a:p>
        <a:r>
          <a:rPr lang="en-US"/>
          <a:t>LASSEN ODER LÖSCHEN?</a:t>
        </a:r>
      </a:p>
    </p188:txBody>
  </p188:cm>
</p188:cmLst>
</file>

<file path=ppt/comments/modernComment_21A_F292417D.xml><?xml version="1.0" encoding="utf-8"?>
<p188:cmLst xmlns:a="http://schemas.openxmlformats.org/drawingml/2006/main" xmlns:r="http://schemas.openxmlformats.org/officeDocument/2006/relationships" xmlns:p188="http://schemas.microsoft.com/office/powerpoint/2018/8/main">
  <p188:cm id="{DE1F00EF-F69D-4232-88DC-4E884827D711}" authorId="{F73FFFAA-7943-1894-DF3E-C6EFC07087C6}" status="resolved" created="2025-12-03T08:59:35.370" complete="100000">
    <ac:deMkLst xmlns:ac="http://schemas.microsoft.com/office/drawing/2013/main/command">
      <pc:docMk xmlns:pc="http://schemas.microsoft.com/office/powerpoint/2013/main/command"/>
      <pc:sldMk xmlns:pc="http://schemas.microsoft.com/office/powerpoint/2013/main/command" cId="4069671293" sldId="538"/>
      <ac:picMk id="10" creationId="{A4A064DD-F8B4-C7B0-1D76-237B3157EDB7}"/>
    </ac:deMkLst>
    <p188:txBody>
      <a:bodyPr/>
      <a:lstStyle/>
      <a:p>
        <a:r>
          <a:rPr lang="de-DE"/>
          <a:t>Dieses Bild noch nicht so optimal, weil die Kinetische Energie nicht im Berg drin ist (siehe englisches Original)</a:t>
        </a:r>
      </a:p>
    </p188:txBody>
  </p188:cm>
</p188:cmLst>
</file>

<file path=ppt/comments/modernComment_221_C4DF28D6.xml><?xml version="1.0" encoding="utf-8"?>
<p188:cmLst xmlns:a="http://schemas.openxmlformats.org/drawingml/2006/main" xmlns:r="http://schemas.openxmlformats.org/officeDocument/2006/relationships" xmlns:p188="http://schemas.microsoft.com/office/powerpoint/2018/8/main">
  <p188:cm id="{B3898A28-A18D-47B2-956A-0A73762149C9}" authorId="{F73FFFAA-7943-1894-DF3E-C6EFC07087C6}" created="2025-12-11T10:35:46.218">
    <pc:sldMkLst xmlns:pc="http://schemas.microsoft.com/office/powerpoint/2013/main/command">
      <pc:docMk/>
      <pc:sldMk cId="3302959318" sldId="545"/>
    </pc:sldMkLst>
    <p188:txBody>
      <a:bodyPr/>
      <a:lstStyle/>
      <a:p>
        <a:r>
          <a:rPr lang="de-DE"/>
          <a:t>Doch rein?</a:t>
        </a:r>
      </a:p>
    </p188:txBody>
  </p188:cm>
</p188:cmLst>
</file>

<file path=ppt/comments/modernComment_224_2925D44C.xml><?xml version="1.0" encoding="utf-8"?>
<p188:cmLst xmlns:a="http://schemas.openxmlformats.org/drawingml/2006/main" xmlns:r="http://schemas.openxmlformats.org/officeDocument/2006/relationships" xmlns:p188="http://schemas.microsoft.com/office/powerpoint/2018/8/main">
  <p188:cm id="{9D39D80F-25C9-4B72-AE82-FBD061B3CC91}" authorId="{F73FFFAA-7943-1894-DF3E-C6EFC07087C6}" created="2025-12-18T09:44:43.426">
    <pc:sldMkLst xmlns:pc="http://schemas.microsoft.com/office/powerpoint/2013/main/command">
      <pc:docMk/>
      <pc:sldMk cId="690345036" sldId="548"/>
    </pc:sldMkLst>
    <p188:txBody>
      <a:bodyPr/>
      <a:lstStyle/>
      <a:p>
        <a:r>
          <a:rPr lang="en-US"/>
          <a:t>DAZUSCHREIBEN; WELCHE HÖHE UND ZAHLEN CHECKEN (GLAUBE 100)</a:t>
        </a:r>
      </a:p>
    </p188:txBody>
  </p188:cm>
</p188:cmLst>
</file>

<file path=ppt/comments/modernComment_225_6D05CD23.xml><?xml version="1.0" encoding="utf-8"?>
<p188:cmLst xmlns:a="http://schemas.openxmlformats.org/drawingml/2006/main" xmlns:r="http://schemas.openxmlformats.org/officeDocument/2006/relationships" xmlns:p188="http://schemas.microsoft.com/office/powerpoint/2018/8/main">
  <p188:cm id="{E853BA8A-EB46-4E19-AA1F-A8B2796C7CD7}" authorId="{A2D88C7B-F911-1FC8-4C7B-557F6BE0D536}" created="2025-11-27T13:22:17.248">
    <pc:sldMkLst xmlns:pc="http://schemas.microsoft.com/office/powerpoint/2013/main/command">
      <pc:docMk/>
      <pc:sldMk cId="1829096739" sldId="549"/>
    </pc:sldMkLst>
    <p188:txBody>
      <a:bodyPr/>
      <a:lstStyle/>
      <a:p>
        <a:r>
          <a:rPr lang="de-DE"/>
          <a:t>Formatierung und 3 folien in eine gepackt </a:t>
        </a:r>
      </a:p>
    </p188:txBody>
  </p188:cm>
  <p188:cm id="{8F405113-2961-4010-B889-0BB6B1BC0054}" authorId="{F73FFFAA-7943-1894-DF3E-C6EFC07087C6}" created="2025-11-28T13:42:38.669">
    <pc:sldMkLst xmlns:pc="http://schemas.microsoft.com/office/powerpoint/2013/main/command">
      <pc:docMk/>
      <pc:sldMk cId="1829096739" sldId="549"/>
    </pc:sldMkLst>
    <p188:txBody>
      <a:bodyPr/>
      <a:lstStyle/>
      <a:p>
        <a:r>
          <a:rPr lang="en-US"/>
          <a:t>Viel besser als vorher, </a:t>
        </a:r>
      </a:p>
    </p188:txBody>
  </p188:cm>
</p188:cmLst>
</file>

<file path=ppt/comments/modernComment_226_3191E234.xml><?xml version="1.0" encoding="utf-8"?>
<p188:cmLst xmlns:a="http://schemas.openxmlformats.org/drawingml/2006/main" xmlns:r="http://schemas.openxmlformats.org/officeDocument/2006/relationships" xmlns:p188="http://schemas.microsoft.com/office/powerpoint/2018/8/main">
  <p188:cm id="{D7A6C33F-6509-4C7F-873B-B7E51880D72F}" authorId="{A2D88C7B-F911-1FC8-4C7B-557F6BE0D536}" created="2025-11-28T07:58:12.331">
    <pc:sldMkLst xmlns:pc="http://schemas.microsoft.com/office/powerpoint/2013/main/command">
      <pc:docMk/>
      <pc:sldMk cId="831644212" sldId="550"/>
    </pc:sldMkLst>
    <p188:txBody>
      <a:bodyPr/>
      <a:lstStyle/>
      <a:p>
        <a:r>
          <a:rPr lang="de-DE"/>
          <a:t>Example: hier eingefügt</a:t>
        </a:r>
      </a:p>
    </p188:txBody>
  </p188:cm>
</p188:cmLst>
</file>

<file path=ppt/comments/modernComment_227_8BB0C123.xml><?xml version="1.0" encoding="utf-8"?>
<p188:cmLst xmlns:a="http://schemas.openxmlformats.org/drawingml/2006/main" xmlns:r="http://schemas.openxmlformats.org/officeDocument/2006/relationships" xmlns:p188="http://schemas.microsoft.com/office/powerpoint/2018/8/main">
  <p188:cm id="{45267E0B-136F-48A6-8460-827C2E4D4C14}" authorId="{A2D88C7B-F911-1FC8-4C7B-557F6BE0D536}" created="2025-11-28T08:27:18.593">
    <pc:sldMkLst xmlns:pc="http://schemas.microsoft.com/office/powerpoint/2013/main/command">
      <pc:docMk/>
      <pc:sldMk cId="2343616803" sldId="551"/>
    </pc:sldMkLst>
    <p188:txBody>
      <a:bodyPr/>
      <a:lstStyle/>
      <a:p>
        <a:r>
          <a:rPr lang="de-DE"/>
          <a:t>Folie geändert  nicht als text mit stichpunkten untereinander eher in blöcke</a:t>
        </a:r>
      </a:p>
    </p188:txBody>
  </p188:cm>
  <p188:cm id="{16E7387E-619D-436E-A607-611992CF94FB}" authorId="{F73FFFAA-7943-1894-DF3E-C6EFC07087C6}" status="resolved" created="2025-11-28T13:51:30.002" complete="100000">
    <ac:deMkLst xmlns:ac="http://schemas.microsoft.com/office/drawing/2013/main/command">
      <pc:docMk xmlns:pc="http://schemas.microsoft.com/office/powerpoint/2013/main/command"/>
      <pc:sldMk xmlns:pc="http://schemas.microsoft.com/office/powerpoint/2013/main/command" cId="2343616803" sldId="551"/>
      <ac:spMk id="8" creationId="{EB46B5F9-E154-7C1F-0B18-1369BAF97475}"/>
    </ac:deMkLst>
    <p188:txBody>
      <a:bodyPr/>
      <a:lstStyle/>
      <a:p>
        <a:r>
          <a:rPr lang="en-US"/>
          <a:t>Achtung: Das Task Symbol ist verzerrt.</a:t>
        </a:r>
      </a:p>
    </p188:txBody>
  </p188:cm>
</p188:cmLst>
</file>

<file path=ppt/comments/modernComment_228_18AA7E2F.xml><?xml version="1.0" encoding="utf-8"?>
<p188:cmLst xmlns:a="http://schemas.openxmlformats.org/drawingml/2006/main" xmlns:r="http://schemas.openxmlformats.org/officeDocument/2006/relationships" xmlns:p188="http://schemas.microsoft.com/office/powerpoint/2018/8/main">
  <p188:cm id="{FF8B8B4F-27DD-4419-B5CB-7215C9B66143}" authorId="{A2D88C7B-F911-1FC8-4C7B-557F6BE0D536}" created="2025-11-28T10:50:04.086">
    <pc:sldMkLst xmlns:pc="http://schemas.microsoft.com/office/powerpoint/2013/main/command">
      <pc:docMk/>
      <pc:sldMk cId="413826607" sldId="552"/>
    </pc:sldMkLst>
    <p188:txBody>
      <a:bodyPr/>
      <a:lstStyle/>
      <a:p>
        <a:r>
          <a:rPr lang="de-DE"/>
          <a:t>Lösungs folie hinzugefügt</a:t>
        </a:r>
      </a:p>
    </p188:txBody>
  </p188:cm>
  <p188:cm id="{BE8F7F8A-8721-4C47-BD17-F41EAE099574}" authorId="{F73FFFAA-7943-1894-DF3E-C6EFC07087C6}" status="resolved" created="2025-11-28T13:52:41.194" complete="100000">
    <ac:deMkLst xmlns:ac="http://schemas.microsoft.com/office/drawing/2013/main/command">
      <pc:docMk xmlns:pc="http://schemas.microsoft.com/office/powerpoint/2013/main/command"/>
      <pc:sldMk xmlns:pc="http://schemas.microsoft.com/office/powerpoint/2013/main/command" cId="413826607" sldId="552"/>
      <ac:picMk id="8" creationId="{23AD467D-9CBB-C235-B786-3E0DE8AE17BC}"/>
    </ac:deMkLst>
    <p188:txBody>
      <a:bodyPr/>
      <a:lstStyle/>
      <a:p>
        <a:r>
          <a:rPr lang="en-US"/>
          <a:t>Achtung: Task sollte immer bünding sein, also das grüne zur überschrift</a:t>
        </a:r>
      </a:p>
    </p188:txBody>
  </p188:cm>
  <p188:cm id="{233E2A41-42D6-4730-AADF-D32707273C51}" authorId="{F73FFFAA-7943-1894-DF3E-C6EFC07087C6}" created="2025-12-18T09:45:37.257">
    <pc:sldMkLst xmlns:pc="http://schemas.microsoft.com/office/powerpoint/2013/main/command">
      <pc:docMk/>
      <pc:sldMk cId="413826607" sldId="552"/>
    </pc:sldMkLst>
    <p188:txBody>
      <a:bodyPr/>
      <a:lstStyle/>
      <a:p>
        <a:r>
          <a:rPr lang="en-US"/>
          <a:t>SIE BRAUCHTEN NUR WENIGE SEKUNDEN</a:t>
        </a:r>
      </a:p>
    </p188:txBody>
  </p188:cm>
</p188:cmLst>
</file>

<file path=ppt/comments/modernComment_22B_9E884710.xml><?xml version="1.0" encoding="utf-8"?>
<p188:cmLst xmlns:a="http://schemas.openxmlformats.org/drawingml/2006/main" xmlns:r="http://schemas.openxmlformats.org/officeDocument/2006/relationships" xmlns:p188="http://schemas.microsoft.com/office/powerpoint/2018/8/main">
  <p188:cm id="{1587B125-3A81-4F75-9326-82BAF8FF2AE2}" authorId="{A2D88C7B-F911-1FC8-4C7B-557F6BE0D536}" created="2025-11-27T14:19:49.136">
    <pc:sldMkLst xmlns:pc="http://schemas.microsoft.com/office/powerpoint/2013/main/command">
      <pc:docMk/>
      <pc:sldMk cId="357846227" sldId="458"/>
    </pc:sldMkLst>
    <p188:txBody>
      <a:bodyPr/>
      <a:lstStyle/>
      <a:p>
        <a:r>
          <a:rPr lang="de-DE"/>
          <a:t>Neu angeordnet
</a:t>
        </a:r>
      </a:p>
    </p188:txBody>
  </p188:cm>
  <p188:cm id="{89892AB1-DE1D-4453-A365-8783CECDBFE6}" authorId="{F73FFFAA-7943-1894-DF3E-C6EFC07087C6}" status="resolved" created="2025-11-28T13:48:15.876">
    <pc:sldMkLst xmlns:pc="http://schemas.microsoft.com/office/powerpoint/2013/main/command">
      <pc:docMk/>
      <pc:sldMk cId="357846227" sldId="458"/>
    </pc:sldMkLst>
    <p188:txBody>
      <a:bodyPr/>
      <a:lstStyle/>
      <a:p>
        <a:r>
          <a:rPr lang="en-US"/>
          <a:t>Sehr tolle Slide: nur hier der Hinweis, die bilder sollten vom Format alle identisch groß sein und auch hier Achtung: Der Text der sieht so komisch aus weder mittig noch linksbündig.</a:t>
        </a:r>
      </a:p>
    </p188:txBody>
    <p188:extLst>
      <p:ext xmlns:p="http://schemas.openxmlformats.org/presentationml/2006/main" uri="{57CB4572-C831-44C2-8A1C-0ADB6CCDFE69}">
        <p223:reactions xmlns:p223="http://schemas.microsoft.com/office/powerpoint/2022/03/main">
          <p223:rxn type="👍">
            <p223:instance time="2025-11-30T08:41:07.489" authorId="{A2D88C7B-F911-1FC8-4C7B-557F6BE0D536}"/>
          </p223:rxn>
        </p223:reactions>
      </p:ext>
    </p188:extLst>
  </p188:cm>
  <p188:cm id="{5AD7251A-3029-4E4D-A4C5-6DD344F1C2BF}" authorId="{A2D88C7B-F911-1FC8-4C7B-557F6BE0D536}" created="2025-11-30T13:01:34.181">
    <pc:sldMkLst xmlns:pc="http://schemas.microsoft.com/office/powerpoint/2013/main/command">
      <pc:docMk/>
      <pc:sldMk cId="2659731216" sldId="555"/>
    </pc:sldMkLst>
    <p188:txBody>
      <a:bodyPr/>
      <a:lstStyle/>
      <a:p>
        <a:r>
          <a:rPr lang="de-DE"/>
          <a:t>Komplett neue folie statt einfache aufzählung
</a:t>
        </a:r>
      </a:p>
    </p188:txBody>
  </p188:cm>
  <p188:cm id="{EC012E42-E2D1-4048-ADFA-C33DB64F9C34}" authorId="{649B9706-26D3-A027-F6CA-71E837A6E850}" created="2025-12-04T10:02:09.081">
    <pc:sldMkLst xmlns:pc="http://schemas.microsoft.com/office/powerpoint/2013/main/command">
      <pc:docMk/>
      <pc:sldMk cId="2659731216" sldId="555"/>
    </pc:sldMkLst>
    <p188:txBody>
      <a:bodyPr/>
      <a:lstStyle/>
      <a:p>
        <a:r>
          <a:rPr lang="en-US"/>
          <a:t>Dopplung mit oben?</a:t>
        </a:r>
      </a:p>
    </p188:txBody>
  </p188:cm>
</p188:cmLst>
</file>

<file path=ppt/comments/modernComment_22C_6629E6A0.xml><?xml version="1.0" encoding="utf-8"?>
<p188:cmLst xmlns:a="http://schemas.openxmlformats.org/drawingml/2006/main" xmlns:r="http://schemas.openxmlformats.org/officeDocument/2006/relationships" xmlns:p188="http://schemas.microsoft.com/office/powerpoint/2018/8/main">
  <p188:cm id="{06B00F65-0FAC-4C0F-8E28-A5008969D09D}" authorId="{F73FFFAA-7943-1894-DF3E-C6EFC07087C6}" created="2025-12-18T09:42:06.635">
    <pc:sldMkLst xmlns:pc="http://schemas.microsoft.com/office/powerpoint/2013/main/command">
      <pc:docMk/>
      <pc:sldMk cId="1714022048" sldId="556"/>
    </pc:sldMkLst>
    <p188:txBody>
      <a:bodyPr/>
      <a:lstStyle/>
      <a:p>
        <a:r>
          <a:rPr lang="en-US"/>
          <a:t>ERDGAS SYMBOL KONNTE NICHT RICHTIG ERKANNT WERDEN</a:t>
        </a:r>
      </a:p>
    </p188:txBody>
  </p188:cm>
</p188:cmLst>
</file>

<file path=ppt/comments/modernComment_247_6F15BA8.xml><?xml version="1.0" encoding="utf-8"?>
<p188:cmLst xmlns:a="http://schemas.openxmlformats.org/drawingml/2006/main" xmlns:r="http://schemas.openxmlformats.org/officeDocument/2006/relationships" xmlns:p188="http://schemas.microsoft.com/office/powerpoint/2018/8/main">
  <p188:cm id="{2103BDA7-EC0A-BB41-B26C-968CD9FEF54A}" authorId="{D6905A2D-D2C3-201B-A946-8E354F0020AE}" status="resolved" created="2025-01-19T18:14:29.296">
    <ac:txMkLst xmlns:ac="http://schemas.microsoft.com/office/drawing/2013/main/command">
      <pc:docMk xmlns:pc="http://schemas.microsoft.com/office/powerpoint/2013/main/command"/>
      <pc:sldMk xmlns:pc="http://schemas.microsoft.com/office/powerpoint/2013/main/command" cId="497507390" sldId="474"/>
      <ac:spMk id="3" creationId="{A68BB057-B8C6-3C0B-23E1-6E6A0F06BDF0}"/>
      <ac:txMk cp="0">
        <ac:context len="126" hash="1828668239"/>
      </ac:txMk>
    </ac:txMkLst>
    <p188:txBody>
      <a:bodyPr/>
      <a:lstStyle/>
      <a:p>
        <a:r>
          <a:rPr lang="en-DE"/>
          <a:t>Talk about the assumption we made: Voltage could be used as a proxy for power</a:t>
        </a:r>
      </a:p>
    </p188:txBody>
  </p188:cm>
  <p188:cm id="{F145F832-6275-C845-B9B0-D42938FCC9CD}" authorId="{A2D88C7B-F911-1FC8-4C7B-557F6BE0D536}" created="2025-11-28T10:54:54.944">
    <pc:sldMkLst xmlns:pc="http://schemas.microsoft.com/office/powerpoint/2013/main/command">
      <pc:docMk/>
      <pc:sldMk cId="497507390" sldId="474"/>
    </pc:sldMkLst>
    <p188:txBody>
      <a:bodyPr/>
      <a:lstStyle/>
      <a:p>
        <a:r>
          <a:rPr lang="de-DE"/>
          <a:t>Icons hinzugefügt und gekürzt</a:t>
        </a:r>
      </a:p>
    </p188:txBody>
  </p188:cm>
  <p188:cm id="{56E063D5-C4DC-8B4B-8179-798E4B331894}" authorId="{F73FFFAA-7943-1894-DF3E-C6EFC07087C6}" status="resolved" created="2025-11-28T13:53:43.385">
    <pc:sldMkLst xmlns:pc="http://schemas.microsoft.com/office/powerpoint/2013/main/command">
      <pc:docMk/>
      <pc:sldMk cId="497507390" sldId="474"/>
    </pc:sldMkLst>
    <p188:txBody>
      <a:bodyPr/>
      <a:lstStyle/>
      <a:p>
        <a:r>
          <a:rPr lang="en-US"/>
          <a:t>Formatierung: Abstände der Icons stimmen nicht, Schriften noch wild und unterschiedliche Schriftart. Großer Bindestrich bei 3-4 machen und text in der neuen zeile bündig und Leertaste fehlt. </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19:22.381"/>
    </inkml:context>
    <inkml:brush xml:id="br0">
      <inkml:brushProperty name="width" value="0.05" units="cm"/>
      <inkml:brushProperty name="height" value="0.05" units="cm"/>
      <inkml:brushProperty name="color" value="#006600"/>
    </inkml:brush>
  </inkml:definitions>
  <inkml:trace contextRef="#ctx0" brushRef="#br0">3 1 1288,'-2'3'9499,"2"-3"-9479,0-1-1,1 1 1,-1 0-1,0 0 1,0 0-1,1 0 1,-1 0-1,0-1 1,0 1-1,1 0 1,-1 0-1,0 0 1,1 0-1,-1 0 1,0 0-1,1 0 1,-1 0-1,0 0 1,0 0-1,1 0 1,-1 0-1,0 0 1,1 0-1,-1 0 1,0 0-1,1 0 1,-1 1-1,0-1 1,0 0-1,1 0 1,-1 0-1,0 0 1,0 0-1,1 1 1,-1-1-1,0 0 1,0 0-1,0 1 1,1-1-1,-1 0 1,0 0-1,0 1 1,0-1-1,24 18 10,-20-15-24,-1 0-1,1 1 1,-1-1-1,0 1 1,0 0-1,0-1 1,-1 1-1,1 1 1,-1-1-1,0 0 0,2 7 1,10 22-1029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2T15:35:22.696"/>
    </inkml:context>
    <inkml:brush xml:id="br0">
      <inkml:brushProperty name="width" value="0.05" units="cm"/>
      <inkml:brushProperty name="height" value="0.05" units="cm"/>
      <inkml:brushProperty name="color" value="#006600"/>
    </inkml:brush>
  </inkml:definitions>
  <inkml:trace contextRef="#ctx0" brushRef="#br0">0 91 1856,'8'-3'4668,"8"-10"-3719,-2 1-571,-8 8-224,0-1 0,0 0-1,-1 0 1,1 0 0,5-8 0,13-12 249,-22 25-501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2T18:02:26.277"/>
    </inkml:context>
    <inkml:brush xml:id="br0">
      <inkml:brushProperty name="width" value="0.05" units="cm"/>
      <inkml:brushProperty name="height" value="0.05" units="cm"/>
      <inkml:brushProperty name="color" value="#006600"/>
    </inkml:brush>
  </inkml:definitions>
  <inkml:trace contextRef="#ctx0" brushRef="#br0">3 1 1288,'-2'3'9499,"2"-3"-9479,0-1-1,1 1 1,-1 0-1,0 0 1,0 0-1,1 0 1,-1 0-1,0-1 1,0 1-1,1 0 1,-1 0-1,0 0 1,1 0-1,-1 0 1,0 0-1,1 0 1,-1 0-1,0 0 1,0 0-1,1 0 1,-1 0-1,0 0 1,1 0-1,-1 0 1,0 0-1,1 0 1,-1 1-1,0-1 1,0 0-1,1 0 1,-1 0-1,0 0 1,0 0-1,1 1 1,-1-1-1,0 0 1,0 0-1,0 1 1,1-1-1,-1 0 1,0 0-1,0 1 1,0-1-1,24 18 10,-20-15-24,-1 0-1,1 1 1,-1-1-1,0 1 1,0 0-1,0-1 1,-1 1-1,1 1 1,-1-1-1,0 0 0,2 7 1,10 22-1029</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2T18:02:26.278"/>
    </inkml:context>
    <inkml:brush xml:id="br0">
      <inkml:brushProperty name="width" value="0.05" units="cm"/>
      <inkml:brushProperty name="height" value="0.05" units="cm"/>
      <inkml:brushProperty name="color" value="#006600"/>
    </inkml:brush>
  </inkml:definitions>
  <inkml:trace contextRef="#ctx0" brushRef="#br0">0 91 1856,'8'-3'4668,"8"-10"-3719,-2 1-571,-8 8-224,0-1 0,0 0-1,-1 0 1,1 0 0,5-8 0,13-12 249,-22 25-501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2T18:02:47.902"/>
    </inkml:context>
    <inkml:brush xml:id="br0">
      <inkml:brushProperty name="width" value="0.05" units="cm"/>
      <inkml:brushProperty name="height" value="0.05" units="cm"/>
      <inkml:brushProperty name="color" value="#006600"/>
    </inkml:brush>
  </inkml:definitions>
  <inkml:trace contextRef="#ctx0" brushRef="#br0">3 1 1288,'-2'3'9499,"2"-3"-9479,0-1-1,1 1 1,-1 0-1,0 0 1,0 0-1,1 0 1,-1 0-1,0-1 1,0 1-1,1 0 1,-1 0-1,0 0 1,1 0-1,-1 0 1,0 0-1,1 0 1,-1 0-1,0 0 1,0 0-1,1 0 1,-1 0-1,0 0 1,1 0-1,-1 0 1,0 0-1,1 0 1,-1 1-1,0-1 1,0 0-1,1 0 1,-1 0-1,0 0 1,0 0-1,1 1 1,-1-1-1,0 0 1,0 0-1,0 1 1,1-1-1,-1 0 1,0 0-1,0 1 1,0-1-1,24 18 10,-20-15-24,-1 0-1,1 1 1,-1-1-1,0 1 1,0 0-1,0-1 1,-1 1-1,1 1 1,-1-1-1,0 0 0,2 7 1,10 22-1029</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2T18:02:47.903"/>
    </inkml:context>
    <inkml:brush xml:id="br0">
      <inkml:brushProperty name="width" value="0.05" units="cm"/>
      <inkml:brushProperty name="height" value="0.05" units="cm"/>
      <inkml:brushProperty name="color" value="#006600"/>
    </inkml:brush>
  </inkml:definitions>
  <inkml:trace contextRef="#ctx0" brushRef="#br0">0 91 1856,'8'-3'4668,"8"-10"-3719,-2 1-571,-8 8-224,0-1 0,0 0-1,-1 0 1,1 0 0,5-8 0,13-12 249,-22 25-501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2T18:02:57.005"/>
    </inkml:context>
    <inkml:brush xml:id="br0">
      <inkml:brushProperty name="width" value="0.05" units="cm"/>
      <inkml:brushProperty name="height" value="0.05" units="cm"/>
      <inkml:brushProperty name="color" value="#006600"/>
    </inkml:brush>
  </inkml:definitions>
  <inkml:trace contextRef="#ctx0" brushRef="#br0">3 1 1288,'-2'3'9499,"2"-3"-9479,0-1-1,1 1 1,-1 0-1,0 0 1,0 0-1,1 0 1,-1 0-1,0-1 1,0 1-1,1 0 1,-1 0-1,0 0 1,1 0-1,-1 0 1,0 0-1,1 0 1,-1 0-1,0 0 1,0 0-1,1 0 1,-1 0-1,0 0 1,1 0-1,-1 0 1,0 0-1,1 0 1,-1 1-1,0-1 1,0 0-1,1 0 1,-1 0-1,0 0 1,0 0-1,1 1 1,-1-1-1,0 0 1,0 0-1,0 1 1,1-1-1,-1 0 1,0 0-1,0 1 1,0-1-1,24 18 10,-20-15-24,-1 0-1,1 1 1,-1-1-1,0 1 1,0 0-1,0-1 1,-1 1-1,1 1 1,-1-1-1,0 0 0,2 7 1,10 22-1029</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2T18:02:57.006"/>
    </inkml:context>
    <inkml:brush xml:id="br0">
      <inkml:brushProperty name="width" value="0.05" units="cm"/>
      <inkml:brushProperty name="height" value="0.05" units="cm"/>
      <inkml:brushProperty name="color" value="#006600"/>
    </inkml:brush>
  </inkml:definitions>
  <inkml:trace contextRef="#ctx0" brushRef="#br0">0 91 1856,'8'-3'4668,"8"-10"-3719,-2 1-571,-8 8-224,0-1 0,0 0-1,-1 0 1,1 0 0,5-8 0,13-12 249,-22 25-501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19:23.301"/>
    </inkml:context>
    <inkml:brush xml:id="br0">
      <inkml:brushProperty name="width" value="0.05" units="cm"/>
      <inkml:brushProperty name="height" value="0.05" units="cm"/>
      <inkml:brushProperty name="color" value="#006600"/>
    </inkml:brush>
  </inkml:definitions>
  <inkml:trace contextRef="#ctx0" brushRef="#br0">0 91 1856,'8'-3'4668,"8"-10"-3719,-2 1-571,-8 8-224,0-1 0,0 0-1,-1 0 1,1 0 0,5-8 0,13-12 249,-22 25-501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20:47.794"/>
    </inkml:context>
    <inkml:brush xml:id="br0">
      <inkml:brushProperty name="width" value="0.05" units="cm"/>
      <inkml:brushProperty name="height" value="0.05" units="cm"/>
      <inkml:brushProperty name="color" value="#006600"/>
    </inkml:brush>
  </inkml:definitions>
  <inkml:trace contextRef="#ctx0" brushRef="#br0">1 2 584,'1'0'259,"-1"0"-1,1-1 1,-1 1-1,1 0 1,-1 0-1,1 0 1,0 0-1,-1 0 1,1 0-1,-1 0 1,1 0-1,0 0 1,-1 0 0,1 0-1,-1 0 1,1 0-1,-1 0 1,1 1-1,0-1 1,-1 0-1,1 1 1,11 13 277,-3 1-425,1-1 0,1 0-1,13 13 1,-2-7-499,-19-17-1322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20:48.749"/>
    </inkml:context>
    <inkml:brush xml:id="br0">
      <inkml:brushProperty name="width" value="0.05" units="cm"/>
      <inkml:brushProperty name="height" value="0.05" units="cm"/>
      <inkml:brushProperty name="color" value="#006600"/>
    </inkml:brush>
  </inkml:definitions>
  <inkml:trace contextRef="#ctx0" brushRef="#br0">4 104 1536,'-4'1'6649,"9"-5"-5224,5-7-1444,-1 0 5,1 1-1,0 0 1,1 0-1,0 1 1,0 1-1,1 0 1,24-12-1,-28 16-1786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20:54.247"/>
    </inkml:context>
    <inkml:brush xml:id="br0">
      <inkml:brushProperty name="width" value="0.05" units="cm"/>
      <inkml:brushProperty name="height" value="0.05" units="cm"/>
      <inkml:brushProperty name="color" value="#006600"/>
    </inkml:brush>
  </inkml:definitions>
  <inkml:trace contextRef="#ctx0" brushRef="#br0">0 0 1704,'5'11'7633,"29"47"-7428,-32-54-227,0-1-13,0 0-1,-1 0 1,1-1-1,0 1 1,0-1 0,1 1-1,-1-1 1,0 0-1,5 3 1,-3-3-1569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6T10:20:54.997"/>
    </inkml:context>
    <inkml:brush xml:id="br0">
      <inkml:brushProperty name="width" value="0.05" units="cm"/>
      <inkml:brushProperty name="height" value="0.05" units="cm"/>
      <inkml:brushProperty name="color" value="#006600"/>
    </inkml:brush>
  </inkml:definitions>
  <inkml:trace contextRef="#ctx0" brushRef="#br0">1 88 1056,'5'2'6602,"-5"-2"-6444,13-5 1735,9-7-1453,-14 5-277,1 0 1,-1 0-1,0-1 1,7-10-1,2 0-116,-11 11-66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2T15:35:07.885"/>
    </inkml:context>
    <inkml:brush xml:id="br0">
      <inkml:brushProperty name="width" value="0.05" units="cm"/>
      <inkml:brushProperty name="height" value="0.05" units="cm"/>
      <inkml:brushProperty name="color" value="#006600"/>
    </inkml:brush>
  </inkml:definitions>
  <inkml:trace contextRef="#ctx0" brushRef="#br0">3 1 1288,'-2'3'9499,"2"-3"-9479,0-1-1,1 1 1,-1 0-1,0 0 1,0 0-1,1 0 1,-1 0-1,0-1 1,0 1-1,1 0 1,-1 0-1,0 0 1,1 0-1,-1 0 1,0 0-1,1 0 1,-1 0-1,0 0 1,0 0-1,1 0 1,-1 0-1,0 0 1,1 0-1,-1 0 1,0 0-1,1 0 1,-1 1-1,0-1 1,0 0-1,1 0 1,-1 0-1,0 0 1,0 0-1,1 1 1,-1-1-1,0 0 1,0 0-1,0 1 1,1-1-1,-1 0 1,0 0-1,0 1 1,0-1-1,24 18 10,-20-15-24,-1 0-1,1 1 1,-1-1-1,0 1 1,0 0-1,0-1 1,-1 1-1,1 1 1,-1-1-1,0 0 0,2 7 1,10 22-1029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2T15:35:07.886"/>
    </inkml:context>
    <inkml:brush xml:id="br0">
      <inkml:brushProperty name="width" value="0.05" units="cm"/>
      <inkml:brushProperty name="height" value="0.05" units="cm"/>
      <inkml:brushProperty name="color" value="#006600"/>
    </inkml:brush>
  </inkml:definitions>
  <inkml:trace contextRef="#ctx0" brushRef="#br0">0 91 1856,'8'-3'4668,"8"-10"-3719,-2 1-571,-8 8-224,0-1 0,0 0-1,-1 0 1,1 0 0,5-8 0,13-12 249,-22 25-501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2T15:35:22.695"/>
    </inkml:context>
    <inkml:brush xml:id="br0">
      <inkml:brushProperty name="width" value="0.05" units="cm"/>
      <inkml:brushProperty name="height" value="0.05" units="cm"/>
      <inkml:brushProperty name="color" value="#006600"/>
    </inkml:brush>
  </inkml:definitions>
  <inkml:trace contextRef="#ctx0" brushRef="#br0">3 1 1288,'-2'3'9499,"2"-3"-9479,0-1-1,1 1 1,-1 0-1,0 0 1,0 0-1,1 0 1,-1 0-1,0-1 1,0 1-1,1 0 1,-1 0-1,0 0 1,1 0-1,-1 0 1,0 0-1,1 0 1,-1 0-1,0 0 1,0 0-1,1 0 1,-1 0-1,0 0 1,1 0-1,-1 0 1,0 0-1,1 0 1,-1 1-1,0-1 1,0 0-1,1 0 1,-1 0-1,0 0 1,0 0-1,1 1 1,-1-1-1,0 0 1,0 0-1,0 1 1,1-1-1,-1 0 1,0 0-1,0 1 1,0-1-1,24 18 10,-20-15-24,-1 0-1,1 1 1,-1-1-1,0 1 1,0 0-1,0-1 1,-1 1-1,1 1 1,-1-1-1,0 0 0,2 7 1,10 22-1029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h.bing.com/th/id/R.cf01ae7779af262b63783b832d25c043?rik=6aXtW9gO1e90gQ&amp;riu=http%3a%2f%2fcdn.ebaumsworld.com%2fmediaFiles%2fpicture%2f2146605%2f82592521.jpg&amp;ehk=vTWLGpMZKGWYhT1EzorJhPh%2fMQpkOcBfGjl12DqmhYc%3d&amp;risl=&amp;pid=ImgRaw&amp;r=0"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jacana.de/assets/data/_resampled/CroppedImage14001000-Bild27138.jpg" TargetMode="External"/><Relationship Id="rId4" Type="http://schemas.openxmlformats.org/officeDocument/2006/relationships/hyperlink" Target="https://pixnio.com/free-images/2017/10/27/2017-10-27-06-36-32.jp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ationalgrid.com/stories/energy-explained/onshore-vs-offshore-wind-energy"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nationalgrid.com/stories/energy-explained/what-offshore-wind-power"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pinimg.com/originals/36/32/ea/3632ea56e4415244eb44fd078674ae1c.jpg"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onderfulengineering.com/wp-content/uploads/2014/09/wind-turbine-pictures-2.jpg" TargetMode="External"/><Relationship Id="rId4" Type="http://schemas.openxmlformats.org/officeDocument/2006/relationships/hyperlink" Target="https://th.bing.com/th/id/OIP.iGsyHNGh0JOFRnQa8SUstgAAAA?rs=1&amp;pid=ImgDetMain"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th.bing.com/th/id/R.ced053f2c812ca086332d36d151b3b99?rik=AHxeHtUSoU9x6g&amp;riu=http%3a%2f%2fsites.psu.edu%2fafr110%2fwp-content%2fuploads%2fsites%2f14793%2f2014%2f12%2fImage-3-.jpg&amp;ehk=npu%2bvD8vpZRqF4VRGTW%2bMcFo6uvLGCRrMmTf%2fZAHCe8%3d&amp;risl=&amp;pid=ImgRaw&amp;r=0"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jnpengineeringgh.com/wp-content/uploads/2016/01/Electrical-instrumentation-works-on-the-turbine-and-pipeline-1144x858.jpg" TargetMode="External"/><Relationship Id="rId4" Type="http://schemas.openxmlformats.org/officeDocument/2006/relationships/hyperlink" Target="https://ghanaembassy.at/wp-content/uploads/2021/02/president.jpg"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energy.gov/eere/wind/articles/airfoils-where-turbine-meets-wind"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visualcapitalist.com/animation-how-wind-turbines-work/"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visualcapitalist.com/animation-how-wind-turbines-work/"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visualcapitalist.com/animation-how-wind-turbines-work/"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visualcapitalist.com/animation-how-wind-turbines-work/"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youtube.com/watch?v=8TJQY_K5aEc"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de-DE"/>
              <a:t>Hey zusammen! Schön, dass ihr heute hier seid.</a:t>
            </a:r>
          </a:p>
          <a:p>
            <a:pPr marL="0" lvl="0" indent="0" algn="l">
              <a:spcBef>
                <a:spcPts val="0"/>
              </a:spcBef>
              <a:spcAft>
                <a:spcPts val="0"/>
              </a:spcAft>
              <a:buNone/>
            </a:pPr>
            <a:r>
              <a:rPr lang="de-DE"/>
              <a:t>Ich bin Chiara und das ist Katja. </a:t>
            </a:r>
          </a:p>
          <a:p>
            <a:pPr marL="0" lvl="0" indent="0" algn="l">
              <a:spcBef>
                <a:spcPts val="0"/>
              </a:spcBef>
              <a:spcAft>
                <a:spcPts val="0"/>
              </a:spcAft>
              <a:buNone/>
            </a:pPr>
            <a:endParaRPr lang="de-DE"/>
          </a:p>
          <a:p>
            <a:pPr marL="171450" lvl="0" indent="-171450" algn="l">
              <a:spcBef>
                <a:spcPts val="0"/>
              </a:spcBef>
              <a:spcAft>
                <a:spcPts val="0"/>
              </a:spcAft>
            </a:pPr>
            <a:r>
              <a:rPr lang="de-DE"/>
              <a:t>Zusammen starten wir gleich unseren Workshop zur Windenergie – also wie aus Wind tatsächlich Strom wird und warum das Thema immer wichtiger wird.</a:t>
            </a:r>
          </a:p>
          <a:p>
            <a:pPr marL="171450" lvl="0" indent="-171450" algn="l">
              <a:spcBef>
                <a:spcPts val="0"/>
              </a:spcBef>
              <a:spcAft>
                <a:spcPts val="0"/>
              </a:spcAft>
            </a:pPr>
            <a:endParaRPr lang="de-DE"/>
          </a:p>
          <a:p>
            <a:pPr marL="171450" lvl="0" indent="-171450" algn="l">
              <a:spcBef>
                <a:spcPts val="0"/>
              </a:spcBef>
              <a:spcAft>
                <a:spcPts val="0"/>
              </a:spcAft>
            </a:pPr>
            <a:r>
              <a:rPr lang="de-DE"/>
              <a:t>Ihr bekommt heute nicht nur ein bisschen Theorie, sondern wir probieren auch Dinge selbst aus, testen Modelle und schauen uns an, wo Wind besonders stark ist.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C4C27-3AF8-1CCF-AC68-447C0A6A64F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E524B12-8868-6E6B-6414-EA3D2B7AB4AC}"/>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A3F5A092-1E07-1BB4-4555-6FCE2743F1D4}"/>
              </a:ext>
            </a:extLst>
          </p:cNvPr>
          <p:cNvSpPr>
            <a:spLocks noGrp="1"/>
          </p:cNvSpPr>
          <p:nvPr>
            <p:ph type="body" idx="1"/>
          </p:nvPr>
        </p:nvSpPr>
        <p:spPr/>
        <p:txBody>
          <a:bodyPr/>
          <a:lstStyle/>
          <a:p>
            <a:pPr marL="0" indent="0">
              <a:buNone/>
            </a:pPr>
            <a:r>
              <a:rPr lang="de-DE" b="1"/>
              <a:t>Schauen wir uns mal an, wie Windenergie eigentlich entsteht.</a:t>
            </a:r>
          </a:p>
          <a:p>
            <a:pPr marL="0" indent="0">
              <a:buNone/>
            </a:pPr>
            <a:r>
              <a:rPr lang="de-DE"/>
              <a:t>Links seht ihr das Wort </a:t>
            </a:r>
            <a:r>
              <a:rPr lang="de-DE" i="1"/>
              <a:t>Energie</a:t>
            </a:r>
            <a:r>
              <a:rPr lang="de-DE"/>
              <a:t>. Energie brauchen wir, damit sich Dinge bewegen oder überhaupt etwas passiert – also Bewegung, Veränderung oder Arbeit. Ohne Energie läuft nichts!</a:t>
            </a:r>
          </a:p>
          <a:p>
            <a:pPr marL="0" indent="0">
              <a:buNone/>
            </a:pPr>
            <a:r>
              <a:rPr lang="de-DE"/>
              <a:t>Rechts haben wir </a:t>
            </a:r>
            <a:r>
              <a:rPr lang="de-DE" i="1"/>
              <a:t>Wind</a:t>
            </a:r>
            <a:r>
              <a:rPr lang="de-DE"/>
              <a:t>. Wind ist im Grunde nichts anderes als bewegte Luft in der Atmosphäre. Und die bewegt sich, weil sich Luft an verschiedenen Orten unterschiedlich stark erwärmt – zum Beispiel über Land und über dem Meer.</a:t>
            </a:r>
          </a:p>
          <a:p>
            <a:pPr marL="0" indent="0">
              <a:buNone/>
            </a:pPr>
            <a:r>
              <a:rPr lang="de-DE" b="1"/>
              <a:t>Wenn man das jetzt kombiniert – Energie + Wind – dann entsteht: </a:t>
            </a:r>
            <a:r>
              <a:rPr lang="de-DE" b="1" i="1"/>
              <a:t>Windenergie</a:t>
            </a:r>
            <a:r>
              <a:rPr lang="de-DE" b="1"/>
              <a:t>.</a:t>
            </a:r>
          </a:p>
          <a:p>
            <a:pPr marL="0" indent="0">
              <a:buNone/>
            </a:pPr>
            <a:r>
              <a:rPr lang="de-DE"/>
              <a:t>Windenergie ist also die Energie, die durch die Bewegung des Windes entsteht. Und genau die nutzen wir mit Windrädern, um daraus Strom zu machen – Strom, den wir im Alltag benutzen: für Licht, fürs Handy laden, für Musik …</a:t>
            </a:r>
          </a:p>
          <a:p>
            <a:pPr marL="0" indent="0">
              <a:buNone/>
            </a:pPr>
            <a:r>
              <a:rPr lang="de-DE" i="1"/>
              <a:t>(auf die Sprechblase zeigen)</a:t>
            </a:r>
          </a:p>
          <a:p>
            <a:pPr marL="0" indent="0">
              <a:buNone/>
            </a:pPr>
            <a:r>
              <a:rPr lang="de-DE"/>
              <a:t>Hat jemand von euch schon mal ein echtes Windrad gesehen? Wo denn?</a:t>
            </a:r>
            <a:br>
              <a:rPr lang="de-DE"/>
            </a:br>
            <a:r>
              <a:rPr lang="de-DE" i="1"/>
              <a:t>(kurz Interaktion zulassen)</a:t>
            </a:r>
            <a:endParaRPr lang="de-DE"/>
          </a:p>
          <a:p>
            <a:pPr marL="0" indent="0">
              <a:buNone/>
            </a:pPr>
            <a:endParaRPr lang="it-IT"/>
          </a:p>
        </p:txBody>
      </p:sp>
    </p:spTree>
    <p:extLst>
      <p:ext uri="{BB962C8B-B14F-4D97-AF65-F5344CB8AC3E}">
        <p14:creationId xmlns:p14="http://schemas.microsoft.com/office/powerpoint/2010/main" val="1499689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r>
              <a:rPr lang="de-DE"/>
              <a:t>Es gibt bestimmte Orte, an denen der Wind besonders gern weht – und die haben meistens eine oder mehrere von diesen Eigenschaften hier:</a:t>
            </a:r>
          </a:p>
          <a:p>
            <a:pPr marL="0" lvl="0" indent="0" algn="l" rtl="0">
              <a:spcBef>
                <a:spcPts val="0"/>
              </a:spcBef>
              <a:spcAft>
                <a:spcPts val="0"/>
              </a:spcAft>
              <a:buNone/>
            </a:pPr>
            <a:endParaRPr lang="de-DE"/>
          </a:p>
          <a:p>
            <a:pPr marL="0" lvl="0" indent="0" algn="l" rtl="0">
              <a:spcBef>
                <a:spcPts val="0"/>
              </a:spcBef>
              <a:spcAft>
                <a:spcPts val="0"/>
              </a:spcAft>
              <a:buNone/>
            </a:pPr>
            <a:r>
              <a:rPr lang="de-DE"/>
              <a:t>– Erstens: hoch gelegene Orte – zum Beispiel Berge oder Hügel. Da oben ist die Luft oft freier und kann sich leichter bewegen.</a:t>
            </a:r>
          </a:p>
          <a:p>
            <a:pPr marL="0" lvl="0" indent="0" algn="l" rtl="0">
              <a:spcBef>
                <a:spcPts val="0"/>
              </a:spcBef>
              <a:spcAft>
                <a:spcPts val="0"/>
              </a:spcAft>
              <a:buNone/>
            </a:pPr>
            <a:r>
              <a:rPr lang="de-DE"/>
              <a:t>– Zweitens: Temperaturunterschiede – wenn zum Beispiel die Sonne einen Bereich stark aufheizt und ein anderer Bereich kühler bleibt, dann fängt die Luft an, sich zu bewegen.</a:t>
            </a:r>
          </a:p>
          <a:p>
            <a:pPr marL="0" lvl="0" indent="0" algn="l" rtl="0">
              <a:spcBef>
                <a:spcPts val="0"/>
              </a:spcBef>
              <a:spcAft>
                <a:spcPts val="0"/>
              </a:spcAft>
              <a:buNone/>
            </a:pPr>
            <a:r>
              <a:rPr lang="de-DE"/>
              <a:t>– Drittens: Druckunterschiede – die entstehen oft durch unterschiedliche Temperaturen oder Wetterlagen. Und auch dadurch kommt Bewegung in die Luft.</a:t>
            </a:r>
          </a:p>
          <a:p>
            <a:pPr marL="0" lvl="0" indent="0" algn="l" rtl="0">
              <a:spcBef>
                <a:spcPts val="0"/>
              </a:spcBef>
              <a:spcAft>
                <a:spcPts val="0"/>
              </a:spcAft>
              <a:buNone/>
            </a:pPr>
            <a:r>
              <a:rPr lang="de-DE"/>
              <a:t>– Und viertens: flache, offene Flächen – wie Felder, Wiesen oder das Meer. Dort stehen keine Häuser oder Bäume im Weg – der Wind kann einfach durchpusten!</a:t>
            </a:r>
          </a:p>
          <a:p>
            <a:pPr marL="0" lvl="0" indent="0" algn="l" rtl="0">
              <a:spcBef>
                <a:spcPts val="0"/>
              </a:spcBef>
              <a:spcAft>
                <a:spcPts val="0"/>
              </a:spcAft>
              <a:buNone/>
            </a:pPr>
            <a:endParaRPr lang="de-DE"/>
          </a:p>
          <a:p>
            <a:pPr marL="0" lvl="0" indent="0" algn="l" rtl="0">
              <a:spcBef>
                <a:spcPts val="0"/>
              </a:spcBef>
              <a:spcAft>
                <a:spcPts val="0"/>
              </a:spcAft>
              <a:buNone/>
            </a:pPr>
            <a:r>
              <a:rPr lang="de-DE"/>
              <a:t>Wichtig ist aber auch: </a:t>
            </a:r>
            <a:r>
              <a:rPr lang="de-DE" i="1"/>
              <a:t>Wie stark der Wind wirklich weht, kann regional total unterschiedlich sein – also nicht überall ist’s gleich windig, auch wenn’s theoretisch passen würde.</a:t>
            </a:r>
          </a:p>
          <a:p>
            <a:pPr marL="0" lvl="0" indent="0" algn="l" rtl="0">
              <a:spcBef>
                <a:spcPts val="0"/>
              </a:spcBef>
              <a:spcAft>
                <a:spcPts val="0"/>
              </a:spcAft>
              <a:buNone/>
            </a:pPr>
            <a:r>
              <a:rPr lang="de-DE" i="1"/>
              <a:t>Frage an euch: Wart ihr schon mal an einem Ort, wo es richtig doll gewindet hat?</a:t>
            </a:r>
          </a:p>
          <a:p>
            <a:pPr marL="0" lvl="0" indent="0" algn="l" rtl="0">
              <a:spcBef>
                <a:spcPts val="0"/>
              </a:spcBef>
              <a:spcAft>
                <a:spcPts val="0"/>
              </a:spcAft>
              <a:buNone/>
            </a:pPr>
            <a:endParaRPr lang="de-DE" i="1"/>
          </a:p>
          <a:p>
            <a:pPr marL="0" lvl="0" indent="0" algn="l" rtl="0">
              <a:spcBef>
                <a:spcPts val="0"/>
              </a:spcBef>
              <a:spcAft>
                <a:spcPts val="0"/>
              </a:spcAft>
              <a:buNone/>
            </a:pPr>
            <a:r>
              <a:rPr lang="de-DE" i="1"/>
              <a:t>(Kurze Interaktion mit der Gruppe)</a:t>
            </a:r>
            <a:endParaRPr lang="it-IT" i="1"/>
          </a:p>
        </p:txBody>
      </p:sp>
    </p:spTree>
    <p:extLst>
      <p:ext uri="{BB962C8B-B14F-4D97-AF65-F5344CB8AC3E}">
        <p14:creationId xmlns:p14="http://schemas.microsoft.com/office/powerpoint/2010/main" val="3443859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a:t>Auf den Bildern seht ihr ganz verschiedene Orte.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In Städten ist der Wind meistens nicht so stark wie auf Bergen oder am Meer.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Aber er ist trotzdem da – nur oft ein bisschen durcheinander, weil so viele Häuser im Weg stehen.</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Deshalb baut man die meisten großen Windräder eher außerhalb von Städten, wo der Wind schön gleichmäßig weht. </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de-DE"/>
              <a:t>Zum Beispiel in der Wüste oder auf dem Wasser.</a:t>
            </a:r>
          </a:p>
          <a:p>
            <a:pPr marL="457200" marR="0" lvl="1" indent="0" algn="l" defTabSz="914400" rtl="0" eaLnBrk="1" fontAlgn="auto" latinLnBrk="0" hangingPunct="1">
              <a:lnSpc>
                <a:spcPct val="100000"/>
              </a:lnSpc>
              <a:spcBef>
                <a:spcPts val="0"/>
              </a:spcBef>
              <a:spcAft>
                <a:spcPts val="0"/>
              </a:spcAft>
              <a:buClr>
                <a:srgbClr val="000000"/>
              </a:buClr>
              <a:buSzPts val="1100"/>
              <a:buNone/>
              <a:tabLst/>
              <a:defRPr/>
            </a:pPr>
            <a:endParaRPr lang="de-DE"/>
          </a:p>
          <a:p>
            <a:pPr marL="457200" marR="0" lvl="1" indent="0" algn="l" defTabSz="914400" rtl="0" eaLnBrk="1" fontAlgn="auto" latinLnBrk="0" hangingPunct="1">
              <a:lnSpc>
                <a:spcPct val="100000"/>
              </a:lnSpc>
              <a:spcBef>
                <a:spcPts val="0"/>
              </a:spcBef>
              <a:spcAft>
                <a:spcPts val="0"/>
              </a:spcAft>
              <a:buClr>
                <a:srgbClr val="000000"/>
              </a:buClr>
              <a:buSzPts val="1100"/>
              <a:buNone/>
              <a:tabLst/>
              <a:defRPr/>
            </a:pPr>
            <a:r>
              <a:rPr lang="de-DE" b="1"/>
              <a:t>Zu dieser Thematik bekommt ihr eine Aufgabe. </a:t>
            </a:r>
          </a:p>
          <a:p>
            <a:pPr marL="457200" marR="0" lvl="1" indent="0" algn="l" defTabSz="914400" rtl="0" eaLnBrk="1" fontAlgn="auto" latinLnBrk="0" hangingPunct="1">
              <a:lnSpc>
                <a:spcPct val="100000"/>
              </a:lnSpc>
              <a:spcBef>
                <a:spcPts val="0"/>
              </a:spcBef>
              <a:spcAft>
                <a:spcPts val="0"/>
              </a:spcAft>
              <a:buClr>
                <a:srgbClr val="000000"/>
              </a:buClr>
              <a:buSzPts val="1100"/>
              <a:buNone/>
              <a:tabLst/>
              <a:defRPr/>
            </a:pPr>
            <a:endParaRPr lang="en-US">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en-US">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a:latin typeface="Calibri"/>
                <a:ea typeface="Calibri"/>
                <a:cs typeface="Calibri"/>
              </a:rPr>
              <a:t>Sources:</a:t>
            </a:r>
          </a:p>
          <a:p>
            <a:pPr>
              <a:buNone/>
            </a:pPr>
            <a:r>
              <a:rPr lang="en-US">
                <a:hlinkClick r:id="rId3"/>
              </a:rPr>
              <a:t>https://th.bing.com/th/id/R.cf01ae7779af262b63783b832d25c043?rik=6aXtW9gO1e90gQ&amp;riu=http%3a%2f%2fcdn.ebaumsworld.com%2fmediaFiles%2fpicture%2f2146605%2f82592521.jpg&amp;ehk=vTWLGpMZKGWYhT1EzorJhPh%2fMQpkOcBfGjl12DqmhYc%3d&amp;risl=&amp;pid=ImgRaw&amp;r=0</a:t>
            </a:r>
            <a:endParaRPr lang="en-US">
              <a:latin typeface="Calibri"/>
              <a:ea typeface="Calibri"/>
              <a:cs typeface="Calibri"/>
            </a:endParaRPr>
          </a:p>
          <a:p>
            <a:pPr>
              <a:buNone/>
            </a:pPr>
            <a:r>
              <a:rPr lang="en-US">
                <a:hlinkClick r:id="rId4"/>
              </a:rPr>
              <a:t>https://pixnio.com/free-images/2017/10/27/2017-10-27-06-36-32.jpg</a:t>
            </a:r>
            <a:endParaRPr lang="en-US"/>
          </a:p>
          <a:p>
            <a:pPr>
              <a:buNone/>
            </a:pPr>
            <a:r>
              <a:rPr lang="en-US">
                <a:hlinkClick r:id="rId5"/>
              </a:rPr>
              <a:t>https://www.jacana.de/assets/data/_resampled/CroppedImage14001000-Bild27138.jpg</a:t>
            </a:r>
            <a:endParaRPr lang="en-US"/>
          </a:p>
          <a:p>
            <a:pPr>
              <a:buNone/>
            </a:pPr>
            <a:r>
              <a:rPr lang="en-US"/>
              <a:t>Copyright: © Will Rose / Greenpeace</a:t>
            </a:r>
          </a:p>
          <a:p>
            <a:pPr>
              <a:buNone/>
            </a:pPr>
            <a:endParaRPr lang="en-US"/>
          </a:p>
          <a:p>
            <a:pPr>
              <a:buNone/>
            </a:pPr>
            <a:endParaRPr lang="en-US"/>
          </a:p>
        </p:txBody>
      </p:sp>
    </p:spTree>
    <p:extLst>
      <p:ext uri="{BB962C8B-B14F-4D97-AF65-F5344CB8AC3E}">
        <p14:creationId xmlns:p14="http://schemas.microsoft.com/office/powerpoint/2010/main" val="2507898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Öffnet dafür die Seite 14 bitte.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b="0"/>
              <a:t>Aufgabe 1: Ordnet auf der Seite die Orte zu – was ist ein guter Ort für Windenergie, was eher nicht?</a:t>
            </a: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b="0"/>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b="0"/>
              <a:t>Ihr seht hier verschiedene Orte: hohe Berge, Städte, das Meer oder flache Landschaften wie eine Wüste.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b="0"/>
          </a:p>
          <a:p>
            <a:pPr marL="171450" marR="0" lvl="0" indent="-171450" algn="l" defTabSz="914400" rtl="0" eaLnBrk="1" fontAlgn="auto" latinLnBrk="0" hangingPunct="1">
              <a:lnSpc>
                <a:spcPct val="100000"/>
              </a:lnSpc>
              <a:spcBef>
                <a:spcPts val="0"/>
              </a:spcBef>
              <a:spcAft>
                <a:spcPts val="0"/>
              </a:spcAft>
              <a:buClr>
                <a:srgbClr val="000000"/>
              </a:buClr>
              <a:buSzPts val="1100"/>
              <a:buFont typeface="Symbol" panose="05050102010706020507" pitchFamily="18" charset="2"/>
              <a:buChar char="Þ"/>
              <a:tabLst/>
              <a:defRPr/>
            </a:pPr>
            <a:r>
              <a:rPr lang="de-DE" b="0"/>
              <a:t>Manche davon sind gute Orte für Windkraft – also sehr windig</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Symbol" panose="05050102010706020507" pitchFamily="18" charset="2"/>
              <a:buChar char="Þ"/>
              <a:tabLst/>
              <a:defRPr/>
            </a:pPr>
            <a:r>
              <a:rPr lang="de-DE" b="0"/>
              <a:t>andere schlechte Orte, da ist kaum Wind.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b="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b="0"/>
              <a:t>💡 Tipp: Stellt euch die Frage: Wo kann Luft sich frei bewegen?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b="0"/>
              <a:t>+ Wo entstehen Temperatur- oder Druckunterschiede? Denn wir sahen vorhin: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Wind entsteht dort, wo sich die Luft unterschiedlich stark erwärmt, denn Temperaturunterschiede erzeugen Druckunterschiede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und diese Druckunterschiede lassen die Luft vom höheren zum niedrigeren Druck strömen.</a:t>
            </a:r>
            <a:endParaRPr lang="de-DE" b="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de-DE" b="1"/>
              <a:t>Aufgabe 2:</a:t>
            </a:r>
            <a:r>
              <a:rPr lang="de-DE"/>
              <a:t> Wer schneller fertig ist: Erklärt, warum ein bestimmter Ort besonders windig oder windstill ist.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de-DE"/>
              <a:t>Nutzt dafür die Hinweise auf Seite 15.</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(=&gt; Lösung nächste Slide)</a:t>
            </a:r>
          </a:p>
          <a:p>
            <a:pPr marL="0" lvl="0" indent="0" algn="l" rtl="0">
              <a:spcBef>
                <a:spcPts val="0"/>
              </a:spcBef>
              <a:spcAft>
                <a:spcPts val="0"/>
              </a:spcAft>
              <a:buNone/>
            </a:pPr>
            <a:endParaRPr lang="it-IT"/>
          </a:p>
        </p:txBody>
      </p:sp>
    </p:spTree>
    <p:extLst>
      <p:ext uri="{BB962C8B-B14F-4D97-AF65-F5344CB8AC3E}">
        <p14:creationId xmlns:p14="http://schemas.microsoft.com/office/powerpoint/2010/main" val="3928535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66D02-FB6C-5E9C-2330-8F328E08F35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52E8DA7-C546-9999-8C40-F600C1065E38}"/>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CA1F4D14-BFA8-0E66-04B0-0A44D5B0A9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b="0"/>
              <a:t>Lösung Aufgabe 1: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b="0"/>
              <a:t>GUTE ORTE (sehr windig):</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Hoch gelegene Orte</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Küsten und Offshore-Bereiche (Ozeane, Meere)</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Offene Flächen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b="1"/>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b="0"/>
              <a:t>SCHLECHTE ORTE (kaum Wind):</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Windgeschützte Orte und bebautes Gebiet</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a:t>Erklärung Aufgabe 2:</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a:t>Möchte jemand erklären, warum wir das so vorfinden? </a:t>
            </a:r>
          </a:p>
          <a:p>
            <a:pPr marL="0" marR="0" lvl="0" indent="0" algn="l" defTabSz="914400" rtl="0" eaLnBrk="1" fontAlgn="auto" latinLnBrk="0" hangingPunct="1">
              <a:lnSpc>
                <a:spcPct val="100000"/>
              </a:lnSpc>
              <a:spcBef>
                <a:spcPts val="0"/>
              </a:spcBef>
              <a:spcAft>
                <a:spcPts val="0"/>
              </a:spcAft>
              <a:buClr>
                <a:srgbClr val="000000"/>
              </a:buClr>
              <a:buSzPts val="1100"/>
              <a:buFont typeface="Symbol" panose="05050102010706020507" pitchFamily="18" charset="2"/>
              <a:buNone/>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Symbol" panose="05050102010706020507" pitchFamily="18" charset="2"/>
              <a:buNone/>
              <a:tabLst/>
              <a:defRPr/>
            </a:pPr>
            <a:r>
              <a:rPr lang="de-DE"/>
              <a:t>Ich erkläre euch jetzt aber den Unterschied detaillierter.</a:t>
            </a:r>
          </a:p>
          <a:p>
            <a:pPr marL="0" lvl="0" indent="0" algn="l" rtl="0">
              <a:spcBef>
                <a:spcPts val="0"/>
              </a:spcBef>
              <a:spcAft>
                <a:spcPts val="0"/>
              </a:spcAft>
              <a:buNone/>
            </a:pPr>
            <a:endParaRPr lang="it-IT"/>
          </a:p>
        </p:txBody>
      </p:sp>
    </p:spTree>
    <p:extLst>
      <p:ext uri="{BB962C8B-B14F-4D97-AF65-F5344CB8AC3E}">
        <p14:creationId xmlns:p14="http://schemas.microsoft.com/office/powerpoint/2010/main" val="335444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r>
              <a:rPr lang="de-DE" b="0"/>
              <a:t>HOHE VS FLACHE ORTE</a:t>
            </a:r>
          </a:p>
          <a:p>
            <a:pPr marL="0" lvl="0" indent="0" algn="l" rtl="0">
              <a:spcBef>
                <a:spcPts val="0"/>
              </a:spcBef>
              <a:spcAft>
                <a:spcPts val="0"/>
              </a:spcAft>
              <a:buNone/>
            </a:pPr>
            <a:endParaRPr lang="de-DE" b="0"/>
          </a:p>
          <a:p>
            <a:pPr marL="171450" lvl="0" indent="-171450" algn="l" rtl="0">
              <a:spcBef>
                <a:spcPts val="0"/>
              </a:spcBef>
              <a:spcAft>
                <a:spcPts val="0"/>
              </a:spcAft>
            </a:pPr>
            <a:r>
              <a:rPr lang="de-DE" b="0"/>
              <a:t>Je höher ein Ort liegt, desto mehr Wind gibt es dort. </a:t>
            </a:r>
          </a:p>
          <a:p>
            <a:pPr marL="171450" lvl="0" indent="-171450" algn="l" rtl="0">
              <a:spcBef>
                <a:spcPts val="0"/>
              </a:spcBef>
              <a:spcAft>
                <a:spcPts val="0"/>
              </a:spcAft>
            </a:pPr>
            <a:r>
              <a:rPr lang="de-DE" b="0"/>
              <a:t>Warum? Weil es dort weniger Hindernisse gibt – also zum Beispiel keine Häuser oder Bäume, die den Wind bremsen.</a:t>
            </a:r>
          </a:p>
          <a:p>
            <a:pPr marL="171450" lvl="0" indent="-171450" algn="l" rtl="0">
              <a:spcBef>
                <a:spcPts val="0"/>
              </a:spcBef>
              <a:spcAft>
                <a:spcPts val="0"/>
              </a:spcAft>
            </a:pPr>
            <a:endParaRPr lang="de-DE" b="0"/>
          </a:p>
          <a:p>
            <a:pPr marL="171450" lvl="0" indent="-171450" algn="l" rtl="0">
              <a:spcBef>
                <a:spcPts val="0"/>
              </a:spcBef>
              <a:spcAft>
                <a:spcPts val="0"/>
              </a:spcAft>
            </a:pPr>
            <a:r>
              <a:rPr lang="de-DE" b="0"/>
              <a:t>Und: In der Höhe bewegt sich die Luft schneller. Das heißt: Auf Bergen, Hügeln oder offenen Flächen weht der Wind stärker.</a:t>
            </a:r>
          </a:p>
          <a:p>
            <a:pPr marL="171450" lvl="0" indent="-171450" algn="l" rtl="0">
              <a:spcBef>
                <a:spcPts val="0"/>
              </a:spcBef>
              <a:spcAft>
                <a:spcPts val="0"/>
              </a:spcAft>
            </a:pPr>
            <a:endParaRPr lang="de-DE" b="0"/>
          </a:p>
          <a:p>
            <a:pPr marL="171450" lvl="0" indent="-171450" algn="l" rtl="0">
              <a:spcBef>
                <a:spcPts val="0"/>
              </a:spcBef>
              <a:spcAft>
                <a:spcPts val="0"/>
              </a:spcAft>
            </a:pPr>
            <a:r>
              <a:rPr lang="de-DE" b="0"/>
              <a:t>Anders ist es in tiefen bzw. flachen Lagen wie Tälern oder Becken</a:t>
            </a:r>
          </a:p>
          <a:p>
            <a:pPr marL="628650" lvl="1" indent="-171450" algn="l" rtl="0">
              <a:spcBef>
                <a:spcPts val="0"/>
              </a:spcBef>
              <a:spcAft>
                <a:spcPts val="0"/>
              </a:spcAft>
            </a:pPr>
            <a:r>
              <a:rPr lang="de-DE" b="0"/>
              <a:t>Da ist es oft windgeschützt. </a:t>
            </a:r>
          </a:p>
          <a:p>
            <a:pPr marL="628650" lvl="1" indent="-171450" algn="l" rtl="0">
              <a:spcBef>
                <a:spcPts val="0"/>
              </a:spcBef>
              <a:spcAft>
                <a:spcPts val="0"/>
              </a:spcAft>
            </a:pPr>
            <a:r>
              <a:rPr lang="de-DE" b="0"/>
              <a:t>Diese Orte sind eher schlecht geeignet für Windräder.</a:t>
            </a:r>
            <a:endParaRPr lang="it-IT" b="0"/>
          </a:p>
        </p:txBody>
      </p:sp>
    </p:spTree>
    <p:extLst>
      <p:ext uri="{BB962C8B-B14F-4D97-AF65-F5344CB8AC3E}">
        <p14:creationId xmlns:p14="http://schemas.microsoft.com/office/powerpoint/2010/main" val="1774562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1DD1F-D38D-F146-7CFE-B029A98D36A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5E58D06-8EA6-F702-9F2D-9F24CB1B3FBC}"/>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C9221313-D4C1-7D36-3724-BA21F707B99C}"/>
              </a:ext>
            </a:extLst>
          </p:cNvPr>
          <p:cNvSpPr>
            <a:spLocks noGrp="1"/>
          </p:cNvSpPr>
          <p:nvPr>
            <p:ph type="body" idx="1"/>
          </p:nvPr>
        </p:nvSpPr>
        <p:spPr/>
        <p:txBody>
          <a:bodyPr/>
          <a:lstStyle/>
          <a:p>
            <a:pPr marL="0" lvl="0" indent="0" algn="l" rtl="0">
              <a:spcBef>
                <a:spcPts val="0"/>
              </a:spcBef>
              <a:spcAft>
                <a:spcPts val="0"/>
              </a:spcAft>
              <a:buNone/>
            </a:pPr>
            <a:r>
              <a:rPr lang="de-DE" b="0"/>
              <a:t>OFFEN VS GESCHLOSSENE FLÄCHEN</a:t>
            </a:r>
          </a:p>
          <a:p>
            <a:pPr marL="0" lvl="0" indent="0" algn="l" rtl="0">
              <a:spcBef>
                <a:spcPts val="0"/>
              </a:spcBef>
              <a:spcAft>
                <a:spcPts val="0"/>
              </a:spcAft>
              <a:buNone/>
            </a:pPr>
            <a:endParaRPr lang="de-DE" b="0"/>
          </a:p>
          <a:p>
            <a:pPr marL="171450" lvl="0" indent="-171450" algn="l" rtl="0">
              <a:spcBef>
                <a:spcPts val="0"/>
              </a:spcBef>
              <a:spcAft>
                <a:spcPts val="0"/>
              </a:spcAft>
            </a:pPr>
            <a:r>
              <a:rPr lang="de-DE" b="0"/>
              <a:t>An offenen Orten – wie zum Beispiel in der Wüste, am Meer oder auf freien Flächen – kann der Wind ungehindert wehen. </a:t>
            </a:r>
          </a:p>
          <a:p>
            <a:pPr marL="171450" lvl="0" indent="-171450" algn="l" rtl="0">
              <a:spcBef>
                <a:spcPts val="0"/>
              </a:spcBef>
              <a:spcAft>
                <a:spcPts val="0"/>
              </a:spcAft>
            </a:pPr>
            <a:r>
              <a:rPr lang="de-DE" b="0"/>
              <a:t>Dort gibt es kaum Hindernisse wie Häuser oder Bäume. </a:t>
            </a:r>
          </a:p>
          <a:p>
            <a:pPr marL="171450" lvl="0" indent="-171450" algn="l" rtl="0">
              <a:spcBef>
                <a:spcPts val="0"/>
              </a:spcBef>
              <a:spcAft>
                <a:spcPts val="0"/>
              </a:spcAft>
            </a:pPr>
            <a:r>
              <a:rPr lang="de-DE" b="0"/>
              <a:t>Deshalb ist der Wind dort stärker.</a:t>
            </a:r>
          </a:p>
          <a:p>
            <a:pPr marL="171450" lvl="0" indent="-171450" algn="l" rtl="0">
              <a:spcBef>
                <a:spcPts val="0"/>
              </a:spcBef>
              <a:spcAft>
                <a:spcPts val="0"/>
              </a:spcAft>
            </a:pPr>
            <a:endParaRPr lang="de-DE" b="0"/>
          </a:p>
          <a:p>
            <a:pPr marL="171450" lvl="0" indent="-171450" algn="l" rtl="0">
              <a:spcBef>
                <a:spcPts val="0"/>
              </a:spcBef>
              <a:spcAft>
                <a:spcPts val="0"/>
              </a:spcAft>
            </a:pPr>
            <a:r>
              <a:rPr lang="de-DE" b="0"/>
              <a:t>In geschlossenen oder bebauten Gegenden – also da, wo viele Gebäude oder Bäume stehen – wird der Wind gebremst. </a:t>
            </a:r>
          </a:p>
          <a:p>
            <a:pPr marL="171450" lvl="0" indent="-171450" algn="l" rtl="0">
              <a:spcBef>
                <a:spcPts val="0"/>
              </a:spcBef>
              <a:spcAft>
                <a:spcPts val="0"/>
              </a:spcAft>
            </a:pPr>
            <a:r>
              <a:rPr lang="de-DE" b="0"/>
              <a:t>Er kann sich nicht so gut ausbreiten und wird langsamer.</a:t>
            </a:r>
          </a:p>
          <a:p>
            <a:pPr marL="171450" lvl="0" indent="-171450" algn="l" rtl="0">
              <a:spcBef>
                <a:spcPts val="0"/>
              </a:spcBef>
              <a:spcAft>
                <a:spcPts val="0"/>
              </a:spcAft>
            </a:pPr>
            <a:endParaRPr lang="de-DE" b="0"/>
          </a:p>
          <a:p>
            <a:pPr marL="0" lvl="0" indent="0" algn="l" rtl="0">
              <a:spcBef>
                <a:spcPts val="0"/>
              </a:spcBef>
              <a:spcAft>
                <a:spcPts val="0"/>
              </a:spcAft>
              <a:buNone/>
            </a:pPr>
            <a:r>
              <a:rPr lang="de-DE" b="0"/>
              <a:t>Jetzt haben wir schon oft, Offshore gehört, deshalb wird es jetzt Zeit, das zu erläutern. </a:t>
            </a:r>
            <a:endParaRPr lang="it-IT" b="0"/>
          </a:p>
        </p:txBody>
      </p:sp>
    </p:spTree>
    <p:extLst>
      <p:ext uri="{BB962C8B-B14F-4D97-AF65-F5344CB8AC3E}">
        <p14:creationId xmlns:p14="http://schemas.microsoft.com/office/powerpoint/2010/main" val="1020461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DB62E-22A5-AC1F-7774-ADC6C9D7E4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4E7AA69-2CA7-B40C-3492-88EC21B47B0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68EB5619-BDA5-164E-6D8A-02D47E31B431}"/>
              </a:ext>
            </a:extLst>
          </p:cNvPr>
          <p:cNvSpPr>
            <a:spLocks noGrp="1"/>
          </p:cNvSpPr>
          <p:nvPr>
            <p:ph type="body" idx="1"/>
          </p:nvPr>
        </p:nvSpPr>
        <p:spPr/>
        <p:txBody>
          <a:bodyPr/>
          <a:lstStyle/>
          <a:p>
            <a:pPr marL="0" indent="0">
              <a:buNone/>
            </a:pPr>
            <a:r>
              <a:rPr lang="de-DE" b="0"/>
              <a:t>Frage an euch (zwei wahrscheinlich neue Begriffe, die sich zuvor schon mal auf den Folien versteckten): </a:t>
            </a:r>
            <a:br>
              <a:rPr lang="de-DE"/>
            </a:br>
            <a:r>
              <a:rPr lang="de-DE" i="0"/>
              <a:t>👉 Schaut euch die beiden Bilder an – welche davon zeigen </a:t>
            </a:r>
            <a:r>
              <a:rPr lang="de-DE" i="0" err="1"/>
              <a:t>Onshore</a:t>
            </a:r>
            <a:r>
              <a:rPr lang="de-DE" i="0"/>
              <a:t>-Anlagen, und welche zeigen Offshore-Anlagen?</a:t>
            </a:r>
            <a:br>
              <a:rPr lang="de-DE" i="0"/>
            </a:br>
            <a:r>
              <a:rPr lang="de-DE" i="0"/>
              <a:t>(</a:t>
            </a:r>
            <a:r>
              <a:rPr lang="de-DE" i="1"/>
              <a:t>kurze Pause für Antworten)</a:t>
            </a:r>
          </a:p>
          <a:p>
            <a:pPr marL="0" indent="0">
              <a:buNone/>
            </a:pPr>
            <a:endParaRPr lang="de-DE" i="1">
              <a:latin typeface="Calibri"/>
              <a:ea typeface="Calibri"/>
              <a:cs typeface="Calibri"/>
            </a:endParaRPr>
          </a:p>
          <a:p>
            <a:pPr marL="0" indent="0">
              <a:buNone/>
            </a:pPr>
            <a:r>
              <a:rPr lang="de-DE"/>
              <a:t>➡️ </a:t>
            </a:r>
            <a:r>
              <a:rPr lang="de-DE" i="1" err="1"/>
              <a:t>Onshore</a:t>
            </a:r>
            <a:r>
              <a:rPr lang="de-DE"/>
              <a:t>-Anlagen stehen </a:t>
            </a:r>
            <a:r>
              <a:rPr lang="de-DE" b="0" u="sng"/>
              <a:t>an Land </a:t>
            </a:r>
            <a:r>
              <a:rPr lang="de-DE" b="0"/>
              <a:t>(hier links) – zum Beispiel auf Hügeln oder Feldern.</a:t>
            </a:r>
            <a:br>
              <a:rPr lang="de-DE" b="0"/>
            </a:br>
            <a:r>
              <a:rPr lang="de-DE" b="0"/>
              <a:t>➡️ </a:t>
            </a:r>
            <a:r>
              <a:rPr lang="de-DE" b="0" i="1"/>
              <a:t>Offshore</a:t>
            </a:r>
            <a:r>
              <a:rPr lang="de-DE" b="0"/>
              <a:t>-Anlagen stehen </a:t>
            </a:r>
            <a:r>
              <a:rPr lang="de-DE" b="0" u="sng"/>
              <a:t>im Meer </a:t>
            </a:r>
            <a:r>
              <a:rPr lang="de-DE" b="0"/>
              <a:t>(auf dem Bild rechts)´, weit draußen auf dem Wasser.</a:t>
            </a:r>
          </a:p>
          <a:p>
            <a:pPr marL="0" indent="0">
              <a:buNone/>
            </a:pPr>
            <a:endParaRPr lang="de-DE" b="1"/>
          </a:p>
          <a:p>
            <a:pPr marL="0" indent="0">
              <a:buNone/>
            </a:pPr>
            <a:r>
              <a:rPr lang="de-DE" b="1"/>
              <a:t>Unterschied wird mit der Tabelle nochmal deutlicher: </a:t>
            </a:r>
            <a:endParaRPr lang="de-DE" b="0"/>
          </a:p>
          <a:p>
            <a:pPr marL="171450" indent="-171450">
              <a:buFont typeface="Symbol" panose="05050102010706020507" pitchFamily="18" charset="2"/>
              <a:buChar char="Þ"/>
            </a:pPr>
            <a:r>
              <a:rPr lang="de-DE" b="0" err="1"/>
              <a:t>Onshore</a:t>
            </a:r>
            <a:r>
              <a:rPr lang="de-DE" b="0"/>
              <a:t>-Anlagen sind günstiger zu bauen, aber der Wind ist dort nicht immer gleich stark (siehe Tabelle).</a:t>
            </a:r>
          </a:p>
          <a:p>
            <a:pPr marL="171450" indent="-171450">
              <a:buFont typeface="Symbol" panose="05050102010706020507" pitchFamily="18" charset="2"/>
              <a:buChar char="Þ"/>
            </a:pPr>
            <a:endParaRPr lang="de-DE" b="0"/>
          </a:p>
          <a:p>
            <a:pPr marL="171450" indent="-171450">
              <a:buFont typeface="Symbol" panose="05050102010706020507" pitchFamily="18" charset="2"/>
              <a:buChar char="Þ"/>
            </a:pPr>
            <a:r>
              <a:rPr lang="de-DE" b="0"/>
              <a:t>Offshore-Anlagen stehen im Meer, wo der Wind viel gleichmäßiger und stärker weht. </a:t>
            </a:r>
          </a:p>
          <a:p>
            <a:pPr marL="628650" lvl="1" indent="-171450">
              <a:buFont typeface="Symbol" panose="05050102010706020507" pitchFamily="18" charset="2"/>
              <a:buChar char="Þ"/>
            </a:pPr>
            <a:r>
              <a:rPr lang="de-DE" b="0"/>
              <a:t>Deshalb erzeugen sie mehr Strom, sind aber auch teurer, weil man sie im Wasser bauen muss.</a:t>
            </a:r>
          </a:p>
          <a:p>
            <a:pPr marL="628650" lvl="1" indent="-171450">
              <a:buFont typeface="Symbol" panose="05050102010706020507" pitchFamily="18" charset="2"/>
              <a:buChar char="Þ"/>
            </a:pPr>
            <a:endParaRPr lang="de-DE" b="0"/>
          </a:p>
          <a:p>
            <a:pPr marL="628650" lvl="1" indent="-171450">
              <a:buFont typeface="Symbol" panose="05050102010706020507" pitchFamily="18" charset="2"/>
              <a:buChar char="Þ"/>
            </a:pPr>
            <a:endParaRPr lang="de-DE" b="0"/>
          </a:p>
          <a:p>
            <a:pPr marL="0" indent="0">
              <a:buNone/>
            </a:pPr>
            <a:r>
              <a:rPr lang="de-DE" b="1">
                <a:latin typeface="Calibri"/>
                <a:ea typeface="Calibri"/>
                <a:cs typeface="Calibri"/>
              </a:rPr>
              <a:t>Schaut mal genau hin – da gibt es noch etwas Spannendes zu entdecken:</a:t>
            </a:r>
            <a:endParaRPr lang="en-GB" b="1">
              <a:latin typeface="Calibri"/>
              <a:ea typeface="Calibri"/>
              <a:cs typeface="Calibri"/>
            </a:endParaRPr>
          </a:p>
          <a:p>
            <a:pPr marL="0" indent="0">
              <a:buNone/>
            </a:pPr>
            <a:endParaRPr lang="en-GB">
              <a:latin typeface="Calibri"/>
              <a:ea typeface="Calibri"/>
              <a:cs typeface="Calibri"/>
            </a:endParaRPr>
          </a:p>
          <a:p>
            <a:pPr marL="0" indent="0">
              <a:buNone/>
            </a:pPr>
            <a:endParaRPr lang="en-GB">
              <a:latin typeface="Calibri"/>
              <a:ea typeface="Calibri"/>
              <a:cs typeface="Calibri"/>
            </a:endParaRPr>
          </a:p>
          <a:p>
            <a:pPr marL="0" indent="0">
              <a:buNone/>
            </a:pPr>
            <a:endParaRPr lang="en-GB">
              <a:latin typeface="Calibri"/>
              <a:ea typeface="Calibri"/>
              <a:cs typeface="Calibri"/>
            </a:endParaRPr>
          </a:p>
          <a:p>
            <a:pPr marL="0" indent="0">
              <a:buNone/>
            </a:pPr>
            <a:endParaRPr lang="en-GB">
              <a:latin typeface="Calibri"/>
              <a:ea typeface="Calibri"/>
              <a:cs typeface="Calibri"/>
            </a:endParaRPr>
          </a:p>
          <a:p>
            <a:pPr marL="0" indent="0">
              <a:buNone/>
            </a:pPr>
            <a:endParaRPr lang="en-GB">
              <a:latin typeface="Calibri"/>
              <a:ea typeface="Calibri"/>
              <a:cs typeface="Calibri"/>
            </a:endParaRPr>
          </a:p>
          <a:p>
            <a:pPr marL="0" indent="0">
              <a:buNone/>
            </a:pPr>
            <a:endParaRPr lang="en-GB">
              <a:latin typeface="Calibri"/>
              <a:ea typeface="Calibri"/>
              <a:cs typeface="Calibri"/>
            </a:endParaRPr>
          </a:p>
          <a:p>
            <a:pPr marL="0" indent="0">
              <a:buNone/>
            </a:pPr>
            <a:endParaRPr lang="en-GB">
              <a:latin typeface="Calibri"/>
              <a:ea typeface="Calibri"/>
              <a:cs typeface="Calibri"/>
            </a:endParaRPr>
          </a:p>
          <a:p>
            <a:pPr marL="0" indent="0">
              <a:buNone/>
            </a:pPr>
            <a:endParaRPr lang="en-GB">
              <a:latin typeface="Calibri"/>
              <a:ea typeface="Calibri"/>
              <a:cs typeface="Calibri"/>
            </a:endParaRPr>
          </a:p>
          <a:p>
            <a:pPr marL="0" indent="0">
              <a:buNone/>
            </a:pPr>
            <a:r>
              <a:rPr lang="en-GB">
                <a:latin typeface="Calibri"/>
                <a:ea typeface="Calibri"/>
                <a:cs typeface="Calibri"/>
              </a:rPr>
              <a:t>Sources: </a:t>
            </a:r>
            <a:r>
              <a:rPr lang="en-GB">
                <a:hlinkClick r:id="rId3"/>
              </a:rPr>
              <a:t>https://www.nationalgrid.com/stories/energy-explained/onshore-vs-offshore-wind-energy</a:t>
            </a:r>
            <a:endParaRPr lang="en-GB">
              <a:latin typeface="Calibri" panose="020F0502020204030204" pitchFamily="34" charset="0"/>
              <a:ea typeface="Calibri" panose="020F0502020204030204" pitchFamily="34" charset="0"/>
              <a:cs typeface="Times New Roman" panose="02020603050405020304" pitchFamily="18" charset="0"/>
            </a:endParaRPr>
          </a:p>
          <a:p>
            <a:pPr>
              <a:buFont typeface="+mj-lt"/>
              <a:buNone/>
            </a:pPr>
            <a:r>
              <a:rPr lang="en-GB">
                <a:hlinkClick r:id="rId4"/>
              </a:rPr>
              <a:t>https://www.nationalgrid.com/stories/energy-explained/what-offshore-wind-power</a:t>
            </a:r>
            <a:endParaRPr lang="en-GB"/>
          </a:p>
          <a:p>
            <a:pPr marL="0" lvl="0" indent="0" algn="l" rtl="0">
              <a:spcBef>
                <a:spcPts val="0"/>
              </a:spcBef>
              <a:spcAft>
                <a:spcPts val="0"/>
              </a:spcAft>
              <a:buNone/>
            </a:pPr>
            <a:endParaRPr lang="it-IT"/>
          </a:p>
        </p:txBody>
      </p:sp>
    </p:spTree>
    <p:extLst>
      <p:ext uri="{BB962C8B-B14F-4D97-AF65-F5344CB8AC3E}">
        <p14:creationId xmlns:p14="http://schemas.microsoft.com/office/powerpoint/2010/main" val="154091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b="1"/>
              <a:t>Hier seht ihr den Global Wind Atlas.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 Das ist eine </a:t>
            </a:r>
            <a:r>
              <a:rPr lang="de-DE" b="1"/>
              <a:t>digitale Weltkarte</a:t>
            </a:r>
            <a:r>
              <a:rPr lang="de-DE"/>
              <a:t>, die zeigt, </a:t>
            </a:r>
            <a:r>
              <a:rPr lang="de-DE" b="1"/>
              <a:t>wo auf der Welt wie viel Wind weht</a:t>
            </a:r>
            <a:r>
              <a:rPr lang="de-DE"/>
              <a:t>.</a:t>
            </a:r>
            <a:br>
              <a:rPr lang="de-DE"/>
            </a:br>
            <a:r>
              <a:rPr lang="de-DE"/>
              <a:t>➡️ Er zeigt die </a:t>
            </a:r>
            <a:r>
              <a:rPr lang="de-DE" b="1"/>
              <a:t>Windbedingungen</a:t>
            </a:r>
            <a:r>
              <a:rPr lang="de-DE"/>
              <a:t> in einer bestimmten Region.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b="1"/>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b="1"/>
              <a:t>Was kann man dort ablesen?</a:t>
            </a:r>
            <a:br>
              <a:rPr lang="de-DE"/>
            </a:br>
            <a:r>
              <a:rPr lang="de-DE"/>
              <a:t>– Wie </a:t>
            </a:r>
            <a:r>
              <a:rPr lang="de-DE" b="1"/>
              <a:t>schnell</a:t>
            </a:r>
            <a:r>
              <a:rPr lang="de-DE"/>
              <a:t> der Wind weht (Windgeschwindigkeit)</a:t>
            </a:r>
            <a:br>
              <a:rPr lang="de-DE"/>
            </a:br>
            <a:r>
              <a:rPr lang="de-DE"/>
              <a:t>– </a:t>
            </a:r>
            <a:r>
              <a:rPr lang="de-DE" b="1"/>
              <a:t>Aus welcher Richtung</a:t>
            </a:r>
            <a:r>
              <a:rPr lang="de-DE"/>
              <a:t> der Wind meistens kommt</a:t>
            </a:r>
            <a:br>
              <a:rPr lang="de-DE"/>
            </a:br>
            <a:r>
              <a:rPr lang="de-DE"/>
              <a:t>– Und wie viel </a:t>
            </a:r>
            <a:r>
              <a:rPr lang="de-DE" b="1"/>
              <a:t>Energie</a:t>
            </a:r>
            <a:r>
              <a:rPr lang="de-DE"/>
              <a:t> durch Wind erzeugt werden könnte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 Diese Infos kommen aus </a:t>
            </a:r>
            <a:r>
              <a:rPr lang="de-DE" b="1"/>
              <a:t>Wetterdaten und Rechenmodellen</a:t>
            </a:r>
            <a:r>
              <a:rPr lang="de-DE"/>
              <a:t>, die viele Jahre zurückschauen.</a:t>
            </a:r>
            <a:br>
              <a:rPr lang="de-DE"/>
            </a:br>
            <a:r>
              <a:rPr lang="de-DE"/>
              <a:t>🛠️ Der Atlas hilft zum Beispiel </a:t>
            </a:r>
            <a:r>
              <a:rPr lang="de-DE" b="1"/>
              <a:t>Ingenieure</a:t>
            </a:r>
            <a:r>
              <a:rPr lang="de-DE"/>
              <a:t> </a:t>
            </a:r>
            <a:r>
              <a:rPr lang="de-DE" b="1"/>
              <a:t>den besten Ort für Windräder zu finden.</a:t>
            </a:r>
            <a:endParaRPr lang="de-DE"/>
          </a:p>
          <a:p>
            <a:pPr marL="158750" indent="0">
              <a:buNone/>
            </a:pPr>
            <a:endParaRPr lang="de-DE"/>
          </a:p>
          <a:p>
            <a:pPr marL="158750" indent="0">
              <a:buNone/>
            </a:pPr>
            <a:endParaRPr lang="de-DE"/>
          </a:p>
          <a:p>
            <a:pPr marL="158750" indent="0">
              <a:buNone/>
            </a:pPr>
            <a:endParaRPr lang="de-DE"/>
          </a:p>
          <a:p>
            <a:pPr marL="158750" indent="0">
              <a:buNone/>
            </a:pPr>
            <a:endParaRPr lang="de-DE"/>
          </a:p>
          <a:p>
            <a:pPr marL="158750" indent="0">
              <a:buNone/>
            </a:pPr>
            <a:endParaRPr lang="de-DE"/>
          </a:p>
          <a:p>
            <a:pPr marL="158750" indent="0">
              <a:buNone/>
            </a:pPr>
            <a:endParaRPr lang="de-DE"/>
          </a:p>
          <a:p>
            <a:pPr marL="158750" indent="0">
              <a:buNone/>
            </a:pPr>
            <a:endParaRPr lang="de-DE"/>
          </a:p>
          <a:p>
            <a:pPr marL="158750" indent="0">
              <a:buNone/>
            </a:pPr>
            <a:r>
              <a:rPr lang="de-DE"/>
              <a:t>Icons von: https://de.freepik.com/search?format=search&amp;iconType=standard&amp;last_filter=query&amp;last_value=region&amp;query=region&amp;type=icon</a:t>
            </a:r>
          </a:p>
          <a:p>
            <a:pPr marL="158750" indent="0">
              <a:buNone/>
            </a:pPr>
            <a:endParaRPr lang="de-DE"/>
          </a:p>
          <a:p>
            <a:pPr marL="158750" indent="0">
              <a:buNone/>
            </a:pPr>
            <a:endParaRPr lang="de-DE"/>
          </a:p>
        </p:txBody>
      </p:sp>
    </p:spTree>
    <p:extLst>
      <p:ext uri="{BB962C8B-B14F-4D97-AF65-F5344CB8AC3E}">
        <p14:creationId xmlns:p14="http://schemas.microsoft.com/office/powerpoint/2010/main" val="4117250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b="1"/>
              <a:t>Der Global Wind Atlas zeigt uns zwei wichtige Dinge: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 </a:t>
            </a:r>
            <a:r>
              <a:rPr lang="de-DE" b="1"/>
              <a:t>Erstens: Die Leistungsdichte.</a:t>
            </a:r>
            <a:br>
              <a:rPr lang="de-DE"/>
            </a:br>
            <a:r>
              <a:rPr lang="de-DE"/>
              <a:t>Das bedeutet: </a:t>
            </a:r>
            <a:r>
              <a:rPr lang="de-DE" b="1"/>
              <a:t>Wie viel Energie</a:t>
            </a:r>
            <a:r>
              <a:rPr lang="de-DE"/>
              <a:t> kann der Wind auf einer bestimmten Fläche erzeugen?</a:t>
            </a:r>
            <a:br>
              <a:rPr lang="de-DE"/>
            </a:br>
            <a:r>
              <a:rPr lang="de-DE"/>
              <a:t>Je mehr Watt pro Quadratmeter – desto mehr Strom kann später produziert werden.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 </a:t>
            </a:r>
            <a:r>
              <a:rPr lang="de-DE" b="1"/>
              <a:t>Zweitens: Die Windgeschwindigkeit.</a:t>
            </a:r>
            <a:br>
              <a:rPr lang="de-DE"/>
            </a:br>
            <a:r>
              <a:rPr lang="de-DE"/>
              <a:t>Sie zeigt uns, </a:t>
            </a:r>
            <a:r>
              <a:rPr lang="de-DE" b="1"/>
              <a:t>wie schnell</a:t>
            </a:r>
            <a:r>
              <a:rPr lang="de-DE"/>
              <a:t> der Wind weht – gemessen in Metern pro Sekunde.</a:t>
            </a:r>
            <a:br>
              <a:rPr lang="de-DE"/>
            </a:br>
            <a:r>
              <a:rPr lang="de-DE"/>
              <a:t>Je schneller der Wind, desto mehr Energie kann ein Windrad erzeugen.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 </a:t>
            </a:r>
            <a:r>
              <a:rPr lang="de-DE" b="1"/>
              <a:t>Fazit:</a:t>
            </a:r>
            <a:r>
              <a:rPr lang="de-DE"/>
              <a:t> Der Atlas hilft uns also herauszufinden, </a:t>
            </a:r>
            <a:r>
              <a:rPr lang="de-DE" b="1"/>
              <a:t>wo besonders gute Orte für Windkraftanlagen sind.</a:t>
            </a:r>
            <a:endParaRPr lang="de-DE"/>
          </a:p>
          <a:p>
            <a:endParaRPr lang="de-DE"/>
          </a:p>
        </p:txBody>
      </p:sp>
    </p:spTree>
    <p:extLst>
      <p:ext uri="{BB962C8B-B14F-4D97-AF65-F5344CB8AC3E}">
        <p14:creationId xmlns:p14="http://schemas.microsoft.com/office/powerpoint/2010/main" val="512205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Bevor wir richtig starten, hier ein kurzer Überblick, was ihr </a:t>
            </a:r>
            <a:r>
              <a:rPr lang="de-DE" b="1"/>
              <a:t>am Ende der Stunde</a:t>
            </a:r>
            <a:r>
              <a:rPr lang="de-DE"/>
              <a:t> könnt.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de-DE"/>
            </a:br>
            <a:r>
              <a:rPr lang="de-DE"/>
              <a:t>👉 </a:t>
            </a:r>
            <a:r>
              <a:rPr lang="de-DE" b="1"/>
              <a:t>Erstens</a:t>
            </a:r>
            <a:r>
              <a:rPr lang="de-DE"/>
              <a:t>: Ihr lernt die wichtigsten Grundlagen zu Energie und Windenergie und findet heraus, wo es auf der Welt besonders windig ist.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de-DE"/>
            </a:br>
            <a:r>
              <a:rPr lang="de-DE"/>
              <a:t>👉 </a:t>
            </a:r>
            <a:r>
              <a:rPr lang="de-DE" b="1"/>
              <a:t>Zweitens</a:t>
            </a:r>
            <a:r>
              <a:rPr lang="de-DE"/>
              <a:t>: Wir schauen uns an, wie man Wind misst – und warum Wind überhaupt Arbeit verrichten kann.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de-DE"/>
            </a:br>
            <a:r>
              <a:rPr lang="de-DE"/>
              <a:t>👉 </a:t>
            </a:r>
            <a:r>
              <a:rPr lang="de-DE" b="1"/>
              <a:t>Drittens</a:t>
            </a:r>
            <a:r>
              <a:rPr lang="de-DE"/>
              <a:t>: Ihr baut selbst ein kleines </a:t>
            </a:r>
            <a:r>
              <a:rPr lang="de-DE" b="1"/>
              <a:t>Flügelprofil</a:t>
            </a:r>
            <a:r>
              <a:rPr lang="de-DE"/>
              <a:t>, also die Form, die später an einer Windturbine für Auftrieb sorgt.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de-DE"/>
            </a:br>
            <a:r>
              <a:rPr lang="de-DE"/>
              <a:t>👉 Und </a:t>
            </a:r>
            <a:r>
              <a:rPr lang="de-DE" b="1"/>
              <a:t>zum Schluss</a:t>
            </a:r>
            <a:r>
              <a:rPr lang="de-DE"/>
              <a:t>: Ihr probiert mit dem Windkraft-Baukasten aus, welche Kombination am meisten Energie erzeugt – also wie man eine richtig gute Windturbine baut.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a:p>
          <a:p>
            <a:pPr marL="0" lvl="0" indent="0" algn="l">
              <a:spcBef>
                <a:spcPts val="0"/>
              </a:spcBef>
              <a:spcAft>
                <a:spcPts val="0"/>
              </a:spcAft>
              <a:buNone/>
            </a:pPr>
            <a:endParaRPr lang="de-DE"/>
          </a:p>
          <a:p>
            <a:pPr marL="0" lvl="0" indent="0" algn="l">
              <a:spcBef>
                <a:spcPts val="0"/>
              </a:spcBef>
              <a:spcAft>
                <a:spcPts val="0"/>
              </a:spcAft>
              <a:buNone/>
            </a:pPr>
            <a:r>
              <a:rPr lang="de-DE"/>
              <a:t>Lasst uns direkt loslegen!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a:p>
          <a:p>
            <a:pPr>
              <a:buNone/>
            </a:pPr>
            <a:endParaRPr lang="en-US">
              <a:hlinkClick r:id="rId3"/>
            </a:endParaRPr>
          </a:p>
          <a:p>
            <a:pPr>
              <a:buNone/>
            </a:pPr>
            <a:endParaRPr lang="en-US">
              <a:hlinkClick r:id="rId3"/>
            </a:endParaRPr>
          </a:p>
          <a:p>
            <a:pPr>
              <a:buNone/>
            </a:pPr>
            <a:endParaRPr lang="en-US">
              <a:hlinkClick r:id="rId3"/>
            </a:endParaRPr>
          </a:p>
          <a:p>
            <a:pPr>
              <a:buNone/>
            </a:pPr>
            <a:endParaRPr lang="en-US">
              <a:hlinkClick r:id="rId3"/>
            </a:endParaRPr>
          </a:p>
          <a:p>
            <a:pPr>
              <a:buNone/>
            </a:pPr>
            <a:endParaRPr lang="en-US">
              <a:hlinkClick r:id="rId3"/>
            </a:endParaRPr>
          </a:p>
          <a:p>
            <a:pPr>
              <a:buNone/>
            </a:pPr>
            <a:endParaRPr lang="en-US">
              <a:hlinkClick r:id="rId3"/>
            </a:endParaRPr>
          </a:p>
          <a:p>
            <a:pPr>
              <a:buNone/>
            </a:pPr>
            <a:endParaRPr lang="en-US">
              <a:hlinkClick r:id="rId3"/>
            </a:endParaRPr>
          </a:p>
          <a:p>
            <a:pPr>
              <a:buNone/>
            </a:pPr>
            <a:endParaRPr lang="en-US">
              <a:hlinkClick r:id="rId3"/>
            </a:endParaRPr>
          </a:p>
          <a:p>
            <a:pPr>
              <a:buNone/>
            </a:pPr>
            <a:endParaRPr lang="en-US">
              <a:hlinkClick r:id="rId3"/>
            </a:endParaRPr>
          </a:p>
          <a:p>
            <a:pPr>
              <a:buNone/>
            </a:pPr>
            <a:endParaRPr lang="en-US">
              <a:hlinkClick r:id="rId3"/>
            </a:endParaRPr>
          </a:p>
          <a:p>
            <a:pPr>
              <a:buNone/>
            </a:pPr>
            <a:endParaRPr lang="en-US">
              <a:hlinkClick r:id="rId3"/>
            </a:endParaRPr>
          </a:p>
          <a:p>
            <a:pPr>
              <a:buNone/>
            </a:pPr>
            <a:endParaRPr lang="en-US">
              <a:hlinkClick r:id="rId3"/>
            </a:endParaRPr>
          </a:p>
          <a:p>
            <a:pPr>
              <a:buNone/>
            </a:pPr>
            <a:endParaRPr lang="en-US">
              <a:hlinkClick r:id="rId3"/>
            </a:endParaRPr>
          </a:p>
          <a:p>
            <a:pPr>
              <a:buNone/>
            </a:pPr>
            <a:r>
              <a:rPr lang="en-US">
                <a:hlinkClick r:id="rId3"/>
              </a:rPr>
              <a:t>https://i.pinimg.com/originals/36/32/ea/3632ea56e4415244eb44fd078674ae1c.jpg</a:t>
            </a:r>
            <a:endParaRPr lang="de-DE"/>
          </a:p>
          <a:p>
            <a:pPr>
              <a:buNone/>
            </a:pPr>
            <a:r>
              <a:rPr lang="en-US">
                <a:hlinkClick r:id="rId4"/>
              </a:rPr>
              <a:t>https://th.bing.com/th/id/OIP.iGsyHNGh0JOFRnQa8SUstgAAAA?rs=1&amp;pid=ImgDetMain</a:t>
            </a:r>
          </a:p>
          <a:p>
            <a:pPr>
              <a:buNone/>
            </a:pPr>
            <a:r>
              <a:rPr lang="en-US">
                <a:hlinkClick r:id="rId5"/>
              </a:rPr>
              <a:t>https://wonderfulengineering.com/wp-content/uploads/2014/09/wind-turbine-pictures-2.jpg</a:t>
            </a:r>
          </a:p>
          <a:p>
            <a:pPr>
              <a:buNone/>
            </a:pPr>
            <a:endParaRPr lang="en-US"/>
          </a:p>
        </p:txBody>
      </p:sp>
    </p:spTree>
    <p:extLst>
      <p:ext uri="{BB962C8B-B14F-4D97-AF65-F5344CB8AC3E}">
        <p14:creationId xmlns:p14="http://schemas.microsoft.com/office/powerpoint/2010/main" val="761505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a:solidFill>
                  <a:srgbClr val="333333"/>
                </a:solidFill>
                <a:effectLst/>
                <a:latin typeface="Sofia Sans" panose="020B0604020202020204" charset="0"/>
              </a:rPr>
              <a:t>​</a:t>
            </a:r>
            <a:r>
              <a:rPr lang="de-DE" b="1"/>
              <a:t>Jetzt wird’s praktisch!</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b="1"/>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 Der </a:t>
            </a:r>
            <a:r>
              <a:rPr lang="de-DE" b="1"/>
              <a:t>Global Wind Atlas</a:t>
            </a:r>
            <a:r>
              <a:rPr lang="de-DE"/>
              <a:t> zeigt euch, </a:t>
            </a:r>
            <a:r>
              <a:rPr lang="de-DE" b="1"/>
              <a:t>wo auf der Welt besonders gute Windbedingungen herrschen</a:t>
            </a:r>
            <a:r>
              <a:rPr lang="de-DE"/>
              <a:t>.</a:t>
            </a:r>
            <a:br>
              <a:rPr lang="de-DE"/>
            </a:br>
            <a:r>
              <a:rPr lang="de-DE"/>
              <a:t>Mit nur einem Klick – oder Scan mit dem QR-Code – könnt ihr selbst entdecken:</a:t>
            </a:r>
            <a:br>
              <a:rPr lang="de-DE"/>
            </a:b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 Wo ist der Wind </a:t>
            </a:r>
            <a:r>
              <a:rPr lang="de-DE" b="1"/>
              <a:t>besonders stark</a:t>
            </a:r>
            <a:r>
              <a:rPr lang="de-DE"/>
              <a:t>?</a:t>
            </a:r>
            <a:br>
              <a:rPr lang="de-DE"/>
            </a:br>
            <a:r>
              <a:rPr lang="de-DE"/>
              <a:t>➡️ Wo gibt es </a:t>
            </a:r>
            <a:r>
              <a:rPr lang="de-DE" b="1"/>
              <a:t>viel Energie pro Fläche</a:t>
            </a:r>
            <a:r>
              <a:rPr lang="de-DE"/>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 </a:t>
            </a:r>
            <a:r>
              <a:rPr lang="de-DE" b="1"/>
              <a:t>Aufgabe 1:</a:t>
            </a:r>
            <a:br>
              <a:rPr lang="de-DE"/>
            </a:br>
            <a:r>
              <a:rPr lang="de-DE"/>
              <a:t>Öffnet euer Arbeitsheft auf </a:t>
            </a:r>
            <a:r>
              <a:rPr lang="de-DE" b="1"/>
              <a:t>Seite 16</a:t>
            </a:r>
            <a:r>
              <a:rPr lang="de-DE"/>
              <a:t> – dort findet ihr die Anleitung.</a:t>
            </a:r>
            <a:br>
              <a:rPr lang="de-DE"/>
            </a:br>
            <a:r>
              <a:rPr lang="de-DE"/>
              <a:t>Sucht euch einen Ort aus und schaut euch die </a:t>
            </a:r>
            <a:r>
              <a:rPr lang="de-DE" b="1"/>
              <a:t>Winddaten</a:t>
            </a:r>
            <a:r>
              <a:rPr lang="de-DE"/>
              <a:t> genau an!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Zu welchen Zahlen kommt ihr? </a:t>
            </a:r>
            <a:r>
              <a:rPr lang="de-DE" i="1"/>
              <a:t>(2 reden lassen &amp; erst dann die Zahlen auf der nächsten Slide zeigen)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de-DE" sz="1100" b="1" i="0" u="none" strike="noStrike" kern="0" cap="none" spc="0" normalizeH="0" baseline="0" noProof="0">
              <a:ln>
                <a:noFill/>
              </a:ln>
              <a:solidFill>
                <a:srgbClr val="000000"/>
              </a:solidFill>
              <a:effectLst/>
              <a:uLnTx/>
              <a:uFillTx/>
              <a:latin typeface="Arial"/>
              <a:cs typeface="Arial"/>
              <a:sym typeface="Arial"/>
            </a:endParaRPr>
          </a:p>
          <a:p>
            <a:pPr algn="l" rtl="0" fontAlgn="base">
              <a:lnSpc>
                <a:spcPts val="975"/>
              </a:lnSpc>
              <a:buNone/>
            </a:pPr>
            <a:endParaRPr lang="en-GB" b="0" i="0">
              <a:solidFill>
                <a:srgbClr val="333333"/>
              </a:solidFill>
              <a:effectLst/>
              <a:latin typeface="Segoe UI" panose="020B0502040204020203" pitchFamily="34" charset="0"/>
            </a:endParaRPr>
          </a:p>
          <a:p>
            <a:pPr algn="l" rtl="0" fontAlgn="base">
              <a:lnSpc>
                <a:spcPts val="975"/>
              </a:lnSpc>
              <a:buNone/>
            </a:pPr>
            <a:r>
              <a:rPr lang="en-GB" sz="1100" b="0" i="0">
                <a:solidFill>
                  <a:srgbClr val="333333"/>
                </a:solidFill>
                <a:effectLst/>
                <a:latin typeface="Sofia Sans" panose="020B0604020202020204" charset="0"/>
              </a:rPr>
              <a:t>​</a:t>
            </a:r>
            <a:endParaRPr lang="en-GB" b="0" i="0">
              <a:solidFill>
                <a:srgbClr val="333333"/>
              </a:solidFill>
              <a:effectLst/>
              <a:latin typeface="Segoe UI" panose="020B0502040204020203" pitchFamily="34" charset="0"/>
            </a:endParaRPr>
          </a:p>
          <a:p>
            <a:pPr marL="158750" indent="0">
              <a:buNone/>
            </a:pPr>
            <a:r>
              <a:rPr lang="de-DE" sz="1100" b="0" i="0" u="none" strike="noStrike" cap="none">
                <a:solidFill>
                  <a:srgbClr val="000000"/>
                </a:solidFill>
                <a:effectLst/>
                <a:latin typeface="Arial"/>
                <a:ea typeface="Arial"/>
                <a:cs typeface="Arial"/>
                <a:sym typeface="Arial"/>
              </a:rPr>
              <a:t> </a:t>
            </a:r>
            <a:endParaRPr lang="de-DE"/>
          </a:p>
        </p:txBody>
      </p:sp>
    </p:spTree>
    <p:extLst>
      <p:ext uri="{BB962C8B-B14F-4D97-AF65-F5344CB8AC3E}">
        <p14:creationId xmlns:p14="http://schemas.microsoft.com/office/powerpoint/2010/main" val="998481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0705F-FD41-4AEB-EC06-7CE6A3C4334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6619F8D-AE84-4087-FD6D-A768A0D6B1EE}"/>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D8ABF814-FD73-5D49-D76A-B2F46FDCD7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100" b="0" i="0" u="none" strike="noStrike" kern="0" cap="none" spc="0" normalizeH="0" baseline="0" noProof="0">
                <a:ln>
                  <a:noFill/>
                </a:ln>
                <a:solidFill>
                  <a:srgbClr val="333333"/>
                </a:solidFill>
                <a:effectLst/>
                <a:uLnTx/>
                <a:uFillTx/>
                <a:latin typeface="Sofia Sans" panose="020B0604020202020204" charset="0"/>
                <a:cs typeface="Arial"/>
                <a:sym typeface="Arial"/>
              </a:rPr>
              <a:t>​</a:t>
            </a:r>
            <a:r>
              <a:rPr lang="de-DE" b="1"/>
              <a:t>Hier seht ihr die Ergebnisse aus dem Global Wind Atlas! Und wie können wir die interpretieren? (Aufgabe 2)</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Deutschland hat im Vergleich zu Ghana eine </a:t>
            </a:r>
            <a:r>
              <a:rPr lang="de-DE" b="1"/>
              <a:t>höhere Leistungsdichte</a:t>
            </a:r>
            <a:r>
              <a:rPr lang="de-DE"/>
              <a:t> – also mehr Energie pro Quadratmeter – und auch eine </a:t>
            </a:r>
            <a:r>
              <a:rPr lang="de-DE" b="1"/>
              <a:t>höhere durchschnittliche Windgeschwindigkeit</a:t>
            </a:r>
            <a:r>
              <a:rPr lang="de-DE"/>
              <a:t>.</a:t>
            </a:r>
            <a:br>
              <a:rPr lang="de-DE"/>
            </a:br>
            <a:r>
              <a:rPr lang="de-DE"/>
              <a:t>Das bedeutet: </a:t>
            </a:r>
            <a:r>
              <a:rPr lang="de-DE" b="1"/>
              <a:t>Deutschland eignet sich besser für die Erzeugung von Windenergie</a:t>
            </a:r>
            <a:r>
              <a:rPr lang="de-DE"/>
              <a:t>, weil dort stärkere und gleichmäßigere Winde wehen.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b="1"/>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b="1"/>
              <a:t>Aber Achtung:</a:t>
            </a:r>
            <a:r>
              <a:rPr lang="de-DE"/>
              <a:t> Das heißt nicht, dass Ghana kein Potenzial hat!</a:t>
            </a:r>
            <a:br>
              <a:rPr lang="de-DE"/>
            </a:br>
            <a:r>
              <a:rPr lang="de-DE"/>
              <a:t>Ghana hat </a:t>
            </a:r>
            <a:r>
              <a:rPr lang="de-DE" b="1"/>
              <a:t>gutes Windpotenzial</a:t>
            </a:r>
            <a:r>
              <a:rPr lang="de-DE"/>
              <a:t>, besonders in </a:t>
            </a:r>
            <a:r>
              <a:rPr lang="de-DE" b="1"/>
              <a:t>Küstenregionen</a:t>
            </a:r>
            <a:r>
              <a:rPr lang="de-DE"/>
              <a:t> oder </a:t>
            </a:r>
            <a:r>
              <a:rPr lang="de-DE" b="1"/>
              <a:t>erhöhten Lagen</a:t>
            </a:r>
            <a:r>
              <a:rPr lang="de-DE"/>
              <a:t>.</a:t>
            </a:r>
            <a:br>
              <a:rPr lang="de-DE"/>
            </a:br>
            <a:r>
              <a:rPr lang="de-DE"/>
              <a:t>Mit </a:t>
            </a:r>
            <a:r>
              <a:rPr lang="de-DE" b="1"/>
              <a:t>moderner Windtechnik</a:t>
            </a:r>
            <a:r>
              <a:rPr lang="de-DE"/>
              <a:t> kann dort ebenfalls </a:t>
            </a:r>
            <a:r>
              <a:rPr lang="de-DE" b="1"/>
              <a:t>viel Energie erzeugt</a:t>
            </a:r>
            <a:r>
              <a:rPr lang="de-DE"/>
              <a:t> werden.</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b="1"/>
              <a:t>Was lernen wir daraus?</a:t>
            </a:r>
            <a:br>
              <a:rPr lang="de-DE"/>
            </a:br>
            <a:r>
              <a:rPr lang="de-DE"/>
              <a:t>Auch wenn ein Land auf den ersten Blick bessere Bedingungen hat, lohnt sich ein genauer Blick auf regionale Unterschiede und technische Möglichkeiten.</a:t>
            </a:r>
          </a:p>
          <a:p>
            <a:pPr marL="158750" indent="0" rtl="0" fontAlgn="base">
              <a:buNone/>
            </a:pPr>
            <a:endParaRPr lang="en-GB" sz="1100" b="0" i="0" u="none" strike="noStrike" cap="none">
              <a:solidFill>
                <a:srgbClr val="000000"/>
              </a:solidFill>
              <a:effectLst/>
              <a:latin typeface="Arial"/>
              <a:ea typeface="Arial"/>
              <a:cs typeface="Arial"/>
              <a:sym typeface="Arial"/>
            </a:endParaRPr>
          </a:p>
          <a:p>
            <a:pPr marL="158750" indent="0" algn="l" rtl="0" fontAlgn="base">
              <a:lnSpc>
                <a:spcPts val="975"/>
              </a:lnSpc>
              <a:buFont typeface="+mj-lt"/>
              <a:buNone/>
            </a:pPr>
            <a:r>
              <a:rPr lang="en-US" sz="1100" b="0" i="0" u="none" strike="noStrike">
                <a:solidFill>
                  <a:srgbClr val="333333"/>
                </a:solidFill>
                <a:effectLst/>
                <a:highlight>
                  <a:srgbClr val="FFFF00"/>
                </a:highlight>
                <a:latin typeface="Sofia Sans" panose="020B0604020202020204" charset="0"/>
              </a:rPr>
              <a:t> </a:t>
            </a:r>
            <a:r>
              <a:rPr lang="en-US" sz="1100" b="0" i="0">
                <a:solidFill>
                  <a:srgbClr val="333333"/>
                </a:solidFill>
                <a:effectLst/>
                <a:latin typeface="Sofia Sans" panose="020B0604020202020204" charset="0"/>
              </a:rPr>
              <a:t>​</a:t>
            </a:r>
            <a:endParaRPr lang="en-US" b="0" i="0">
              <a:solidFill>
                <a:srgbClr val="333333"/>
              </a:solidFill>
              <a:effectLst/>
              <a:latin typeface="Arial" panose="020B0604020202020204" pitchFamily="34" charset="0"/>
            </a:endParaRPr>
          </a:p>
          <a:p>
            <a:pPr algn="l" rtl="0" fontAlgn="base">
              <a:lnSpc>
                <a:spcPts val="975"/>
              </a:lnSpc>
              <a:buNone/>
            </a:pPr>
            <a:r>
              <a:rPr lang="en-GB" sz="1100" b="0" i="0">
                <a:solidFill>
                  <a:srgbClr val="333333"/>
                </a:solidFill>
                <a:effectLst/>
                <a:latin typeface="Sofia Sans" panose="020B0604020202020204" charset="0"/>
              </a:rPr>
              <a:t>​</a:t>
            </a:r>
            <a:endParaRPr lang="en-GB" b="0" i="0">
              <a:solidFill>
                <a:srgbClr val="333333"/>
              </a:solidFill>
              <a:effectLst/>
              <a:latin typeface="Segoe UI" panose="020B0502040204020203" pitchFamily="34" charset="0"/>
            </a:endParaRPr>
          </a:p>
          <a:p>
            <a:pPr algn="l" rtl="0" fontAlgn="base">
              <a:lnSpc>
                <a:spcPts val="975"/>
              </a:lnSpc>
              <a:buNone/>
            </a:pPr>
            <a:r>
              <a:rPr lang="en-GB" sz="1100" b="0" i="0">
                <a:solidFill>
                  <a:srgbClr val="333333"/>
                </a:solidFill>
                <a:effectLst/>
                <a:latin typeface="Sofia Sans" panose="020B0604020202020204" charset="0"/>
              </a:rPr>
              <a:t>​</a:t>
            </a:r>
            <a:endParaRPr lang="en-GB" b="0" i="0">
              <a:solidFill>
                <a:srgbClr val="333333"/>
              </a:solidFill>
              <a:effectLst/>
              <a:latin typeface="Segoe UI" panose="020B0502040204020203" pitchFamily="34" charset="0"/>
            </a:endParaRPr>
          </a:p>
          <a:p>
            <a:pPr marL="158750" indent="0">
              <a:buNone/>
            </a:pPr>
            <a:r>
              <a:rPr lang="de-DE" sz="1100" b="0" i="0" u="none" strike="noStrike" cap="none">
                <a:solidFill>
                  <a:srgbClr val="000000"/>
                </a:solidFill>
                <a:effectLst/>
                <a:latin typeface="Arial"/>
                <a:ea typeface="Arial"/>
                <a:cs typeface="Arial"/>
                <a:sym typeface="Arial"/>
              </a:rPr>
              <a:t> </a:t>
            </a:r>
            <a:endParaRPr lang="de-DE"/>
          </a:p>
        </p:txBody>
      </p:sp>
    </p:spTree>
    <p:extLst>
      <p:ext uri="{BB962C8B-B14F-4D97-AF65-F5344CB8AC3E}">
        <p14:creationId xmlns:p14="http://schemas.microsoft.com/office/powerpoint/2010/main" val="3888252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24E41-5F26-4788-8A93-5BD8C0F15C1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346AAA3-E28A-144A-BFB4-E62D7209801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ED68EC07-1871-6F02-EBBA-ACFA76143EF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100" b="0" i="0" u="none" strike="noStrike" kern="0" cap="none" spc="0" normalizeH="0" baseline="0" noProof="0">
                <a:ln>
                  <a:noFill/>
                </a:ln>
                <a:solidFill>
                  <a:srgbClr val="333333"/>
                </a:solidFill>
                <a:effectLst/>
                <a:uLnTx/>
                <a:uFillTx/>
                <a:latin typeface="Sofia Sans" panose="020B0604020202020204" charset="0"/>
                <a:cs typeface="Arial"/>
                <a:sym typeface="Arial"/>
              </a:rPr>
              <a:t>​</a:t>
            </a:r>
            <a:r>
              <a:rPr lang="de-DE" b="1"/>
              <a:t>Hier seht ihr die Ergebnisse aus dem Global Wind Atlas! Und wie können wir die interpretieren? (Aufgabe 2)</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Deutschland hat im Vergleich zu Ghana eine </a:t>
            </a:r>
            <a:r>
              <a:rPr lang="de-DE" b="1"/>
              <a:t>höhere Leistungsdichte</a:t>
            </a:r>
            <a:r>
              <a:rPr lang="de-DE"/>
              <a:t> – also mehr Energie pro Quadratmeter – und auch eine </a:t>
            </a:r>
            <a:r>
              <a:rPr lang="de-DE" b="1"/>
              <a:t>höhere durchschnittliche Windgeschwindigkeit</a:t>
            </a:r>
            <a:r>
              <a:rPr lang="de-DE"/>
              <a:t>.</a:t>
            </a:r>
            <a:br>
              <a:rPr lang="de-DE"/>
            </a:br>
            <a:r>
              <a:rPr lang="de-DE"/>
              <a:t>Das bedeutet: </a:t>
            </a:r>
            <a:r>
              <a:rPr lang="de-DE" b="1"/>
              <a:t>Deutschland eignet sich besser für die Erzeugung von Windenergie</a:t>
            </a:r>
            <a:r>
              <a:rPr lang="de-DE"/>
              <a:t>, weil dort stärkere und gleichmäßigere Winde wehen.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b="1"/>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b="1"/>
              <a:t>Aber Achtung:</a:t>
            </a:r>
            <a:r>
              <a:rPr lang="de-DE"/>
              <a:t> Das heißt nicht, dass Ghana kein Potenzial hat!</a:t>
            </a:r>
            <a:br>
              <a:rPr lang="de-DE"/>
            </a:br>
            <a:r>
              <a:rPr lang="de-DE"/>
              <a:t>Ghana hat </a:t>
            </a:r>
            <a:r>
              <a:rPr lang="de-DE" b="1"/>
              <a:t>gutes Windpotenzial</a:t>
            </a:r>
            <a:r>
              <a:rPr lang="de-DE"/>
              <a:t>, besonders in </a:t>
            </a:r>
            <a:r>
              <a:rPr lang="de-DE" b="1"/>
              <a:t>Küstenregionen</a:t>
            </a:r>
            <a:r>
              <a:rPr lang="de-DE"/>
              <a:t> oder </a:t>
            </a:r>
            <a:r>
              <a:rPr lang="de-DE" b="1"/>
              <a:t>erhöhten Lagen</a:t>
            </a:r>
            <a:r>
              <a:rPr lang="de-DE"/>
              <a:t>.</a:t>
            </a:r>
            <a:br>
              <a:rPr lang="de-DE"/>
            </a:br>
            <a:r>
              <a:rPr lang="de-DE"/>
              <a:t>Mit </a:t>
            </a:r>
            <a:r>
              <a:rPr lang="de-DE" b="1"/>
              <a:t>moderner Windtechnik</a:t>
            </a:r>
            <a:r>
              <a:rPr lang="de-DE"/>
              <a:t> kann dort ebenfalls </a:t>
            </a:r>
            <a:r>
              <a:rPr lang="de-DE" b="1"/>
              <a:t>viel Energie erzeugt</a:t>
            </a:r>
            <a:r>
              <a:rPr lang="de-DE"/>
              <a:t> werden.</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b="1"/>
              <a:t>Was lernen wir daraus?</a:t>
            </a:r>
            <a:br>
              <a:rPr lang="de-DE"/>
            </a:br>
            <a:r>
              <a:rPr lang="de-DE"/>
              <a:t>Auch wenn ein Land auf den ersten Blick bessere Bedingungen hat, lohnt sich ein genauer Blick auf regionale Unterschiede und technische Möglichkeiten.</a:t>
            </a:r>
          </a:p>
          <a:p>
            <a:pPr marL="158750" indent="0" rtl="0" fontAlgn="base">
              <a:buNone/>
            </a:pPr>
            <a:endParaRPr lang="en-GB" sz="1100" b="0" i="0" u="none" strike="noStrike" cap="none">
              <a:solidFill>
                <a:srgbClr val="000000"/>
              </a:solidFill>
              <a:effectLst/>
              <a:latin typeface="Arial"/>
              <a:ea typeface="Arial"/>
              <a:cs typeface="Arial"/>
              <a:sym typeface="Arial"/>
            </a:endParaRPr>
          </a:p>
          <a:p>
            <a:pPr marL="158750" indent="0" algn="l" rtl="0" fontAlgn="base">
              <a:lnSpc>
                <a:spcPts val="975"/>
              </a:lnSpc>
              <a:buFont typeface="+mj-lt"/>
              <a:buNone/>
            </a:pPr>
            <a:r>
              <a:rPr lang="en-US" sz="1100" b="0" i="0" u="none" strike="noStrike">
                <a:solidFill>
                  <a:srgbClr val="333333"/>
                </a:solidFill>
                <a:effectLst/>
                <a:highlight>
                  <a:srgbClr val="FFFF00"/>
                </a:highlight>
                <a:latin typeface="Sofia Sans" panose="020B0604020202020204" charset="0"/>
              </a:rPr>
              <a:t> </a:t>
            </a:r>
            <a:r>
              <a:rPr lang="en-US" sz="1100" b="0" i="0">
                <a:solidFill>
                  <a:srgbClr val="333333"/>
                </a:solidFill>
                <a:effectLst/>
                <a:latin typeface="Sofia Sans" panose="020B0604020202020204" charset="0"/>
              </a:rPr>
              <a:t>​</a:t>
            </a:r>
            <a:endParaRPr lang="en-US" b="0" i="0">
              <a:solidFill>
                <a:srgbClr val="333333"/>
              </a:solidFill>
              <a:effectLst/>
              <a:latin typeface="Arial" panose="020B0604020202020204" pitchFamily="34" charset="0"/>
            </a:endParaRPr>
          </a:p>
          <a:p>
            <a:pPr algn="l" rtl="0" fontAlgn="base">
              <a:lnSpc>
                <a:spcPts val="975"/>
              </a:lnSpc>
              <a:buNone/>
            </a:pPr>
            <a:r>
              <a:rPr lang="en-GB" sz="1100" b="0" i="0">
                <a:solidFill>
                  <a:srgbClr val="333333"/>
                </a:solidFill>
                <a:effectLst/>
                <a:latin typeface="Sofia Sans" panose="020B0604020202020204" charset="0"/>
              </a:rPr>
              <a:t>​</a:t>
            </a:r>
            <a:endParaRPr lang="en-GB" b="0" i="0">
              <a:solidFill>
                <a:srgbClr val="333333"/>
              </a:solidFill>
              <a:effectLst/>
              <a:latin typeface="Segoe UI" panose="020B0502040204020203" pitchFamily="34" charset="0"/>
            </a:endParaRPr>
          </a:p>
          <a:p>
            <a:pPr algn="l" rtl="0" fontAlgn="base">
              <a:lnSpc>
                <a:spcPts val="975"/>
              </a:lnSpc>
              <a:buNone/>
            </a:pPr>
            <a:r>
              <a:rPr lang="en-GB" sz="1100" b="0" i="0">
                <a:solidFill>
                  <a:srgbClr val="333333"/>
                </a:solidFill>
                <a:effectLst/>
                <a:latin typeface="Sofia Sans" panose="020B0604020202020204" charset="0"/>
              </a:rPr>
              <a:t>​</a:t>
            </a:r>
            <a:endParaRPr lang="en-GB" b="0" i="0">
              <a:solidFill>
                <a:srgbClr val="333333"/>
              </a:solidFill>
              <a:effectLst/>
              <a:latin typeface="Segoe UI" panose="020B0502040204020203" pitchFamily="34" charset="0"/>
            </a:endParaRPr>
          </a:p>
          <a:p>
            <a:pPr marL="158750" indent="0">
              <a:buNone/>
            </a:pPr>
            <a:r>
              <a:rPr lang="de-DE" sz="1100" b="0" i="0" u="none" strike="noStrike" cap="none">
                <a:solidFill>
                  <a:srgbClr val="000000"/>
                </a:solidFill>
                <a:effectLst/>
                <a:latin typeface="Arial"/>
                <a:ea typeface="Arial"/>
                <a:cs typeface="Arial"/>
                <a:sym typeface="Arial"/>
              </a:rPr>
              <a:t> </a:t>
            </a:r>
            <a:endParaRPr lang="de-DE"/>
          </a:p>
        </p:txBody>
      </p:sp>
    </p:spTree>
    <p:extLst>
      <p:ext uri="{BB962C8B-B14F-4D97-AF65-F5344CB8AC3E}">
        <p14:creationId xmlns:p14="http://schemas.microsoft.com/office/powerpoint/2010/main" val="1404503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Nun kommt eure letzte Aufgabe für dieses Kapitel.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Stellt euch vor: In einem Küstendorf in Ghana soll ein Windpark gebaut werden.</a:t>
            </a:r>
            <a:br>
              <a:rPr lang="de-DE"/>
            </a:br>
            <a:r>
              <a:rPr lang="de-DE"/>
              <a:t>Das bringt viele Fragen mit sich – für die Menschen vor Ort, die Umwelt, aber auch für die Regierung.</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Ihr bildet Gruppen und übernehmt verschiedene Rollen:</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 Ein lokaler Landwirt – der sich Sorgen um seine Felder und den Lärm macht.</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 Ein Regierungsvertreter – der sich für saubere Energie stark macht.</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 Ein Ingenieur – der genau weiß, wie Windräder funktionieren.</a:t>
            </a:r>
            <a:br>
              <a:rPr lang="de-DE"/>
            </a:br>
            <a:r>
              <a:rPr lang="de-DE"/>
              <a:t>👩🏾‍🎓 Und ein Schüler oder eine Schülerin – neugierig, was Windenergie für Zukunft und Umwelt bedeutet.</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Optional könnt ihr auch eine</a:t>
            </a:r>
            <a:r>
              <a:rPr lang="de-DE" i="1"/>
              <a:t>n Umweltschützer</a:t>
            </a:r>
            <a:r>
              <a:rPr lang="de-DE"/>
              <a:t>in in eure Runde holen.</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a:t>Schreibt in eurer Gruppe auf, was eure Figur denkt: Was spricht </a:t>
            </a:r>
            <a:r>
              <a:rPr lang="de-DE" b="1"/>
              <a:t>für</a:t>
            </a:r>
            <a:r>
              <a:rPr lang="de-DE"/>
              <a:t> Windkraft, was vielleicht </a:t>
            </a:r>
            <a:r>
              <a:rPr lang="de-DE" b="1"/>
              <a:t>dagegen</a:t>
            </a:r>
            <a:r>
              <a:rPr lang="de-DE"/>
              <a: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a:t>Am Ende besprechen wir gemeinsam:</a:t>
            </a:r>
            <a:br>
              <a:rPr lang="de-DE"/>
            </a:br>
            <a:r>
              <a:rPr lang="de-DE"/>
              <a:t>✅ Welche Chancen bietet Windenergie?</a:t>
            </a:r>
            <a:br>
              <a:rPr lang="de-DE"/>
            </a:br>
            <a:r>
              <a:rPr lang="de-DE"/>
              <a:t>⚠️ Welche Herausforderungen gibt es?</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a:t>Denn eines ist klar:</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Windkraft hat viele Vorteile – sie liefert sauberen Strom.</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Aber sie verändert auch Landschaften, betrifft Tiere und Menschen.</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Nicht alle denken gleich – und genau deshalb braucht es </a:t>
            </a:r>
            <a:r>
              <a:rPr lang="de-DE" b="1"/>
              <a:t>gute Entscheidungen</a:t>
            </a:r>
            <a:r>
              <a:rPr lang="de-DE"/>
              <a:t>, die </a:t>
            </a:r>
            <a:r>
              <a:rPr lang="de-DE" b="1"/>
              <a:t>alle Perspektiven</a:t>
            </a:r>
            <a:r>
              <a:rPr lang="de-DE"/>
              <a:t> mit einbeziehen. 🌍</a:t>
            </a:r>
          </a:p>
          <a:p>
            <a:pPr marL="0" indent="0">
              <a:buNone/>
            </a:pPr>
            <a:endParaRPr lang="it-IT">
              <a:hlinkClick r:id="rId3"/>
            </a:endParaRPr>
          </a:p>
          <a:p>
            <a:pPr marL="0" indent="0">
              <a:buNone/>
            </a:pPr>
            <a:endParaRPr lang="it-IT"/>
          </a:p>
          <a:p>
            <a:pPr marL="0" lvl="0" indent="0" algn="l" rtl="0">
              <a:spcBef>
                <a:spcPts val="0"/>
              </a:spcBef>
              <a:spcAft>
                <a:spcPts val="0"/>
              </a:spcAft>
              <a:buNone/>
            </a:pPr>
            <a:endParaRPr lang="it-IT"/>
          </a:p>
          <a:p>
            <a:pPr marL="0" lvl="0" indent="0" algn="l" rtl="0">
              <a:spcBef>
                <a:spcPts val="0"/>
              </a:spcBef>
              <a:spcAft>
                <a:spcPts val="0"/>
              </a:spcAft>
              <a:buNone/>
            </a:pPr>
            <a:endParaRPr lang="it-IT"/>
          </a:p>
          <a:p>
            <a:pPr marL="0" lvl="0" indent="0" algn="l" rtl="0">
              <a:spcBef>
                <a:spcPts val="0"/>
              </a:spcBef>
              <a:spcAft>
                <a:spcPts val="0"/>
              </a:spcAft>
              <a:buNone/>
            </a:pPr>
            <a:endParaRPr lang="it-IT"/>
          </a:p>
          <a:p>
            <a:pPr marL="0" lvl="0" indent="0" algn="l" rtl="0">
              <a:spcBef>
                <a:spcPts val="0"/>
              </a:spcBef>
              <a:spcAft>
                <a:spcPts val="0"/>
              </a:spcAft>
              <a:buNone/>
            </a:pPr>
            <a:endParaRPr lang="it-IT"/>
          </a:p>
          <a:p>
            <a:pPr marL="0" lvl="0" indent="0" algn="l" rtl="0">
              <a:spcBef>
                <a:spcPts val="0"/>
              </a:spcBef>
              <a:spcAft>
                <a:spcPts val="0"/>
              </a:spcAft>
              <a:buNone/>
            </a:pPr>
            <a:r>
              <a:rPr lang="it-IT"/>
              <a:t>Sources:</a:t>
            </a:r>
          </a:p>
          <a:p>
            <a:pPr marL="0" indent="0">
              <a:buNone/>
            </a:pPr>
            <a:r>
              <a:rPr lang="it-IT"/>
              <a:t>https://th.bing.com/th/id/R.165e40ad2e8015844434d94b97bbddc2?rik=sqfzrM4lRhQIyw&amp;pid=ImgRaw&amp;r=0</a:t>
            </a:r>
          </a:p>
          <a:p>
            <a:pPr marL="0" indent="0">
              <a:buNone/>
            </a:pPr>
            <a:r>
              <a:rPr lang="it-IT">
                <a:hlinkClick r:id="rId4"/>
              </a:rPr>
              <a:t>https://ghanaembassy.at/wp-content/uploads/2021/02/president.jpg</a:t>
            </a:r>
          </a:p>
          <a:p>
            <a:pPr marL="0" indent="0">
              <a:buNone/>
            </a:pPr>
            <a:r>
              <a:rPr lang="it-IT">
                <a:hlinkClick r:id="rId5"/>
              </a:rPr>
              <a:t>https://www.jnpengineeringgh.com/wp-content/uploads/2016/01/Electrical-instrumentation-works-on-the-turbine-and-pipeline-1144x858.jpg</a:t>
            </a:r>
          </a:p>
          <a:p>
            <a:pPr marL="0" indent="0">
              <a:buNone/>
            </a:pPr>
            <a:r>
              <a:rPr lang="it-IT">
                <a:hlinkClick r:id="rId3"/>
              </a:rPr>
              <a:t>https://th.bing.com/th/id/R.ced053f2c812ca086332d36d151b3b99?rik=AHxeHtUSoU9x6g&amp;riu=http%3a%2f%2fsites.psu.edu%2fafr110%2fwp-content%2fuploads%2fsites%2f14793%2f2014%2f12%2fImage-3-.jpg&amp;ehk=npu%2bvD8vpZRqF4VRGTW%2bMcFo6uvLGCRrMmTf%2fZAHCe8%3d&amp;risl=&amp;pid=ImgRaw&amp;r=0</a:t>
            </a:r>
          </a:p>
          <a:p>
            <a:pPr marL="0" indent="0">
              <a:buNone/>
            </a:pPr>
            <a:endParaRPr lang="it-IT"/>
          </a:p>
        </p:txBody>
      </p:sp>
    </p:spTree>
    <p:extLst>
      <p:ext uri="{BB962C8B-B14F-4D97-AF65-F5344CB8AC3E}">
        <p14:creationId xmlns:p14="http://schemas.microsoft.com/office/powerpoint/2010/main" val="262123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Beginnen wir mit dem messen und arbeiten mit wind </a:t>
            </a:r>
          </a:p>
          <a:p>
            <a:pPr marL="0" lvl="0" indent="0" algn="l" rtl="0">
              <a:spcBef>
                <a:spcPts val="0"/>
              </a:spcBef>
              <a:spcAft>
                <a:spcPts val="0"/>
              </a:spcAft>
              <a:buNone/>
            </a:pPr>
            <a:r>
              <a:rPr lang="de-DE"/>
              <a:t>Das erste was uns dabei begegnet ist wie messt man eigentlich </a:t>
            </a:r>
            <a:r>
              <a:rPr lang="de-DE" err="1"/>
              <a:t>windgeschwindigkeit</a:t>
            </a:r>
            <a:r>
              <a:rPr lang="de-DE"/>
              <a:t> und was bedeutet </a:t>
            </a:r>
            <a:r>
              <a:rPr lang="de-DE" err="1"/>
              <a:t>windgeschwindigkeit</a:t>
            </a:r>
            <a:endParaRPr/>
          </a:p>
        </p:txBody>
      </p:sp>
    </p:spTree>
    <p:extLst>
      <p:ext uri="{BB962C8B-B14F-4D97-AF65-F5344CB8AC3E}">
        <p14:creationId xmlns:p14="http://schemas.microsoft.com/office/powerpoint/2010/main" val="1081074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a:t>https://www.youtube.com/watch?v=HN0GxOQMzME&amp;t=25s</a:t>
            </a:r>
          </a:p>
        </p:txBody>
      </p:sp>
    </p:spTree>
    <p:extLst>
      <p:ext uri="{BB962C8B-B14F-4D97-AF65-F5344CB8AC3E}">
        <p14:creationId xmlns:p14="http://schemas.microsoft.com/office/powerpoint/2010/main" val="4146074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endParaRPr lang="it-IT"/>
          </a:p>
        </p:txBody>
      </p:sp>
    </p:spTree>
    <p:extLst>
      <p:ext uri="{BB962C8B-B14F-4D97-AF65-F5344CB8AC3E}">
        <p14:creationId xmlns:p14="http://schemas.microsoft.com/office/powerpoint/2010/main" val="2514525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de-DE" b="0"/>
              <a:t>Da wir schon diskutiert haben über Windgeschwindigkeit </a:t>
            </a:r>
          </a:p>
          <a:p>
            <a:pPr marL="285750" indent="-285750">
              <a:buFont typeface="Calibri"/>
              <a:buChar char="-"/>
            </a:pPr>
            <a:r>
              <a:rPr lang="de-DE" b="1" err="1"/>
              <a:t>Faster</a:t>
            </a:r>
            <a:r>
              <a:rPr lang="de-DE" b="1"/>
              <a:t> wind </a:t>
            </a:r>
            <a:r>
              <a:rPr lang="de-DE" b="1" err="1"/>
              <a:t>generates</a:t>
            </a:r>
            <a:r>
              <a:rPr lang="de-DE" b="1"/>
              <a:t> </a:t>
            </a:r>
            <a:r>
              <a:rPr lang="de-DE" b="1" err="1"/>
              <a:t>more</a:t>
            </a:r>
            <a:r>
              <a:rPr lang="de-DE" b="1"/>
              <a:t> power </a:t>
            </a:r>
            <a:r>
              <a:rPr lang="de-DE"/>
              <a:t>The </a:t>
            </a:r>
            <a:r>
              <a:rPr lang="de-DE" err="1"/>
              <a:t>energy</a:t>
            </a:r>
            <a:r>
              <a:rPr lang="de-DE"/>
              <a:t> a wind </a:t>
            </a:r>
            <a:r>
              <a:rPr lang="de-DE" err="1"/>
              <a:t>turbine</a:t>
            </a:r>
            <a:r>
              <a:rPr lang="de-DE"/>
              <a:t> </a:t>
            </a:r>
            <a:r>
              <a:rPr lang="de-DE" err="1"/>
              <a:t>produces</a:t>
            </a:r>
            <a:r>
              <a:rPr lang="de-DE"/>
              <a:t> </a:t>
            </a:r>
            <a:r>
              <a:rPr lang="de-DE" err="1"/>
              <a:t>depends</a:t>
            </a:r>
            <a:r>
              <a:rPr lang="de-DE"/>
              <a:t> on </a:t>
            </a:r>
            <a:r>
              <a:rPr lang="de-DE" err="1"/>
              <a:t>the</a:t>
            </a:r>
            <a:r>
              <a:rPr lang="de-DE"/>
              <a:t> </a:t>
            </a:r>
            <a:r>
              <a:rPr lang="de-DE" err="1"/>
              <a:t>cube</a:t>
            </a:r>
            <a:r>
              <a:rPr lang="de-DE"/>
              <a:t> </a:t>
            </a:r>
            <a:r>
              <a:rPr lang="de-DE" err="1"/>
              <a:t>of</a:t>
            </a:r>
            <a:r>
              <a:rPr lang="de-DE"/>
              <a:t> </a:t>
            </a:r>
            <a:r>
              <a:rPr lang="de-DE" err="1"/>
              <a:t>the</a:t>
            </a:r>
            <a:r>
              <a:rPr lang="de-DE"/>
              <a:t> wind </a:t>
            </a:r>
            <a:r>
              <a:rPr lang="de-DE" err="1"/>
              <a:t>speed</a:t>
            </a:r>
            <a:r>
              <a:rPr lang="de-DE"/>
              <a:t>. </a:t>
            </a:r>
            <a:r>
              <a:rPr lang="de-DE" err="1"/>
              <a:t>For</a:t>
            </a:r>
            <a:r>
              <a:rPr lang="de-DE"/>
              <a:t> </a:t>
            </a:r>
            <a:r>
              <a:rPr lang="de-DE" err="1"/>
              <a:t>example</a:t>
            </a:r>
            <a:r>
              <a:rPr lang="de-DE"/>
              <a:t>, </a:t>
            </a:r>
            <a:r>
              <a:rPr lang="de-DE" err="1"/>
              <a:t>doubling</a:t>
            </a:r>
            <a:r>
              <a:rPr lang="de-DE"/>
              <a:t> </a:t>
            </a:r>
            <a:r>
              <a:rPr lang="de-DE" err="1"/>
              <a:t>the</a:t>
            </a:r>
            <a:r>
              <a:rPr lang="de-DE"/>
              <a:t> wind </a:t>
            </a:r>
            <a:r>
              <a:rPr lang="de-DE" err="1"/>
              <a:t>speed</a:t>
            </a:r>
            <a:r>
              <a:rPr lang="de-DE"/>
              <a:t> </a:t>
            </a:r>
            <a:r>
              <a:rPr lang="de-DE" err="1"/>
              <a:t>increases</a:t>
            </a:r>
            <a:r>
              <a:rPr lang="de-DE"/>
              <a:t> </a:t>
            </a:r>
            <a:r>
              <a:rPr lang="de-DE" err="1"/>
              <a:t>energy</a:t>
            </a:r>
            <a:r>
              <a:rPr lang="de-DE"/>
              <a:t> </a:t>
            </a:r>
            <a:r>
              <a:rPr lang="de-DE" err="1"/>
              <a:t>production</a:t>
            </a:r>
            <a:r>
              <a:rPr lang="de-DE"/>
              <a:t> </a:t>
            </a:r>
            <a:r>
              <a:rPr lang="de-DE" err="1"/>
              <a:t>by</a:t>
            </a:r>
            <a:r>
              <a:rPr lang="de-DE"/>
              <a:t> 8 </a:t>
            </a:r>
            <a:r>
              <a:rPr lang="de-DE" err="1"/>
              <a:t>times</a:t>
            </a:r>
            <a:r>
              <a:rPr lang="de-DE"/>
              <a:t>!</a:t>
            </a:r>
            <a:endParaRPr lang="en-US"/>
          </a:p>
          <a:p>
            <a:pPr marL="285750" marR="0" lvl="0" indent="-285750" algn="l" defTabSz="914400" rtl="0" eaLnBrk="1" fontAlgn="auto" latinLnBrk="0" hangingPunct="1">
              <a:lnSpc>
                <a:spcPct val="100000"/>
              </a:lnSpc>
              <a:spcBef>
                <a:spcPts val="0"/>
              </a:spcBef>
              <a:spcAft>
                <a:spcPts val="0"/>
              </a:spcAft>
              <a:buClr>
                <a:srgbClr val="000000"/>
              </a:buClr>
              <a:buSzPts val="1100"/>
              <a:buFont typeface="Calibri"/>
              <a:buChar char="-"/>
              <a:tabLst/>
              <a:defRPr/>
            </a:pPr>
            <a:r>
              <a:rPr lang="de-DE" b="1" err="1"/>
              <a:t>Consistent</a:t>
            </a:r>
            <a:r>
              <a:rPr lang="de-DE" b="1"/>
              <a:t> wind </a:t>
            </a:r>
            <a:r>
              <a:rPr lang="de-DE" b="1" err="1"/>
              <a:t>is</a:t>
            </a:r>
            <a:r>
              <a:rPr lang="de-DE" b="1"/>
              <a:t> </a:t>
            </a:r>
            <a:r>
              <a:rPr lang="de-DE" b="1" err="1"/>
              <a:t>key</a:t>
            </a:r>
            <a:r>
              <a:rPr lang="de-DE" b="1"/>
              <a:t> </a:t>
            </a:r>
            <a:r>
              <a:rPr lang="de-DE" err="1"/>
              <a:t>Turbines</a:t>
            </a:r>
            <a:r>
              <a:rPr lang="de-DE"/>
              <a:t> </a:t>
            </a:r>
            <a:r>
              <a:rPr lang="de-DE" err="1"/>
              <a:t>require</a:t>
            </a:r>
            <a:r>
              <a:rPr lang="de-DE"/>
              <a:t> </a:t>
            </a:r>
            <a:r>
              <a:rPr lang="de-DE" err="1"/>
              <a:t>steady</a:t>
            </a:r>
            <a:r>
              <a:rPr lang="de-DE"/>
              <a:t> </a:t>
            </a:r>
            <a:r>
              <a:rPr lang="de-DE" err="1"/>
              <a:t>winds</a:t>
            </a:r>
            <a:r>
              <a:rPr lang="de-DE"/>
              <a:t> </a:t>
            </a:r>
            <a:r>
              <a:rPr lang="de-DE" err="1"/>
              <a:t>to</a:t>
            </a:r>
            <a:r>
              <a:rPr lang="de-DE"/>
              <a:t> perform </a:t>
            </a:r>
            <a:r>
              <a:rPr lang="de-DE" err="1"/>
              <a:t>effectively</a:t>
            </a:r>
            <a:endParaRPr lang="de-DE"/>
          </a:p>
          <a:p>
            <a:pPr marL="285750" marR="0" lvl="0" indent="-285750" algn="l" defTabSz="914400" rtl="0" eaLnBrk="1" fontAlgn="auto" latinLnBrk="0" hangingPunct="1">
              <a:lnSpc>
                <a:spcPct val="100000"/>
              </a:lnSpc>
              <a:spcBef>
                <a:spcPts val="0"/>
              </a:spcBef>
              <a:spcAft>
                <a:spcPts val="0"/>
              </a:spcAft>
              <a:buClr>
                <a:srgbClr val="000000"/>
              </a:buClr>
              <a:buSzPts val="1100"/>
              <a:buFont typeface="Calibri"/>
              <a:buChar char="-"/>
              <a:tabLst/>
              <a:defRPr/>
            </a:pPr>
            <a:r>
              <a:rPr lang="de-DE" b="1" err="1"/>
              <a:t>Why</a:t>
            </a:r>
            <a:r>
              <a:rPr lang="de-DE" b="1"/>
              <a:t> do </a:t>
            </a:r>
            <a:r>
              <a:rPr lang="de-DE" b="1" err="1"/>
              <a:t>we</a:t>
            </a:r>
            <a:r>
              <a:rPr lang="de-DE" b="1"/>
              <a:t> </a:t>
            </a:r>
            <a:r>
              <a:rPr lang="de-DE" b="1" err="1"/>
              <a:t>measure</a:t>
            </a:r>
            <a:r>
              <a:rPr lang="de-DE" b="1"/>
              <a:t> wind </a:t>
            </a:r>
            <a:r>
              <a:rPr lang="de-DE" b="1" err="1"/>
              <a:t>speed</a:t>
            </a:r>
            <a:r>
              <a:rPr lang="de-DE" b="1"/>
              <a:t>?</a:t>
            </a:r>
            <a:br>
              <a:rPr lang="de-DE"/>
            </a:br>
            <a:r>
              <a:rPr lang="de-DE" b="1"/>
              <a:t>Energy Potential: </a:t>
            </a:r>
            <a:r>
              <a:rPr lang="de-DE"/>
              <a:t>Wind </a:t>
            </a:r>
            <a:r>
              <a:rPr lang="de-DE" err="1"/>
              <a:t>turbines</a:t>
            </a:r>
            <a:r>
              <a:rPr lang="de-DE"/>
              <a:t> </a:t>
            </a:r>
            <a:r>
              <a:rPr lang="de-DE" err="1"/>
              <a:t>work</a:t>
            </a:r>
            <a:r>
              <a:rPr lang="de-DE"/>
              <a:t> </a:t>
            </a:r>
            <a:r>
              <a:rPr lang="de-DE" err="1"/>
              <a:t>best</a:t>
            </a:r>
            <a:r>
              <a:rPr lang="de-DE"/>
              <a:t> in </a:t>
            </a:r>
            <a:r>
              <a:rPr lang="de-DE" err="1"/>
              <a:t>areas</a:t>
            </a:r>
            <a:r>
              <a:rPr lang="de-DE"/>
              <a:t> </a:t>
            </a:r>
            <a:r>
              <a:rPr lang="de-DE" err="1"/>
              <a:t>with</a:t>
            </a:r>
            <a:r>
              <a:rPr lang="de-DE"/>
              <a:t> strong, </a:t>
            </a:r>
            <a:r>
              <a:rPr lang="de-DE" err="1"/>
              <a:t>steady</a:t>
            </a:r>
            <a:r>
              <a:rPr lang="de-DE"/>
              <a:t> </a:t>
            </a:r>
            <a:r>
              <a:rPr lang="de-DE" err="1"/>
              <a:t>winds</a:t>
            </a:r>
            <a:r>
              <a:rPr lang="de-DE"/>
              <a:t>.</a:t>
            </a:r>
            <a:br>
              <a:rPr lang="de-DE"/>
            </a:br>
            <a:r>
              <a:rPr lang="de-DE" err="1"/>
              <a:t>Example</a:t>
            </a:r>
            <a:r>
              <a:rPr lang="de-DE"/>
              <a:t>: Offshore wind </a:t>
            </a:r>
            <a:r>
              <a:rPr lang="de-DE" err="1"/>
              <a:t>farms</a:t>
            </a:r>
            <a:r>
              <a:rPr lang="de-DE"/>
              <a:t> </a:t>
            </a:r>
            <a:r>
              <a:rPr lang="de-DE" err="1"/>
              <a:t>benefit</a:t>
            </a:r>
            <a:r>
              <a:rPr lang="de-DE"/>
              <a:t> </a:t>
            </a:r>
            <a:r>
              <a:rPr lang="de-DE" err="1"/>
              <a:t>from</a:t>
            </a:r>
            <a:r>
              <a:rPr lang="de-DE"/>
              <a:t> </a:t>
            </a:r>
            <a:r>
              <a:rPr lang="de-DE" err="1"/>
              <a:t>consistent</a:t>
            </a:r>
            <a:r>
              <a:rPr lang="de-DE"/>
              <a:t> </a:t>
            </a:r>
            <a:r>
              <a:rPr lang="de-DE" err="1"/>
              <a:t>sea</a:t>
            </a:r>
            <a:r>
              <a:rPr lang="de-DE"/>
              <a:t> </a:t>
            </a:r>
            <a:r>
              <a:rPr lang="de-DE" err="1"/>
              <a:t>breezes</a:t>
            </a:r>
            <a:r>
              <a:rPr lang="de-DE"/>
              <a:t>.</a:t>
            </a:r>
            <a:br>
              <a:rPr lang="de-DE"/>
            </a:br>
            <a:r>
              <a:rPr lang="de-DE" b="1" err="1"/>
              <a:t>Turbulence</a:t>
            </a:r>
            <a:r>
              <a:rPr lang="de-DE" b="1"/>
              <a:t> and Height: </a:t>
            </a:r>
            <a:r>
              <a:rPr lang="de-DE"/>
              <a:t>Wind </a:t>
            </a:r>
            <a:r>
              <a:rPr lang="de-DE" err="1"/>
              <a:t>is</a:t>
            </a:r>
            <a:r>
              <a:rPr lang="de-DE"/>
              <a:t> </a:t>
            </a:r>
            <a:r>
              <a:rPr lang="de-DE" err="1"/>
              <a:t>stronger</a:t>
            </a:r>
            <a:r>
              <a:rPr lang="de-DE"/>
              <a:t> and </a:t>
            </a:r>
            <a:r>
              <a:rPr lang="de-DE" err="1"/>
              <a:t>steadier</a:t>
            </a:r>
            <a:r>
              <a:rPr lang="de-DE"/>
              <a:t> at </a:t>
            </a:r>
            <a:r>
              <a:rPr lang="de-DE" err="1"/>
              <a:t>higher</a:t>
            </a:r>
            <a:r>
              <a:rPr lang="de-DE"/>
              <a:t> </a:t>
            </a:r>
            <a:r>
              <a:rPr lang="de-DE" err="1"/>
              <a:t>altitudes</a:t>
            </a:r>
            <a:r>
              <a:rPr lang="de-DE"/>
              <a:t> </a:t>
            </a:r>
            <a:r>
              <a:rPr lang="de-DE" err="1"/>
              <a:t>because</a:t>
            </a:r>
            <a:r>
              <a:rPr lang="de-DE"/>
              <a:t> </a:t>
            </a:r>
            <a:r>
              <a:rPr lang="de-DE" err="1"/>
              <a:t>it</a:t>
            </a:r>
            <a:r>
              <a:rPr lang="de-DE"/>
              <a:t> </a:t>
            </a:r>
            <a:r>
              <a:rPr lang="de-DE" err="1"/>
              <a:t>faces</a:t>
            </a:r>
            <a:r>
              <a:rPr lang="de-DE"/>
              <a:t> </a:t>
            </a:r>
            <a:r>
              <a:rPr lang="de-DE" err="1"/>
              <a:t>less</a:t>
            </a:r>
            <a:r>
              <a:rPr lang="de-DE"/>
              <a:t> </a:t>
            </a:r>
            <a:r>
              <a:rPr lang="de-DE" err="1"/>
              <a:t>resistance</a:t>
            </a:r>
            <a:r>
              <a:rPr lang="de-DE"/>
              <a:t> </a:t>
            </a:r>
            <a:r>
              <a:rPr lang="de-DE" err="1"/>
              <a:t>from</a:t>
            </a:r>
            <a:r>
              <a:rPr lang="de-DE"/>
              <a:t> </a:t>
            </a:r>
            <a:r>
              <a:rPr lang="de-DE" err="1"/>
              <a:t>obstacles</a:t>
            </a:r>
            <a:r>
              <a:rPr lang="de-DE"/>
              <a:t> like </a:t>
            </a:r>
            <a:r>
              <a:rPr lang="de-DE" err="1"/>
              <a:t>buildings</a:t>
            </a:r>
            <a:r>
              <a:rPr lang="de-DE"/>
              <a:t> </a:t>
            </a:r>
            <a:r>
              <a:rPr lang="de-DE" err="1"/>
              <a:t>or</a:t>
            </a:r>
            <a:r>
              <a:rPr lang="de-DE"/>
              <a:t> </a:t>
            </a:r>
            <a:r>
              <a:rPr lang="de-DE" err="1"/>
              <a:t>trees</a:t>
            </a:r>
            <a:r>
              <a:rPr lang="de-DE" b="1"/>
              <a:t>.</a:t>
            </a:r>
            <a:br>
              <a:rPr lang="de-DE" b="1"/>
            </a:br>
            <a:r>
              <a:rPr lang="de-DE" b="1" err="1"/>
              <a:t>Did</a:t>
            </a:r>
            <a:r>
              <a:rPr lang="de-DE" i="1"/>
              <a:t> </a:t>
            </a:r>
            <a:r>
              <a:rPr lang="de-DE" i="1" err="1"/>
              <a:t>you</a:t>
            </a:r>
            <a:r>
              <a:rPr lang="de-DE" i="1"/>
              <a:t> </a:t>
            </a:r>
            <a:r>
              <a:rPr lang="de-DE" i="1" err="1"/>
              <a:t>know</a:t>
            </a:r>
            <a:r>
              <a:rPr lang="de-DE" i="1"/>
              <a:t>? Wind </a:t>
            </a:r>
            <a:r>
              <a:rPr lang="de-DE" i="1" err="1"/>
              <a:t>turbines</a:t>
            </a:r>
            <a:r>
              <a:rPr lang="de-DE" i="1"/>
              <a:t> </a:t>
            </a:r>
            <a:r>
              <a:rPr lang="de-DE" i="1" err="1"/>
              <a:t>are</a:t>
            </a:r>
            <a:r>
              <a:rPr lang="de-DE" i="1"/>
              <a:t> </a:t>
            </a:r>
            <a:r>
              <a:rPr lang="de-DE" i="1" err="1"/>
              <a:t>often</a:t>
            </a:r>
            <a:r>
              <a:rPr lang="de-DE" i="1"/>
              <a:t> </a:t>
            </a:r>
            <a:r>
              <a:rPr lang="de-DE" i="1" err="1"/>
              <a:t>taller</a:t>
            </a:r>
            <a:r>
              <a:rPr lang="de-DE" i="1"/>
              <a:t> </a:t>
            </a:r>
            <a:r>
              <a:rPr lang="de-DE" i="1" err="1"/>
              <a:t>than</a:t>
            </a:r>
            <a:r>
              <a:rPr lang="de-DE" i="1"/>
              <a:t> 100 </a:t>
            </a:r>
            <a:r>
              <a:rPr lang="de-DE" i="1" err="1"/>
              <a:t>meters</a:t>
            </a:r>
            <a:r>
              <a:rPr lang="de-DE" i="1"/>
              <a:t> </a:t>
            </a:r>
            <a:r>
              <a:rPr lang="de-DE" i="1" err="1"/>
              <a:t>to</a:t>
            </a:r>
            <a:r>
              <a:rPr lang="de-DE" i="1"/>
              <a:t> catch </a:t>
            </a:r>
            <a:r>
              <a:rPr lang="de-DE" i="1" err="1"/>
              <a:t>higher</a:t>
            </a:r>
            <a:r>
              <a:rPr lang="de-DE" i="1"/>
              <a:t> </a:t>
            </a:r>
            <a:r>
              <a:rPr lang="de-DE" i="1" err="1"/>
              <a:t>winds</a:t>
            </a:r>
            <a:r>
              <a:rPr lang="de-DE" i="1"/>
              <a:t>!</a:t>
            </a:r>
            <a:br>
              <a:rPr lang="de-DE" i="1"/>
            </a:br>
            <a:r>
              <a:rPr lang="de-DE" b="1" err="1"/>
              <a:t>Safety</a:t>
            </a:r>
            <a:r>
              <a:rPr lang="de-DE" b="1"/>
              <a:t>: </a:t>
            </a:r>
            <a:r>
              <a:rPr lang="de-DE" err="1"/>
              <a:t>Measuring</a:t>
            </a:r>
            <a:r>
              <a:rPr lang="de-DE"/>
              <a:t> wind </a:t>
            </a:r>
            <a:r>
              <a:rPr lang="de-DE" err="1"/>
              <a:t>helps</a:t>
            </a:r>
            <a:r>
              <a:rPr lang="de-DE"/>
              <a:t> </a:t>
            </a:r>
            <a:r>
              <a:rPr lang="de-DE" err="1"/>
              <a:t>predict</a:t>
            </a:r>
            <a:r>
              <a:rPr lang="de-DE"/>
              <a:t> extreme </a:t>
            </a:r>
            <a:r>
              <a:rPr lang="de-DE" err="1"/>
              <a:t>weather</a:t>
            </a:r>
            <a:r>
              <a:rPr lang="de-DE"/>
              <a:t> </a:t>
            </a:r>
            <a:r>
              <a:rPr lang="de-DE" err="1"/>
              <a:t>conditions</a:t>
            </a:r>
            <a:r>
              <a:rPr lang="de-DE"/>
              <a:t>, </a:t>
            </a:r>
            <a:r>
              <a:rPr lang="de-DE" err="1"/>
              <a:t>ensuring</a:t>
            </a:r>
            <a:r>
              <a:rPr lang="de-DE"/>
              <a:t> </a:t>
            </a:r>
            <a:r>
              <a:rPr lang="de-DE" err="1"/>
              <a:t>turbines</a:t>
            </a:r>
            <a:r>
              <a:rPr lang="de-DE"/>
              <a:t> </a:t>
            </a:r>
            <a:r>
              <a:rPr lang="de-DE" err="1"/>
              <a:t>can</a:t>
            </a:r>
            <a:r>
              <a:rPr lang="de-DE"/>
              <a:t> </a:t>
            </a:r>
            <a:r>
              <a:rPr lang="de-DE" err="1"/>
              <a:t>be</a:t>
            </a:r>
            <a:r>
              <a:rPr lang="de-DE"/>
              <a:t> </a:t>
            </a:r>
            <a:r>
              <a:rPr lang="de-DE" err="1"/>
              <a:t>safely</a:t>
            </a:r>
            <a:r>
              <a:rPr lang="de-DE"/>
              <a:t> </a:t>
            </a:r>
            <a:r>
              <a:rPr lang="de-DE" err="1"/>
              <a:t>shut</a:t>
            </a:r>
            <a:r>
              <a:rPr lang="de-DE"/>
              <a:t> down </a:t>
            </a:r>
            <a:r>
              <a:rPr lang="de-DE" err="1"/>
              <a:t>during</a:t>
            </a:r>
            <a:r>
              <a:rPr lang="de-DE"/>
              <a:t> </a:t>
            </a:r>
            <a:r>
              <a:rPr lang="de-DE" err="1"/>
              <a:t>storms</a:t>
            </a:r>
            <a:r>
              <a:rPr lang="de-DE"/>
              <a:t>.</a:t>
            </a:r>
            <a:endParaRPr lang="en-US"/>
          </a:p>
          <a:p>
            <a:pPr marL="285750" indent="-285750">
              <a:buFont typeface="Calibri"/>
              <a:buChar char="-"/>
            </a:pPr>
            <a:endParaRPr lang="de-DE"/>
          </a:p>
        </p:txBody>
      </p:sp>
    </p:spTree>
    <p:extLst>
      <p:ext uri="{BB962C8B-B14F-4D97-AF65-F5344CB8AC3E}">
        <p14:creationId xmlns:p14="http://schemas.microsoft.com/office/powerpoint/2010/main" val="3272912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de-DE"/>
              <a:t>After </a:t>
            </a:r>
            <a:r>
              <a:rPr lang="de-DE" err="1"/>
              <a:t>letting</a:t>
            </a:r>
            <a:r>
              <a:rPr lang="de-DE"/>
              <a:t> </a:t>
            </a:r>
            <a:r>
              <a:rPr lang="de-DE" err="1"/>
              <a:t>the</a:t>
            </a:r>
            <a:r>
              <a:rPr lang="de-DE"/>
              <a:t> </a:t>
            </a:r>
            <a:r>
              <a:rPr lang="de-DE" err="1"/>
              <a:t>students</a:t>
            </a:r>
            <a:r>
              <a:rPr lang="de-DE"/>
              <a:t> </a:t>
            </a:r>
            <a:r>
              <a:rPr lang="de-DE" err="1"/>
              <a:t>discuss</a:t>
            </a:r>
            <a:r>
              <a:rPr lang="de-DE"/>
              <a:t> </a:t>
            </a:r>
            <a:r>
              <a:rPr lang="de-DE" err="1"/>
              <a:t>for</a:t>
            </a:r>
            <a:r>
              <a:rPr lang="de-DE"/>
              <a:t> a </a:t>
            </a:r>
            <a:r>
              <a:rPr lang="de-DE" err="1"/>
              <a:t>while</a:t>
            </a:r>
            <a:r>
              <a:rPr lang="de-DE"/>
              <a:t>, </a:t>
            </a:r>
            <a:r>
              <a:rPr lang="de-DE" err="1"/>
              <a:t>some</a:t>
            </a:r>
            <a:r>
              <a:rPr lang="de-DE"/>
              <a:t> </a:t>
            </a:r>
            <a:r>
              <a:rPr lang="de-DE" err="1"/>
              <a:t>texts</a:t>
            </a:r>
            <a:r>
              <a:rPr lang="de-DE"/>
              <a:t> </a:t>
            </a:r>
            <a:r>
              <a:rPr lang="de-DE" err="1"/>
              <a:t>for</a:t>
            </a:r>
            <a:r>
              <a:rPr lang="de-DE"/>
              <a:t> </a:t>
            </a:r>
            <a:r>
              <a:rPr lang="de-DE" err="1"/>
              <a:t>the</a:t>
            </a:r>
            <a:r>
              <a:rPr lang="de-DE"/>
              <a:t> </a:t>
            </a:r>
            <a:r>
              <a:rPr lang="de-DE" err="1"/>
              <a:t>teachers</a:t>
            </a:r>
            <a:r>
              <a:rPr lang="de-DE"/>
              <a:t>: </a:t>
            </a:r>
            <a:r>
              <a:rPr lang="de-DE" err="1"/>
              <a:t>We’ve</a:t>
            </a:r>
            <a:r>
              <a:rPr lang="de-DE"/>
              <a:t> </a:t>
            </a:r>
            <a:r>
              <a:rPr lang="de-DE" err="1"/>
              <a:t>seen</a:t>
            </a:r>
            <a:r>
              <a:rPr lang="de-DE"/>
              <a:t> </a:t>
            </a:r>
            <a:r>
              <a:rPr lang="de-DE" err="1"/>
              <a:t>that</a:t>
            </a:r>
            <a:r>
              <a:rPr lang="de-DE"/>
              <a:t> </a:t>
            </a:r>
            <a:r>
              <a:rPr lang="de-DE" err="1"/>
              <a:t>faster</a:t>
            </a:r>
            <a:r>
              <a:rPr lang="de-DE"/>
              <a:t> and </a:t>
            </a:r>
            <a:r>
              <a:rPr lang="de-DE" err="1"/>
              <a:t>consistent</a:t>
            </a:r>
            <a:r>
              <a:rPr lang="de-DE"/>
              <a:t> </a:t>
            </a:r>
            <a:r>
              <a:rPr lang="de-DE" err="1"/>
              <a:t>winds</a:t>
            </a:r>
            <a:r>
              <a:rPr lang="de-DE"/>
              <a:t> </a:t>
            </a:r>
            <a:r>
              <a:rPr lang="de-DE" err="1"/>
              <a:t>are</a:t>
            </a:r>
            <a:r>
              <a:rPr lang="de-DE"/>
              <a:t> </a:t>
            </a:r>
            <a:r>
              <a:rPr lang="de-DE" err="1"/>
              <a:t>critical</a:t>
            </a:r>
            <a:r>
              <a:rPr lang="de-DE"/>
              <a:t> </a:t>
            </a:r>
            <a:r>
              <a:rPr lang="de-DE" err="1"/>
              <a:t>for</a:t>
            </a:r>
            <a:r>
              <a:rPr lang="de-DE"/>
              <a:t> wind </a:t>
            </a:r>
            <a:r>
              <a:rPr lang="de-DE" err="1"/>
              <a:t>energy</a:t>
            </a:r>
            <a:r>
              <a:rPr lang="de-DE"/>
              <a:t> </a:t>
            </a:r>
            <a:r>
              <a:rPr lang="de-DE" err="1"/>
              <a:t>generation</a:t>
            </a:r>
            <a:r>
              <a:rPr lang="de-DE"/>
              <a:t>. But </a:t>
            </a:r>
            <a:r>
              <a:rPr lang="de-DE" err="1"/>
              <a:t>how</a:t>
            </a:r>
            <a:r>
              <a:rPr lang="de-DE"/>
              <a:t> do </a:t>
            </a:r>
            <a:r>
              <a:rPr lang="de-DE" err="1"/>
              <a:t>we</a:t>
            </a:r>
            <a:r>
              <a:rPr lang="de-DE"/>
              <a:t> </a:t>
            </a:r>
            <a:r>
              <a:rPr lang="de-DE" err="1"/>
              <a:t>know</a:t>
            </a:r>
            <a:r>
              <a:rPr lang="de-DE"/>
              <a:t> </a:t>
            </a:r>
            <a:r>
              <a:rPr lang="de-DE" err="1"/>
              <a:t>which</a:t>
            </a:r>
            <a:r>
              <a:rPr lang="de-DE"/>
              <a:t> </a:t>
            </a:r>
            <a:r>
              <a:rPr lang="de-DE" err="1"/>
              <a:t>areas</a:t>
            </a:r>
            <a:r>
              <a:rPr lang="de-DE"/>
              <a:t> </a:t>
            </a:r>
            <a:r>
              <a:rPr lang="de-DE" err="1"/>
              <a:t>have</a:t>
            </a:r>
            <a:r>
              <a:rPr lang="de-DE"/>
              <a:t> </a:t>
            </a:r>
            <a:r>
              <a:rPr lang="de-DE" err="1"/>
              <a:t>the</a:t>
            </a:r>
            <a:r>
              <a:rPr lang="de-DE"/>
              <a:t> </a:t>
            </a:r>
            <a:r>
              <a:rPr lang="de-DE" err="1"/>
              <a:t>right</a:t>
            </a:r>
            <a:r>
              <a:rPr lang="de-DE"/>
              <a:t> </a:t>
            </a:r>
            <a:r>
              <a:rPr lang="de-DE" err="1"/>
              <a:t>conditions</a:t>
            </a:r>
            <a:r>
              <a:rPr lang="de-DE"/>
              <a:t>? </a:t>
            </a:r>
            <a:r>
              <a:rPr lang="de-DE" err="1"/>
              <a:t>Scientists</a:t>
            </a:r>
            <a:r>
              <a:rPr lang="de-DE"/>
              <a:t> </a:t>
            </a:r>
            <a:r>
              <a:rPr lang="de-DE" err="1"/>
              <a:t>can’t</a:t>
            </a:r>
            <a:r>
              <a:rPr lang="de-DE"/>
              <a:t> just </a:t>
            </a:r>
            <a:r>
              <a:rPr lang="de-DE" err="1"/>
              <a:t>guess</a:t>
            </a:r>
            <a:r>
              <a:rPr lang="de-DE"/>
              <a:t> – </a:t>
            </a:r>
            <a:r>
              <a:rPr lang="de-DE" err="1"/>
              <a:t>they</a:t>
            </a:r>
            <a:r>
              <a:rPr lang="de-DE"/>
              <a:t> </a:t>
            </a:r>
            <a:r>
              <a:rPr lang="de-DE" err="1"/>
              <a:t>need</a:t>
            </a:r>
            <a:r>
              <a:rPr lang="de-DE"/>
              <a:t> </a:t>
            </a:r>
            <a:r>
              <a:rPr lang="de-DE" err="1"/>
              <a:t>accurate</a:t>
            </a:r>
            <a:r>
              <a:rPr lang="de-DE"/>
              <a:t> </a:t>
            </a:r>
            <a:r>
              <a:rPr lang="de-DE" err="1"/>
              <a:t>data</a:t>
            </a:r>
            <a:r>
              <a:rPr lang="de-DE"/>
              <a:t>. Tools like </a:t>
            </a:r>
            <a:r>
              <a:rPr lang="de-DE" err="1"/>
              <a:t>anemometers</a:t>
            </a:r>
            <a:r>
              <a:rPr lang="de-DE"/>
              <a:t> </a:t>
            </a:r>
            <a:r>
              <a:rPr lang="de-DE" err="1"/>
              <a:t>help</a:t>
            </a:r>
            <a:r>
              <a:rPr lang="de-DE"/>
              <a:t> </a:t>
            </a:r>
            <a:r>
              <a:rPr lang="de-DE" err="1"/>
              <a:t>measure</a:t>
            </a:r>
            <a:r>
              <a:rPr lang="de-DE"/>
              <a:t> wind </a:t>
            </a:r>
            <a:r>
              <a:rPr lang="de-DE" err="1"/>
              <a:t>speed</a:t>
            </a:r>
            <a:r>
              <a:rPr lang="de-DE"/>
              <a:t> and </a:t>
            </a:r>
            <a:r>
              <a:rPr lang="de-DE" err="1"/>
              <a:t>provide</a:t>
            </a:r>
            <a:r>
              <a:rPr lang="de-DE"/>
              <a:t> essential </a:t>
            </a:r>
            <a:r>
              <a:rPr lang="de-DE" err="1"/>
              <a:t>information</a:t>
            </a:r>
            <a:r>
              <a:rPr lang="de-DE"/>
              <a:t>. </a:t>
            </a:r>
            <a:r>
              <a:rPr lang="de-DE" err="1"/>
              <a:t>Without</a:t>
            </a:r>
            <a:r>
              <a:rPr lang="de-DE"/>
              <a:t> </a:t>
            </a:r>
            <a:r>
              <a:rPr lang="de-DE" err="1"/>
              <a:t>accurate</a:t>
            </a:r>
            <a:r>
              <a:rPr lang="de-DE"/>
              <a:t> </a:t>
            </a:r>
            <a:r>
              <a:rPr lang="de-DE" err="1"/>
              <a:t>data</a:t>
            </a:r>
            <a:r>
              <a:rPr lang="de-DE"/>
              <a:t>, </a:t>
            </a:r>
            <a:r>
              <a:rPr lang="de-DE" err="1"/>
              <a:t>it’s</a:t>
            </a:r>
            <a:r>
              <a:rPr lang="de-DE"/>
              <a:t> impossible </a:t>
            </a:r>
            <a:r>
              <a:rPr lang="de-DE" err="1"/>
              <a:t>to</a:t>
            </a:r>
            <a:r>
              <a:rPr lang="de-DE"/>
              <a:t> </a:t>
            </a:r>
            <a:r>
              <a:rPr lang="de-DE" err="1"/>
              <a:t>identify</a:t>
            </a:r>
            <a:r>
              <a:rPr lang="de-DE"/>
              <a:t> </a:t>
            </a:r>
            <a:r>
              <a:rPr lang="de-DE" err="1"/>
              <a:t>the</a:t>
            </a:r>
            <a:r>
              <a:rPr lang="de-DE"/>
              <a:t> </a:t>
            </a:r>
            <a:r>
              <a:rPr lang="de-DE" err="1"/>
              <a:t>best</a:t>
            </a:r>
            <a:r>
              <a:rPr lang="de-DE"/>
              <a:t> </a:t>
            </a:r>
            <a:r>
              <a:rPr lang="de-DE" err="1"/>
              <a:t>locations</a:t>
            </a:r>
            <a:r>
              <a:rPr lang="de-DE"/>
              <a:t> </a:t>
            </a:r>
            <a:r>
              <a:rPr lang="de-DE" err="1"/>
              <a:t>for</a:t>
            </a:r>
            <a:r>
              <a:rPr lang="de-DE"/>
              <a:t> wind </a:t>
            </a:r>
            <a:r>
              <a:rPr lang="de-DE" err="1"/>
              <a:t>farms</a:t>
            </a:r>
            <a:r>
              <a:rPr lang="de-DE"/>
              <a:t> and </a:t>
            </a:r>
            <a:r>
              <a:rPr lang="de-DE" err="1"/>
              <a:t>ensure</a:t>
            </a:r>
            <a:r>
              <a:rPr lang="de-DE"/>
              <a:t> </a:t>
            </a:r>
            <a:r>
              <a:rPr lang="de-DE" err="1"/>
              <a:t>they</a:t>
            </a:r>
            <a:r>
              <a:rPr lang="de-DE"/>
              <a:t> </a:t>
            </a:r>
            <a:r>
              <a:rPr lang="de-DE" err="1"/>
              <a:t>produce</a:t>
            </a:r>
            <a:r>
              <a:rPr lang="de-DE"/>
              <a:t> </a:t>
            </a:r>
            <a:r>
              <a:rPr lang="de-DE" err="1"/>
              <a:t>enough</a:t>
            </a:r>
            <a:r>
              <a:rPr lang="de-DE"/>
              <a:t> </a:t>
            </a:r>
            <a:r>
              <a:rPr lang="de-DE" err="1"/>
              <a:t>energy</a:t>
            </a:r>
            <a:r>
              <a:rPr lang="de-DE"/>
              <a:t> </a:t>
            </a:r>
            <a:r>
              <a:rPr lang="de-DE" err="1"/>
              <a:t>efficiently</a:t>
            </a:r>
            <a:r>
              <a:rPr lang="de-DE"/>
              <a:t>. </a:t>
            </a:r>
            <a:r>
              <a:rPr lang="de-DE" err="1"/>
              <a:t>For</a:t>
            </a:r>
            <a:r>
              <a:rPr lang="de-DE"/>
              <a:t> </a:t>
            </a:r>
            <a:r>
              <a:rPr lang="de-DE" err="1"/>
              <a:t>example</a:t>
            </a:r>
            <a:r>
              <a:rPr lang="de-DE"/>
              <a:t>, </a:t>
            </a:r>
            <a:r>
              <a:rPr lang="de-DE" err="1"/>
              <a:t>imagine</a:t>
            </a:r>
            <a:r>
              <a:rPr lang="de-DE"/>
              <a:t> </a:t>
            </a:r>
            <a:r>
              <a:rPr lang="de-DE" err="1"/>
              <a:t>trying</a:t>
            </a:r>
            <a:r>
              <a:rPr lang="de-DE"/>
              <a:t> </a:t>
            </a:r>
            <a:r>
              <a:rPr lang="de-DE" err="1"/>
              <a:t>to</a:t>
            </a:r>
            <a:r>
              <a:rPr lang="de-DE"/>
              <a:t> power an </a:t>
            </a:r>
            <a:r>
              <a:rPr lang="de-DE" err="1"/>
              <a:t>entire</a:t>
            </a:r>
            <a:r>
              <a:rPr lang="de-DE"/>
              <a:t> </a:t>
            </a:r>
            <a:r>
              <a:rPr lang="de-DE" err="1"/>
              <a:t>city</a:t>
            </a:r>
            <a:r>
              <a:rPr lang="de-DE"/>
              <a:t> </a:t>
            </a:r>
            <a:r>
              <a:rPr lang="de-DE" err="1"/>
              <a:t>with</a:t>
            </a:r>
            <a:r>
              <a:rPr lang="de-DE"/>
              <a:t> </a:t>
            </a:r>
            <a:r>
              <a:rPr lang="de-DE" err="1"/>
              <a:t>turbines</a:t>
            </a:r>
            <a:r>
              <a:rPr lang="de-DE"/>
              <a:t> </a:t>
            </a:r>
            <a:r>
              <a:rPr lang="de-DE" err="1"/>
              <a:t>placed</a:t>
            </a:r>
            <a:r>
              <a:rPr lang="de-DE"/>
              <a:t> in </a:t>
            </a:r>
            <a:r>
              <a:rPr lang="de-DE" err="1"/>
              <a:t>low</a:t>
            </a:r>
            <a:r>
              <a:rPr lang="de-DE"/>
              <a:t>-wind </a:t>
            </a:r>
            <a:r>
              <a:rPr lang="de-DE" err="1"/>
              <a:t>areas</a:t>
            </a:r>
            <a:r>
              <a:rPr lang="de-DE"/>
              <a:t>. </a:t>
            </a:r>
            <a:r>
              <a:rPr lang="de-DE" err="1"/>
              <a:t>Without</a:t>
            </a:r>
            <a:r>
              <a:rPr lang="de-DE"/>
              <a:t> </a:t>
            </a:r>
            <a:r>
              <a:rPr lang="de-DE" err="1"/>
              <a:t>these</a:t>
            </a:r>
            <a:r>
              <a:rPr lang="de-DE"/>
              <a:t> </a:t>
            </a:r>
            <a:r>
              <a:rPr lang="de-DE" err="1"/>
              <a:t>measurements</a:t>
            </a:r>
            <a:r>
              <a:rPr lang="de-DE"/>
              <a:t>, </a:t>
            </a:r>
            <a:r>
              <a:rPr lang="de-DE" err="1"/>
              <a:t>it</a:t>
            </a:r>
            <a:r>
              <a:rPr lang="de-DE"/>
              <a:t> </a:t>
            </a:r>
            <a:r>
              <a:rPr lang="de-DE" err="1"/>
              <a:t>would</a:t>
            </a:r>
            <a:r>
              <a:rPr lang="de-DE"/>
              <a:t> </a:t>
            </a:r>
            <a:r>
              <a:rPr lang="de-DE" err="1"/>
              <a:t>lead</a:t>
            </a:r>
            <a:r>
              <a:rPr lang="de-DE"/>
              <a:t> </a:t>
            </a:r>
            <a:r>
              <a:rPr lang="de-DE" err="1"/>
              <a:t>to</a:t>
            </a:r>
            <a:r>
              <a:rPr lang="de-DE"/>
              <a:t> </a:t>
            </a:r>
            <a:r>
              <a:rPr lang="de-DE" err="1"/>
              <a:t>wasted</a:t>
            </a:r>
            <a:r>
              <a:rPr lang="de-DE"/>
              <a:t> </a:t>
            </a:r>
            <a:r>
              <a:rPr lang="de-DE" err="1"/>
              <a:t>resources</a:t>
            </a:r>
            <a:r>
              <a:rPr lang="de-DE"/>
              <a:t> and </a:t>
            </a:r>
            <a:r>
              <a:rPr lang="de-DE" err="1"/>
              <a:t>failed</a:t>
            </a:r>
            <a:r>
              <a:rPr lang="de-DE"/>
              <a:t> </a:t>
            </a:r>
            <a:r>
              <a:rPr lang="de-DE" err="1"/>
              <a:t>projects</a:t>
            </a:r>
            <a:r>
              <a:rPr lang="de-DE"/>
              <a:t>. Fun </a:t>
            </a:r>
            <a:r>
              <a:rPr lang="de-DE" err="1"/>
              <a:t>fact</a:t>
            </a:r>
            <a:r>
              <a:rPr lang="de-DE"/>
              <a:t>: The </a:t>
            </a:r>
            <a:r>
              <a:rPr lang="de-DE" err="1"/>
              <a:t>world’s</a:t>
            </a:r>
            <a:r>
              <a:rPr lang="de-DE"/>
              <a:t> </a:t>
            </a:r>
            <a:r>
              <a:rPr lang="de-DE" err="1"/>
              <a:t>largest</a:t>
            </a:r>
            <a:r>
              <a:rPr lang="de-DE"/>
              <a:t> wind </a:t>
            </a:r>
            <a:r>
              <a:rPr lang="de-DE" err="1"/>
              <a:t>farms</a:t>
            </a:r>
            <a:r>
              <a:rPr lang="de-DE"/>
              <a:t> </a:t>
            </a:r>
            <a:r>
              <a:rPr lang="de-DE" err="1"/>
              <a:t>are</a:t>
            </a:r>
            <a:r>
              <a:rPr lang="de-DE"/>
              <a:t> </a:t>
            </a:r>
            <a:r>
              <a:rPr lang="de-DE" err="1"/>
              <a:t>located</a:t>
            </a:r>
            <a:r>
              <a:rPr lang="de-DE"/>
              <a:t> in </a:t>
            </a:r>
            <a:r>
              <a:rPr lang="de-DE" err="1"/>
              <a:t>places</a:t>
            </a:r>
            <a:r>
              <a:rPr lang="de-DE"/>
              <a:t> </a:t>
            </a:r>
            <a:r>
              <a:rPr lang="de-DE" err="1"/>
              <a:t>where</a:t>
            </a:r>
            <a:r>
              <a:rPr lang="de-DE"/>
              <a:t> </a:t>
            </a:r>
            <a:r>
              <a:rPr lang="de-DE" err="1"/>
              <a:t>scientists</a:t>
            </a:r>
            <a:r>
              <a:rPr lang="de-DE"/>
              <a:t> </a:t>
            </a:r>
            <a:r>
              <a:rPr lang="de-DE" err="1"/>
              <a:t>used</a:t>
            </a:r>
            <a:r>
              <a:rPr lang="de-DE"/>
              <a:t> </a:t>
            </a:r>
            <a:r>
              <a:rPr lang="de-DE" err="1"/>
              <a:t>anemometers</a:t>
            </a:r>
            <a:r>
              <a:rPr lang="de-DE"/>
              <a:t> </a:t>
            </a:r>
            <a:r>
              <a:rPr lang="de-DE" err="1"/>
              <a:t>to</a:t>
            </a:r>
            <a:r>
              <a:rPr lang="de-DE"/>
              <a:t> </a:t>
            </a:r>
            <a:r>
              <a:rPr lang="de-DE" err="1"/>
              <a:t>study</a:t>
            </a:r>
            <a:r>
              <a:rPr lang="de-DE"/>
              <a:t> wind </a:t>
            </a:r>
            <a:r>
              <a:rPr lang="de-DE" err="1"/>
              <a:t>speeds</a:t>
            </a:r>
            <a:r>
              <a:rPr lang="de-DE"/>
              <a:t> </a:t>
            </a:r>
            <a:r>
              <a:rPr lang="de-DE" err="1"/>
              <a:t>for</a:t>
            </a:r>
            <a:r>
              <a:rPr lang="de-DE"/>
              <a:t> </a:t>
            </a:r>
            <a:r>
              <a:rPr lang="de-DE" err="1"/>
              <a:t>years</a:t>
            </a:r>
            <a:r>
              <a:rPr lang="de-DE"/>
              <a:t> </a:t>
            </a:r>
            <a:r>
              <a:rPr lang="de-DE" err="1"/>
              <a:t>before</a:t>
            </a:r>
            <a:r>
              <a:rPr lang="de-DE"/>
              <a:t> </a:t>
            </a:r>
            <a:r>
              <a:rPr lang="de-DE" err="1"/>
              <a:t>starting</a:t>
            </a:r>
            <a:r>
              <a:rPr lang="de-DE"/>
              <a:t> </a:t>
            </a:r>
            <a:r>
              <a:rPr lang="de-DE" err="1"/>
              <a:t>construction</a:t>
            </a:r>
            <a:r>
              <a:rPr lang="de-DE"/>
              <a:t>. </a:t>
            </a:r>
            <a:endParaRPr lang="en-US"/>
          </a:p>
          <a:p>
            <a:pPr marL="0" indent="0">
              <a:buNone/>
            </a:pPr>
            <a:endParaRPr lang="de-DE"/>
          </a:p>
        </p:txBody>
      </p:sp>
    </p:spTree>
    <p:extLst>
      <p:ext uri="{BB962C8B-B14F-4D97-AF65-F5344CB8AC3E}">
        <p14:creationId xmlns:p14="http://schemas.microsoft.com/office/powerpoint/2010/main" val="2589035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endParaRPr lang="it-IT"/>
          </a:p>
        </p:txBody>
      </p:sp>
    </p:spTree>
    <p:extLst>
      <p:ext uri="{BB962C8B-B14F-4D97-AF65-F5344CB8AC3E}">
        <p14:creationId xmlns:p14="http://schemas.microsoft.com/office/powerpoint/2010/main" val="3727635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None/>
            </a:pPr>
            <a:r>
              <a:rPr lang="de-DE" sz="1200" i="0">
                <a:solidFill>
                  <a:srgbClr val="595959"/>
                </a:solidFill>
                <a:latin typeface="Anaheim"/>
                <a:ea typeface="Anaheim"/>
                <a:cs typeface="Anaheim"/>
                <a:sym typeface="Anaheim"/>
              </a:rPr>
              <a:t>Damit ihr wisst, was heute auf euch zukommt, schauen wir kurz auf den Ablauf.</a:t>
            </a:r>
          </a:p>
          <a:p>
            <a:pPr marL="171450" lvl="0" indent="-171450" algn="l" rtl="0">
              <a:spcBef>
                <a:spcPts val="0"/>
              </a:spcBef>
              <a:spcAft>
                <a:spcPts val="0"/>
              </a:spcAft>
              <a:buClr>
                <a:schemeClr val="dk1"/>
              </a:buClr>
              <a:buSzPts val="1100"/>
            </a:pPr>
            <a:r>
              <a:rPr lang="de-DE" sz="1200" i="0">
                <a:solidFill>
                  <a:srgbClr val="595959"/>
                </a:solidFill>
                <a:latin typeface="Anaheim"/>
                <a:ea typeface="Anaheim"/>
                <a:cs typeface="Anaheim"/>
                <a:sym typeface="Anaheim"/>
              </a:rPr>
              <a:t>Erstens sprechen wir über die Grundlagen der Windenergie: Was ist Energie eigentlich, wie funktioniert Windenergie – und was zeigt uns der globale Windatlas?</a:t>
            </a:r>
          </a:p>
          <a:p>
            <a:pPr marL="171450" lvl="0" indent="-171450" algn="l" rtl="0">
              <a:spcBef>
                <a:spcPts val="0"/>
              </a:spcBef>
              <a:spcAft>
                <a:spcPts val="0"/>
              </a:spcAft>
              <a:buClr>
                <a:schemeClr val="dk1"/>
              </a:buClr>
              <a:buSzPts val="1100"/>
            </a:pPr>
            <a:r>
              <a:rPr lang="de-DE" sz="1200" i="0">
                <a:solidFill>
                  <a:srgbClr val="595959"/>
                </a:solidFill>
                <a:latin typeface="Anaheim"/>
                <a:ea typeface="Anaheim"/>
                <a:cs typeface="Anaheim"/>
                <a:sym typeface="Anaheim"/>
              </a:rPr>
              <a:t>Zweitens geht es darum, wie man Wind misst und warum Wind Arbeit verrichten kann. Das heißt, wir schauen uns an, was Wind wirklich ‘leistet’.</a:t>
            </a:r>
          </a:p>
          <a:p>
            <a:pPr marL="171450" lvl="0" indent="-171450" algn="l" rtl="0">
              <a:spcBef>
                <a:spcPts val="0"/>
              </a:spcBef>
              <a:spcAft>
                <a:spcPts val="0"/>
              </a:spcAft>
              <a:buClr>
                <a:schemeClr val="dk1"/>
              </a:buClr>
              <a:buSzPts val="1100"/>
            </a:pPr>
            <a:r>
              <a:rPr lang="de-DE" sz="1200" i="0">
                <a:solidFill>
                  <a:srgbClr val="595959"/>
                </a:solidFill>
                <a:latin typeface="Anaheim"/>
                <a:ea typeface="Anaheim"/>
                <a:cs typeface="Anaheim"/>
                <a:sym typeface="Anaheim"/>
              </a:rPr>
              <a:t>Drittens baut ihr euer eigenes kleines Flügelprofil. Das ist die Form, die später an einer echten Windturbine für Auftrieb sorgt.</a:t>
            </a:r>
          </a:p>
          <a:p>
            <a:pPr marL="171450" lvl="0" indent="-171450" algn="l" rtl="0">
              <a:spcBef>
                <a:spcPts val="0"/>
              </a:spcBef>
              <a:spcAft>
                <a:spcPts val="0"/>
              </a:spcAft>
              <a:buClr>
                <a:schemeClr val="dk1"/>
              </a:buClr>
              <a:buSzPts val="1100"/>
            </a:pPr>
            <a:r>
              <a:rPr lang="de-DE" sz="1200" i="0">
                <a:solidFill>
                  <a:srgbClr val="595959"/>
                </a:solidFill>
                <a:latin typeface="Anaheim"/>
                <a:ea typeface="Anaheim"/>
                <a:cs typeface="Anaheim"/>
                <a:sym typeface="Anaheim"/>
              </a:rPr>
              <a:t>Und zum Schluss wird’s praktisch: Mit dem Windturbinen-Baukasten probiert ihr verschiedene Einstellungen aus und findet heraus, welche Turbine am besten funktioniert.</a:t>
            </a:r>
          </a:p>
          <a:p>
            <a:pPr marL="0" lvl="0" indent="0" algn="l" rtl="0">
              <a:spcBef>
                <a:spcPts val="0"/>
              </a:spcBef>
              <a:spcAft>
                <a:spcPts val="0"/>
              </a:spcAft>
              <a:buClr>
                <a:schemeClr val="dk1"/>
              </a:buClr>
              <a:buSzPts val="1100"/>
              <a:buNone/>
            </a:pPr>
            <a:r>
              <a:rPr lang="de-DE" sz="1200" i="0">
                <a:solidFill>
                  <a:srgbClr val="595959"/>
                </a:solidFill>
                <a:latin typeface="Anaheim"/>
                <a:ea typeface="Anaheim"/>
                <a:cs typeface="Anaheim"/>
                <a:sym typeface="Anaheim"/>
              </a:rPr>
              <a:t>Also: Theorie, Praxis – und am Ende wisst ihr richtig viel über Windenergie und könnt selber testen, was wirkt.</a:t>
            </a: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95AA2-F860-F522-825B-B766A577755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A1011C8-6C18-B7E7-DB79-CF58899291D5}"/>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0006E145-B4CC-EE86-C138-B9C556F8E238}"/>
              </a:ext>
            </a:extLst>
          </p:cNvPr>
          <p:cNvSpPr>
            <a:spLocks noGrp="1"/>
          </p:cNvSpPr>
          <p:nvPr>
            <p:ph type="body" idx="1"/>
          </p:nvPr>
        </p:nvSpPr>
        <p:spPr/>
        <p:txBody>
          <a:bodyPr/>
          <a:lstStyle/>
          <a:p>
            <a:pPr marL="0" indent="0">
              <a:lnSpc>
                <a:spcPct val="114999"/>
              </a:lnSpc>
              <a:buNone/>
            </a:pPr>
            <a:r>
              <a:rPr lang="en-GB"/>
              <a:t>Wind speed is not constant; it fluctuates over time due to variations in atmospheric pressure, temperature, and obstacles in its path.</a:t>
            </a:r>
          </a:p>
          <a:p>
            <a:pPr marL="0" indent="0">
              <a:lnSpc>
                <a:spcPct val="114999"/>
              </a:lnSpc>
              <a:buNone/>
            </a:pPr>
            <a:r>
              <a:rPr lang="en-GB"/>
              <a:t>Example: The wind near a building can suddenly increase or decrease depending on how it flows around the structure.</a:t>
            </a:r>
          </a:p>
          <a:p>
            <a:pPr marL="0" indent="0">
              <a:lnSpc>
                <a:spcPct val="114999"/>
              </a:lnSpc>
              <a:buNone/>
            </a:pPr>
            <a:r>
              <a:rPr lang="en-GB"/>
              <a:t>Wind is generally stronger and more consistent at higher altitudes because there are fewer obstacles (like trees and buildings) causing friction.</a:t>
            </a:r>
          </a:p>
          <a:p>
            <a:pPr marL="0" indent="0">
              <a:lnSpc>
                <a:spcPct val="114999"/>
              </a:lnSpc>
              <a:buNone/>
            </a:pPr>
            <a:r>
              <a:rPr lang="en-GB"/>
              <a:t>Example: A wind turbine on a tall tower captures more energy than one closer to the ground.</a:t>
            </a:r>
          </a:p>
          <a:p>
            <a:pPr marL="0" indent="0">
              <a:lnSpc>
                <a:spcPct val="114999"/>
              </a:lnSpc>
              <a:buNone/>
            </a:pPr>
            <a:endParaRPr lang="en-GB"/>
          </a:p>
          <a:p>
            <a:pPr>
              <a:lnSpc>
                <a:spcPct val="114999"/>
              </a:lnSpc>
              <a:buFont typeface="Wingdings" panose="05000000000000000000" pitchFamily="2" charset="2"/>
              <a:buChar char="Ø"/>
            </a:pPr>
            <a:r>
              <a:rPr lang="en-GB" noProof="0"/>
              <a:t>Wind speeds increase unpredictably, and directions can change rapidly.</a:t>
            </a:r>
          </a:p>
          <a:p>
            <a:pPr>
              <a:lnSpc>
                <a:spcPct val="114999"/>
              </a:lnSpc>
              <a:buFont typeface="Wingdings" panose="05000000000000000000" pitchFamily="2" charset="2"/>
              <a:buChar char="Ø"/>
            </a:pPr>
            <a:r>
              <a:rPr lang="en-GB" noProof="0"/>
              <a:t>This makes it challenging to maintain steady power generation from wind turbines.</a:t>
            </a:r>
          </a:p>
          <a:p>
            <a:pPr>
              <a:lnSpc>
                <a:spcPct val="114999"/>
              </a:lnSpc>
            </a:pPr>
            <a:endParaRPr lang="en-GB" noProof="0"/>
          </a:p>
          <a:p>
            <a:pPr marL="139700" indent="0">
              <a:lnSpc>
                <a:spcPct val="114999"/>
              </a:lnSpc>
              <a:buNone/>
            </a:pPr>
            <a:r>
              <a:rPr lang="en-GB" b="1" noProof="0"/>
              <a:t>Impact on turbines:</a:t>
            </a:r>
            <a:endParaRPr lang="en-GB" noProof="0"/>
          </a:p>
          <a:p>
            <a:pPr>
              <a:lnSpc>
                <a:spcPct val="114999"/>
              </a:lnSpc>
              <a:buFont typeface="Wingdings" panose="05000000000000000000" pitchFamily="2" charset="2"/>
              <a:buChar char="Ø"/>
            </a:pPr>
            <a:r>
              <a:rPr lang="en-GB" noProof="0"/>
              <a:t>Strong gusts can damage turbine blades or structures if not designed to withstand high winds.</a:t>
            </a:r>
          </a:p>
          <a:p>
            <a:pPr>
              <a:lnSpc>
                <a:spcPct val="114999"/>
              </a:lnSpc>
              <a:buFont typeface="Wingdings" panose="05000000000000000000" pitchFamily="2" charset="2"/>
              <a:buChar char="Ø"/>
            </a:pPr>
            <a:r>
              <a:rPr lang="en-GB" noProof="0"/>
              <a:t>Turbines often have mechanisms to shut down during storms for safety.</a:t>
            </a:r>
          </a:p>
          <a:p>
            <a:pPr marL="139700" indent="0">
              <a:lnSpc>
                <a:spcPct val="114999"/>
              </a:lnSpc>
              <a:buNone/>
            </a:pPr>
            <a:r>
              <a:rPr lang="en-US" b="1"/>
              <a:t>Obstacles: Buildings, trees, and hills disrupt smooth wind flow.</a:t>
            </a:r>
            <a:endParaRPr lang="en-US"/>
          </a:p>
          <a:p>
            <a:pPr marL="139700" indent="0">
              <a:lnSpc>
                <a:spcPct val="114999"/>
              </a:lnSpc>
              <a:buNone/>
            </a:pPr>
            <a:r>
              <a:rPr lang="en-US" b="1"/>
              <a:t>Changing Wind Directions: When wind changes direction quickly, it creates chaotic patterns.</a:t>
            </a:r>
            <a:endParaRPr lang="en-US"/>
          </a:p>
          <a:p>
            <a:pPr marL="139700" indent="0">
              <a:lnSpc>
                <a:spcPct val="114999"/>
              </a:lnSpc>
              <a:buNone/>
            </a:pPr>
            <a:r>
              <a:rPr lang="en-US" b="1"/>
              <a:t>Temperature Differences: Uneven heating of the Earth's surface can create pockets of rising or falling air, adding to turbulence.</a:t>
            </a:r>
          </a:p>
          <a:p>
            <a:pPr marL="139700" indent="0">
              <a:lnSpc>
                <a:spcPct val="114999"/>
              </a:lnSpc>
              <a:buNone/>
            </a:pPr>
            <a:r>
              <a:rPr lang="en-US" b="1"/>
              <a:t>Question to think about:</a:t>
            </a:r>
          </a:p>
          <a:p>
            <a:pPr marL="139700" indent="0">
              <a:lnSpc>
                <a:spcPct val="114999"/>
              </a:lnSpc>
              <a:buNone/>
            </a:pPr>
            <a:r>
              <a:rPr lang="en-US" b="1"/>
              <a:t>This is due to turbulence created as the wind splits and swirls around the structure. Similarly, turbulence near wind turbines can reduce their efficiency by disrupting the steady flow of wind.</a:t>
            </a:r>
            <a:endParaRPr lang="en-US"/>
          </a:p>
          <a:p>
            <a:pPr marL="158750" indent="0">
              <a:lnSpc>
                <a:spcPct val="114999"/>
              </a:lnSpc>
              <a:buFont typeface="Wingdings" panose="05000000000000000000" pitchFamily="2" charset="2"/>
              <a:buNone/>
            </a:pPr>
            <a:endParaRPr lang="en-GB" noProof="0"/>
          </a:p>
          <a:p>
            <a:pPr marL="0" indent="0">
              <a:lnSpc>
                <a:spcPct val="114999"/>
              </a:lnSpc>
              <a:buNone/>
            </a:pPr>
            <a:endParaRPr lang="en-GB"/>
          </a:p>
          <a:p>
            <a:pPr marL="0" indent="0">
              <a:buNone/>
            </a:pPr>
            <a:endParaRPr lang="it-IT"/>
          </a:p>
        </p:txBody>
      </p:sp>
    </p:spTree>
    <p:extLst>
      <p:ext uri="{BB962C8B-B14F-4D97-AF65-F5344CB8AC3E}">
        <p14:creationId xmlns:p14="http://schemas.microsoft.com/office/powerpoint/2010/main" val="3892642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14999"/>
              </a:lnSpc>
              <a:buNone/>
            </a:pPr>
            <a:r>
              <a:rPr lang="en-GB" b="1" noProof="0">
                <a:solidFill>
                  <a:schemeClr val="tx1"/>
                </a:solidFill>
              </a:rPr>
              <a:t>Additional question for the quick ones: </a:t>
            </a:r>
          </a:p>
          <a:p>
            <a:pPr marL="0" indent="0">
              <a:lnSpc>
                <a:spcPct val="114999"/>
              </a:lnSpc>
              <a:buNone/>
            </a:pPr>
            <a:r>
              <a:rPr lang="en-GB" noProof="0">
                <a:solidFill>
                  <a:schemeClr val="tx1"/>
                </a:solidFill>
              </a:rPr>
              <a:t>Can the turbine lift heavier weights with stronger wind? </a:t>
            </a:r>
            <a:br>
              <a:rPr lang="en-GB" noProof="0">
                <a:solidFill>
                  <a:schemeClr val="tx1"/>
                </a:solidFill>
              </a:rPr>
            </a:br>
            <a:endParaRPr lang="en-GB" noProof="0">
              <a:solidFill>
                <a:schemeClr val="tx1"/>
              </a:solidFill>
            </a:endParaRPr>
          </a:p>
          <a:p>
            <a:pPr marL="0" indent="0">
              <a:lnSpc>
                <a:spcPct val="114999"/>
              </a:lnSpc>
              <a:buNone/>
            </a:pPr>
            <a:r>
              <a:rPr lang="en-GB" noProof="0">
                <a:solidFill>
                  <a:schemeClr val="tx1"/>
                </a:solidFill>
              </a:rPr>
              <a:t>Note: Answering only yes or no for the second question is enough. We will soon discuss more on this topic. </a:t>
            </a:r>
            <a:br>
              <a:rPr lang="en-GB" noProof="0">
                <a:solidFill>
                  <a:schemeClr val="tx1"/>
                </a:solidFill>
              </a:rPr>
            </a:br>
            <a:br>
              <a:rPr lang="en-GB" noProof="0">
                <a:solidFill>
                  <a:schemeClr val="tx1"/>
                </a:solidFill>
              </a:rPr>
            </a:br>
            <a:endParaRPr lang="en-GB" noProof="0">
              <a:solidFill>
                <a:schemeClr val="tx1"/>
              </a:solidFill>
            </a:endParaRPr>
          </a:p>
          <a:p>
            <a:pPr marL="0" indent="0">
              <a:buNone/>
            </a:pPr>
            <a:endParaRPr lang="de-DE" b="1"/>
          </a:p>
        </p:txBody>
      </p:sp>
    </p:spTree>
    <p:extLst>
      <p:ext uri="{BB962C8B-B14F-4D97-AF65-F5344CB8AC3E}">
        <p14:creationId xmlns:p14="http://schemas.microsoft.com/office/powerpoint/2010/main" val="738159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de-DE" b="1"/>
          </a:p>
        </p:txBody>
      </p:sp>
    </p:spTree>
    <p:extLst>
      <p:ext uri="{BB962C8B-B14F-4D97-AF65-F5344CB8AC3E}">
        <p14:creationId xmlns:p14="http://schemas.microsoft.com/office/powerpoint/2010/main" val="3028610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e-DE" b="1"/>
              <a:t>Windmills: </a:t>
            </a:r>
            <a:r>
              <a:rPr lang="en-US" b="1"/>
              <a:t>Windmills:</a:t>
            </a:r>
            <a:endParaRPr lang="en-US"/>
          </a:p>
          <a:p>
            <a:pPr>
              <a:buFont typeface="Arial" panose="020B0604020202020204" pitchFamily="34" charset="0"/>
              <a:buChar char="•"/>
            </a:pPr>
            <a:r>
              <a:rPr lang="en-US"/>
              <a:t>Historically, windmills were one of the earliest uses of wind energy.</a:t>
            </a:r>
          </a:p>
          <a:p>
            <a:pPr>
              <a:buFont typeface="Arial" panose="020B0604020202020204" pitchFamily="34" charset="0"/>
              <a:buChar char="•"/>
            </a:pPr>
            <a:r>
              <a:rPr lang="en-US"/>
              <a:t>They were primarily used to grind grain into flour or pump water for irrigation.</a:t>
            </a:r>
          </a:p>
          <a:p>
            <a:pPr>
              <a:buFont typeface="Arial" panose="020B0604020202020204" pitchFamily="34" charset="0"/>
              <a:buChar char="•"/>
            </a:pPr>
            <a:r>
              <a:rPr lang="en-US"/>
              <a:t>Windmills are still seen in many rural and agricultural settings, symbolizing a time when wind was a vital part of daily life.</a:t>
            </a:r>
          </a:p>
          <a:p>
            <a:pPr marL="0" indent="0">
              <a:buNone/>
            </a:pPr>
            <a:r>
              <a:rPr lang="de-DE" b="1"/>
              <a:t>Wind turbines: </a:t>
            </a:r>
            <a:r>
              <a:rPr lang="en-US"/>
              <a:t>Modern wind turbines convert wind energy into electrical </a:t>
            </a:r>
            <a:r>
              <a:rPr lang="en-US" err="1"/>
              <a:t>energy.These</a:t>
            </a:r>
            <a:r>
              <a:rPr lang="en-US"/>
              <a:t> turbines are essential in producing renewable energy for homes, schools, and </a:t>
            </a:r>
            <a:r>
              <a:rPr lang="en-US" err="1"/>
              <a:t>industries.Offshore</a:t>
            </a:r>
            <a:r>
              <a:rPr lang="en-US"/>
              <a:t> wind turbines, like the ones shown in the image, take advantage of strong and consistent winds over oceans.</a:t>
            </a:r>
            <a:br>
              <a:rPr lang="en-US"/>
            </a:br>
            <a:r>
              <a:rPr lang="en-US"/>
              <a:t>Sailboats: Sailboats are another example of wind doing work in </a:t>
            </a:r>
            <a:r>
              <a:rPr lang="en-US" err="1"/>
              <a:t>transportation.Wind</a:t>
            </a:r>
            <a:r>
              <a:rPr lang="en-US"/>
              <a:t> fills the sails, propelling the boat forward and enabling travel and trade long before engines were </a:t>
            </a:r>
            <a:r>
              <a:rPr lang="en-US" err="1"/>
              <a:t>developed.Even</a:t>
            </a:r>
            <a:r>
              <a:rPr lang="en-US"/>
              <a:t> today, sailboats are used for recreation and eco-friendly transportation.</a:t>
            </a:r>
            <a:br>
              <a:rPr lang="en-US"/>
            </a:br>
            <a:r>
              <a:rPr lang="en-US"/>
              <a:t>Wind-powered water pumps: These pumps are commonly used in farming to draw water from wells or bring water to </a:t>
            </a:r>
            <a:r>
              <a:rPr lang="en-US" err="1"/>
              <a:t>crops.They</a:t>
            </a:r>
            <a:r>
              <a:rPr lang="en-US"/>
              <a:t> are particularly useful in remote areas where electrical access is </a:t>
            </a:r>
            <a:r>
              <a:rPr lang="en-US" err="1"/>
              <a:t>limited.This</a:t>
            </a:r>
            <a:r>
              <a:rPr lang="en-US"/>
              <a:t> application demonstrates how wind energy can directly benefit small-scale, localized needs.</a:t>
            </a:r>
            <a:endParaRPr lang="de-DE" b="1"/>
          </a:p>
        </p:txBody>
      </p:sp>
    </p:spTree>
    <p:extLst>
      <p:ext uri="{BB962C8B-B14F-4D97-AF65-F5344CB8AC3E}">
        <p14:creationId xmlns:p14="http://schemas.microsoft.com/office/powerpoint/2010/main" val="12070385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B53E9-87AC-E5A0-7963-4756FFF474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0ADEC-D30A-F081-7BE4-0D21330D59C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AF7396E-B1D3-9F55-C712-81FDBECA2232}"/>
              </a:ext>
            </a:extLst>
          </p:cNvPr>
          <p:cNvSpPr>
            <a:spLocks noGrp="1"/>
          </p:cNvSpPr>
          <p:nvPr>
            <p:ph type="body" idx="1"/>
          </p:nvPr>
        </p:nvSpPr>
        <p:spPr/>
        <p:txBody>
          <a:bodyPr/>
          <a:lstStyle/>
          <a:p>
            <a:r>
              <a:rPr lang="en-US" err="1"/>
              <a:t>Habt</a:t>
            </a:r>
            <a:r>
              <a:rPr lang="en-US"/>
              <a:t> </a:t>
            </a:r>
            <a:r>
              <a:rPr lang="en-US" err="1"/>
              <a:t>ihr</a:t>
            </a:r>
            <a:r>
              <a:rPr lang="en-US"/>
              <a:t> </a:t>
            </a:r>
            <a:r>
              <a:rPr lang="en-US" err="1"/>
              <a:t>schonmal</a:t>
            </a:r>
            <a:r>
              <a:rPr lang="en-US"/>
              <a:t> von </a:t>
            </a:r>
            <a:r>
              <a:rPr lang="en-US" err="1"/>
              <a:t>einem</a:t>
            </a:r>
            <a:r>
              <a:rPr lang="en-US"/>
              <a:t> Generator </a:t>
            </a:r>
            <a:r>
              <a:rPr lang="en-US" err="1"/>
              <a:t>gehört</a:t>
            </a:r>
            <a:r>
              <a:rPr lang="en-US"/>
              <a:t>?</a:t>
            </a:r>
          </a:p>
          <a:p>
            <a:pPr marL="0" indent="0">
              <a:buNone/>
            </a:pPr>
            <a:endParaRPr lang="de-DE" b="1"/>
          </a:p>
        </p:txBody>
      </p:sp>
    </p:spTree>
    <p:extLst>
      <p:ext uri="{BB962C8B-B14F-4D97-AF65-F5344CB8AC3E}">
        <p14:creationId xmlns:p14="http://schemas.microsoft.com/office/powerpoint/2010/main" val="975934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23B69-B51B-7B3F-2E6C-F0F22B6863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3148A-C2F1-0841-899B-61BB1C1D295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B3020B-E4BD-5B4E-1EB1-390FC3A3BC44}"/>
              </a:ext>
            </a:extLst>
          </p:cNvPr>
          <p:cNvSpPr>
            <a:spLocks noGrp="1"/>
          </p:cNvSpPr>
          <p:nvPr>
            <p:ph type="body" idx="1"/>
          </p:nvPr>
        </p:nvSpPr>
        <p:spPr/>
        <p:txBody>
          <a:bodyPr/>
          <a:lstStyle/>
          <a:p>
            <a:pPr marL="158750" indent="0">
              <a:buFont typeface="Arial" panose="020B0604020202020204" pitchFamily="34" charset="0"/>
              <a:buNone/>
            </a:pPr>
            <a:endParaRPr lang="en-US"/>
          </a:p>
          <a:p>
            <a:pPr marL="0" indent="0">
              <a:buNone/>
            </a:pPr>
            <a:endParaRPr lang="de-DE" b="1"/>
          </a:p>
        </p:txBody>
      </p:sp>
    </p:spTree>
    <p:extLst>
      <p:ext uri="{BB962C8B-B14F-4D97-AF65-F5344CB8AC3E}">
        <p14:creationId xmlns:p14="http://schemas.microsoft.com/office/powerpoint/2010/main" val="3377214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39700" indent="0">
              <a:buNone/>
            </a:pPr>
            <a:endParaRPr lang="en-GB" noProof="0"/>
          </a:p>
          <a:p>
            <a:pPr>
              <a:buFont typeface="Wingdings" panose="05000000000000000000" pitchFamily="2" charset="2"/>
              <a:buChar char="Ø"/>
            </a:pPr>
            <a:r>
              <a:rPr lang="en-GB" b="1" noProof="0"/>
              <a:t>Example:  </a:t>
            </a:r>
            <a:r>
              <a:rPr lang="en-GB" noProof="0"/>
              <a:t>In bicycles, </a:t>
            </a:r>
            <a:r>
              <a:rPr lang="en-GB" noProof="0" err="1"/>
              <a:t>pedaling</a:t>
            </a:r>
            <a:r>
              <a:rPr lang="en-GB" noProof="0"/>
              <a:t> a smaller gear at the front and a larger gear at the back makes it easier to climb a hill (more torque, less speed). Conversely, a larger gear at the front and a smaller gear at the back increases speed on flat surfaces (more speed, less torque).</a:t>
            </a:r>
          </a:p>
          <a:p>
            <a:endParaRPr lang="de-DE"/>
          </a:p>
        </p:txBody>
      </p:sp>
    </p:spTree>
    <p:extLst>
      <p:ext uri="{BB962C8B-B14F-4D97-AF65-F5344CB8AC3E}">
        <p14:creationId xmlns:p14="http://schemas.microsoft.com/office/powerpoint/2010/main" val="1684690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5747E-0A4A-11AE-573F-67A1E0459F1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AFF33F3-25B1-DE7F-1C8D-8B34FBA4D1E8}"/>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0810C3AA-7F8E-C6F0-DEA7-4AA476AFF2EB}"/>
              </a:ext>
            </a:extLst>
          </p:cNvPr>
          <p:cNvSpPr>
            <a:spLocks noGrp="1"/>
          </p:cNvSpPr>
          <p:nvPr>
            <p:ph type="body" idx="1"/>
          </p:nvPr>
        </p:nvSpPr>
        <p:spPr/>
        <p:txBody>
          <a:bodyPr/>
          <a:lstStyle/>
          <a:p>
            <a:pPr marL="139700" indent="0">
              <a:buNone/>
            </a:pPr>
            <a:endParaRPr lang="en-GB" noProof="0"/>
          </a:p>
          <a:p>
            <a:pPr>
              <a:buFont typeface="Wingdings" panose="05000000000000000000" pitchFamily="2" charset="2"/>
              <a:buChar char="Ø"/>
            </a:pPr>
            <a:r>
              <a:rPr lang="en-GB" b="1" noProof="0"/>
              <a:t>Example:  </a:t>
            </a:r>
            <a:r>
              <a:rPr lang="en-GB" noProof="0"/>
              <a:t>In bicycles, </a:t>
            </a:r>
            <a:r>
              <a:rPr lang="en-GB" noProof="0" err="1"/>
              <a:t>pedaling</a:t>
            </a:r>
            <a:r>
              <a:rPr lang="en-GB" noProof="0"/>
              <a:t> a smaller gear at the front and a larger gear at the back makes it easier to climb a hill (more torque, less speed). Conversely, a larger gear at the front and a smaller gear at the back increases speed on flat surfaces (more speed, less torque).</a:t>
            </a:r>
          </a:p>
          <a:p>
            <a:endParaRPr lang="de-DE"/>
          </a:p>
        </p:txBody>
      </p:sp>
    </p:spTree>
    <p:extLst>
      <p:ext uri="{BB962C8B-B14F-4D97-AF65-F5344CB8AC3E}">
        <p14:creationId xmlns:p14="http://schemas.microsoft.com/office/powerpoint/2010/main" val="1110110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9219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buNone/>
            </a:pPr>
            <a:r>
              <a:rPr lang="en-US">
                <a:latin typeface="Calibri"/>
                <a:ea typeface="Calibri"/>
                <a:cs typeface="Calibri"/>
              </a:rPr>
              <a:t>Sources Pictures:</a:t>
            </a:r>
          </a:p>
          <a:p>
            <a:pPr>
              <a:buNone/>
            </a:pPr>
            <a:r>
              <a:rPr lang="en-US">
                <a:hlinkClick r:id="rId3"/>
              </a:rPr>
              <a:t>Airfoils, Where the Turbine Meets the Wind | Department of Energy</a:t>
            </a:r>
            <a:endParaRPr lang="en-US"/>
          </a:p>
          <a:p>
            <a:pPr>
              <a:buNone/>
            </a:pPr>
            <a:r>
              <a:rPr lang="en-US"/>
              <a:t>Air crafts, sail boats, ship propellers, helicopter, racing cars and wind turbines</a:t>
            </a:r>
          </a:p>
        </p:txBody>
      </p:sp>
    </p:spTree>
    <p:extLst>
      <p:ext uri="{BB962C8B-B14F-4D97-AF65-F5344CB8AC3E}">
        <p14:creationId xmlns:p14="http://schemas.microsoft.com/office/powerpoint/2010/main" val="1064050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Um die </a:t>
            </a:r>
            <a:r>
              <a:rPr lang="en-US" err="1"/>
              <a:t>Grundlagen</a:t>
            </a:r>
            <a:r>
              <a:rPr lang="en-US"/>
              <a:t> der </a:t>
            </a:r>
            <a:r>
              <a:rPr lang="en-US" err="1"/>
              <a:t>Windenergie</a:t>
            </a:r>
            <a:r>
              <a:rPr lang="en-US"/>
              <a:t> </a:t>
            </a:r>
            <a:r>
              <a:rPr lang="en-US" err="1"/>
              <a:t>zu</a:t>
            </a:r>
            <a:r>
              <a:rPr lang="en-US"/>
              <a:t> verstehen, muss man </a:t>
            </a:r>
            <a:r>
              <a:rPr lang="en-US" err="1"/>
              <a:t>zuerst</a:t>
            </a:r>
            <a:r>
              <a:rPr lang="en-US"/>
              <a:t> </a:t>
            </a:r>
            <a:r>
              <a:rPr lang="en-US" err="1"/>
              <a:t>bei</a:t>
            </a:r>
            <a:r>
              <a:rPr lang="en-US"/>
              <a:t> </a:t>
            </a:r>
            <a:r>
              <a:rPr lang="en-US" err="1"/>
              <a:t>ihrem</a:t>
            </a:r>
            <a:r>
              <a:rPr lang="en-US"/>
              <a:t> Ursprung </a:t>
            </a:r>
            <a:r>
              <a:rPr lang="en-US" err="1"/>
              <a:t>ansetzen</a:t>
            </a:r>
            <a:r>
              <a:rPr lang="en-US"/>
              <a:t>: =&gt; Energie </a:t>
            </a:r>
            <a:r>
              <a:rPr lang="en-US" err="1"/>
              <a:t>selbst</a:t>
            </a:r>
            <a:r>
              <a:rPr lang="en-US"/>
              <a:t>. </a:t>
            </a:r>
          </a:p>
          <a:p>
            <a:pPr marL="0" indent="0">
              <a:buNone/>
            </a:pPr>
            <a:endParaRPr lang="en-US"/>
          </a:p>
          <a:p>
            <a:pPr marL="0" indent="0">
              <a:buNone/>
            </a:pPr>
            <a:r>
              <a:rPr lang="en-US"/>
              <a:t>Sie </a:t>
            </a:r>
            <a:r>
              <a:rPr lang="en-US" err="1"/>
              <a:t>ist</a:t>
            </a:r>
            <a:r>
              <a:rPr lang="en-US"/>
              <a:t> die Basis </a:t>
            </a:r>
            <a:r>
              <a:rPr lang="en-US" err="1"/>
              <a:t>jeder</a:t>
            </a:r>
            <a:r>
              <a:rPr lang="en-US"/>
              <a:t> </a:t>
            </a:r>
            <a:r>
              <a:rPr lang="en-US" err="1"/>
              <a:t>Bewegung</a:t>
            </a:r>
            <a:r>
              <a:rPr lang="en-US"/>
              <a:t>, </a:t>
            </a:r>
            <a:r>
              <a:rPr lang="en-US" err="1"/>
              <a:t>jedes</a:t>
            </a:r>
            <a:r>
              <a:rPr lang="en-US"/>
              <a:t> </a:t>
            </a:r>
            <a:r>
              <a:rPr lang="en-US" err="1"/>
              <a:t>Antriebs</a:t>
            </a:r>
            <a:r>
              <a:rPr lang="en-US"/>
              <a:t> und </a:t>
            </a:r>
            <a:r>
              <a:rPr lang="en-US" err="1"/>
              <a:t>jeder</a:t>
            </a:r>
            <a:r>
              <a:rPr lang="en-US"/>
              <a:t> </a:t>
            </a:r>
            <a:r>
              <a:rPr lang="en-US" err="1"/>
              <a:t>technischen</a:t>
            </a:r>
            <a:r>
              <a:rPr lang="en-US"/>
              <a:t> </a:t>
            </a:r>
            <a:r>
              <a:rPr lang="en-US" err="1"/>
              <a:t>Anwendung</a:t>
            </a:r>
            <a:r>
              <a:rPr lang="en-US"/>
              <a:t>. </a:t>
            </a:r>
          </a:p>
        </p:txBody>
      </p:sp>
    </p:spTree>
    <p:extLst>
      <p:ext uri="{BB962C8B-B14F-4D97-AF65-F5344CB8AC3E}">
        <p14:creationId xmlns:p14="http://schemas.microsoft.com/office/powerpoint/2010/main" val="2166845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buNone/>
            </a:pPr>
            <a:r>
              <a:rPr lang="en-US">
                <a:latin typeface="Calibri"/>
                <a:ea typeface="Calibri"/>
                <a:cs typeface="Calibri"/>
              </a:rPr>
              <a:t>Es </a:t>
            </a:r>
            <a:r>
              <a:rPr lang="en-US" err="1">
                <a:latin typeface="Calibri"/>
                <a:ea typeface="Calibri"/>
                <a:cs typeface="Calibri"/>
              </a:rPr>
              <a:t>zeigt</a:t>
            </a:r>
            <a:r>
              <a:rPr lang="en-US">
                <a:latin typeface="Calibri"/>
                <a:ea typeface="Calibri"/>
                <a:cs typeface="Calibri"/>
              </a:rPr>
              <a:t> </a:t>
            </a:r>
            <a:r>
              <a:rPr lang="en-US" err="1">
                <a:latin typeface="Calibri"/>
                <a:ea typeface="Calibri"/>
                <a:cs typeface="Calibri"/>
              </a:rPr>
              <a:t>Auftrieb</a:t>
            </a:r>
            <a:r>
              <a:rPr lang="en-US">
                <a:latin typeface="Calibri"/>
                <a:ea typeface="Calibri"/>
                <a:cs typeface="Calibri"/>
              </a:rPr>
              <a:t> von </a:t>
            </a:r>
            <a:r>
              <a:rPr lang="en-US" err="1">
                <a:latin typeface="Calibri"/>
                <a:ea typeface="Calibri"/>
                <a:cs typeface="Calibri"/>
              </a:rPr>
              <a:t>Flügel</a:t>
            </a:r>
            <a:r>
              <a:rPr lang="en-US">
                <a:latin typeface="Calibri"/>
                <a:ea typeface="Calibri"/>
                <a:cs typeface="Calibri"/>
              </a:rPr>
              <a:t>, </a:t>
            </a:r>
            <a:r>
              <a:rPr lang="en-US" err="1">
                <a:latin typeface="Calibri"/>
                <a:ea typeface="Calibri"/>
                <a:cs typeface="Calibri"/>
              </a:rPr>
              <a:t>dass</a:t>
            </a:r>
            <a:r>
              <a:rPr lang="en-US">
                <a:latin typeface="Calibri"/>
                <a:ea typeface="Calibri"/>
                <a:cs typeface="Calibri"/>
              </a:rPr>
              <a:t> </a:t>
            </a:r>
            <a:r>
              <a:rPr lang="en-US" err="1">
                <a:latin typeface="Calibri"/>
                <a:ea typeface="Calibri"/>
                <a:cs typeface="Calibri"/>
              </a:rPr>
              <a:t>Bewegung</a:t>
            </a:r>
            <a:r>
              <a:rPr lang="en-US">
                <a:latin typeface="Calibri"/>
                <a:ea typeface="Calibri"/>
                <a:cs typeface="Calibri"/>
              </a:rPr>
              <a:t> </a:t>
            </a:r>
            <a:r>
              <a:rPr lang="en-US" err="1">
                <a:latin typeface="Calibri"/>
                <a:ea typeface="Calibri"/>
                <a:cs typeface="Calibri"/>
              </a:rPr>
              <a:t>reinkommt</a:t>
            </a:r>
            <a:r>
              <a:rPr lang="en-US">
                <a:latin typeface="Calibri"/>
                <a:ea typeface="Calibri"/>
                <a:cs typeface="Calibri"/>
              </a:rPr>
              <a:t>, </a:t>
            </a:r>
            <a:r>
              <a:rPr lang="en-US" err="1">
                <a:latin typeface="Calibri"/>
                <a:ea typeface="Calibri"/>
                <a:cs typeface="Calibri"/>
              </a:rPr>
              <a:t>obwohl</a:t>
            </a:r>
            <a:r>
              <a:rPr lang="en-US">
                <a:latin typeface="Calibri"/>
                <a:ea typeface="Calibri"/>
                <a:cs typeface="Calibri"/>
              </a:rPr>
              <a:t> es </a:t>
            </a:r>
            <a:r>
              <a:rPr lang="en-US" err="1">
                <a:latin typeface="Calibri"/>
                <a:ea typeface="Calibri"/>
                <a:cs typeface="Calibri"/>
              </a:rPr>
              <a:t>stationär</a:t>
            </a:r>
            <a:r>
              <a:rPr lang="en-US">
                <a:latin typeface="Calibri"/>
                <a:ea typeface="Calibri"/>
                <a:cs typeface="Calibri"/>
              </a:rPr>
              <a:t> </a:t>
            </a:r>
            <a:r>
              <a:rPr lang="en-US" err="1">
                <a:latin typeface="Calibri"/>
                <a:ea typeface="Calibri"/>
                <a:cs typeface="Calibri"/>
              </a:rPr>
              <a:t>ist</a:t>
            </a:r>
            <a:r>
              <a:rPr lang="en-US">
                <a:latin typeface="Calibri"/>
                <a:ea typeface="Calibri"/>
                <a:cs typeface="Calibri"/>
              </a:rPr>
              <a:t>. </a:t>
            </a:r>
          </a:p>
          <a:p>
            <a:pPr>
              <a:buNone/>
            </a:pPr>
            <a:r>
              <a:rPr lang="en-US">
                <a:latin typeface="Calibri"/>
                <a:ea typeface="Calibri"/>
                <a:cs typeface="Calibri"/>
              </a:rPr>
              <a:t>Das </a:t>
            </a:r>
            <a:r>
              <a:rPr lang="en-US" err="1">
                <a:latin typeface="Calibri"/>
                <a:ea typeface="Calibri"/>
                <a:cs typeface="Calibri"/>
              </a:rPr>
              <a:t>Rotorblatt</a:t>
            </a:r>
            <a:r>
              <a:rPr lang="en-US">
                <a:latin typeface="Calibri"/>
                <a:ea typeface="Calibri"/>
                <a:cs typeface="Calibri"/>
              </a:rPr>
              <a:t> </a:t>
            </a:r>
            <a:r>
              <a:rPr lang="en-US" err="1">
                <a:latin typeface="Calibri"/>
                <a:ea typeface="Calibri"/>
                <a:cs typeface="Calibri"/>
              </a:rPr>
              <a:t>wird</a:t>
            </a:r>
            <a:r>
              <a:rPr lang="en-US">
                <a:latin typeface="Calibri"/>
                <a:ea typeface="Calibri"/>
                <a:cs typeface="Calibri"/>
              </a:rPr>
              <a:t> </a:t>
            </a:r>
            <a:r>
              <a:rPr lang="en-US" err="1">
                <a:latin typeface="Calibri"/>
                <a:ea typeface="Calibri"/>
                <a:cs typeface="Calibri"/>
              </a:rPr>
              <a:t>nach</a:t>
            </a:r>
            <a:r>
              <a:rPr lang="en-US">
                <a:latin typeface="Calibri"/>
                <a:ea typeface="Calibri"/>
                <a:cs typeface="Calibri"/>
              </a:rPr>
              <a:t> </a:t>
            </a:r>
            <a:r>
              <a:rPr lang="en-US" err="1">
                <a:latin typeface="Calibri"/>
                <a:ea typeface="Calibri"/>
                <a:cs typeface="Calibri"/>
              </a:rPr>
              <a:t>oben</a:t>
            </a:r>
            <a:r>
              <a:rPr lang="en-US">
                <a:latin typeface="Calibri"/>
                <a:ea typeface="Calibri"/>
                <a:cs typeface="Calibri"/>
              </a:rPr>
              <a:t> </a:t>
            </a:r>
            <a:r>
              <a:rPr lang="en-US" err="1">
                <a:latin typeface="Calibri"/>
                <a:ea typeface="Calibri"/>
                <a:cs typeface="Calibri"/>
              </a:rPr>
              <a:t>gezogen</a:t>
            </a:r>
            <a:r>
              <a:rPr lang="en-US">
                <a:latin typeface="Calibri"/>
                <a:ea typeface="Calibri"/>
                <a:cs typeface="Calibri"/>
              </a:rPr>
              <a:t>. </a:t>
            </a:r>
          </a:p>
        </p:txBody>
      </p:sp>
    </p:spTree>
    <p:extLst>
      <p:ext uri="{BB962C8B-B14F-4D97-AF65-F5344CB8AC3E}">
        <p14:creationId xmlns:p14="http://schemas.microsoft.com/office/powerpoint/2010/main" val="1423700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30D2B-20D6-FAA8-3E74-F888096C839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1A04F7E-99EE-CC7E-1205-B3FC383C3FB2}"/>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8E8A5EF3-0DB7-DD91-63CE-B1376EE86C51}"/>
              </a:ext>
            </a:extLst>
          </p:cNvPr>
          <p:cNvSpPr>
            <a:spLocks noGrp="1"/>
          </p:cNvSpPr>
          <p:nvPr>
            <p:ph type="body" idx="1"/>
          </p:nvPr>
        </p:nvSpPr>
        <p:spPr/>
        <p:txBody>
          <a:bodyPr/>
          <a:lstStyle/>
          <a:p>
            <a:pPr>
              <a:buNone/>
            </a:pPr>
            <a:r>
              <a:rPr lang="en-US">
                <a:latin typeface="Calibri"/>
                <a:ea typeface="Calibri"/>
                <a:cs typeface="Calibri"/>
              </a:rPr>
              <a:t>Es </a:t>
            </a:r>
            <a:r>
              <a:rPr lang="en-US" err="1">
                <a:latin typeface="Calibri"/>
                <a:ea typeface="Calibri"/>
                <a:cs typeface="Calibri"/>
              </a:rPr>
              <a:t>zeigt</a:t>
            </a:r>
            <a:r>
              <a:rPr lang="en-US">
                <a:latin typeface="Calibri"/>
                <a:ea typeface="Calibri"/>
                <a:cs typeface="Calibri"/>
              </a:rPr>
              <a:t> </a:t>
            </a:r>
            <a:r>
              <a:rPr lang="en-US" err="1">
                <a:latin typeface="Calibri"/>
                <a:ea typeface="Calibri"/>
                <a:cs typeface="Calibri"/>
              </a:rPr>
              <a:t>Auftrieb</a:t>
            </a:r>
            <a:r>
              <a:rPr lang="en-US">
                <a:latin typeface="Calibri"/>
                <a:ea typeface="Calibri"/>
                <a:cs typeface="Calibri"/>
              </a:rPr>
              <a:t> von </a:t>
            </a:r>
            <a:r>
              <a:rPr lang="en-US" err="1">
                <a:latin typeface="Calibri"/>
                <a:ea typeface="Calibri"/>
                <a:cs typeface="Calibri"/>
              </a:rPr>
              <a:t>Flügel</a:t>
            </a:r>
            <a:r>
              <a:rPr lang="en-US">
                <a:latin typeface="Calibri"/>
                <a:ea typeface="Calibri"/>
                <a:cs typeface="Calibri"/>
              </a:rPr>
              <a:t>, </a:t>
            </a:r>
            <a:r>
              <a:rPr lang="en-US" err="1">
                <a:latin typeface="Calibri"/>
                <a:ea typeface="Calibri"/>
                <a:cs typeface="Calibri"/>
              </a:rPr>
              <a:t>dass</a:t>
            </a:r>
            <a:r>
              <a:rPr lang="en-US">
                <a:latin typeface="Calibri"/>
                <a:ea typeface="Calibri"/>
                <a:cs typeface="Calibri"/>
              </a:rPr>
              <a:t> </a:t>
            </a:r>
            <a:r>
              <a:rPr lang="en-US" err="1">
                <a:latin typeface="Calibri"/>
                <a:ea typeface="Calibri"/>
                <a:cs typeface="Calibri"/>
              </a:rPr>
              <a:t>Bewegung</a:t>
            </a:r>
            <a:r>
              <a:rPr lang="en-US">
                <a:latin typeface="Calibri"/>
                <a:ea typeface="Calibri"/>
                <a:cs typeface="Calibri"/>
              </a:rPr>
              <a:t> </a:t>
            </a:r>
            <a:r>
              <a:rPr lang="en-US" err="1">
                <a:latin typeface="Calibri"/>
                <a:ea typeface="Calibri"/>
                <a:cs typeface="Calibri"/>
              </a:rPr>
              <a:t>reinkommt</a:t>
            </a:r>
            <a:r>
              <a:rPr lang="en-US">
                <a:latin typeface="Calibri"/>
                <a:ea typeface="Calibri"/>
                <a:cs typeface="Calibri"/>
              </a:rPr>
              <a:t>, </a:t>
            </a:r>
            <a:r>
              <a:rPr lang="en-US" err="1">
                <a:latin typeface="Calibri"/>
                <a:ea typeface="Calibri"/>
                <a:cs typeface="Calibri"/>
              </a:rPr>
              <a:t>obwohl</a:t>
            </a:r>
            <a:r>
              <a:rPr lang="en-US">
                <a:latin typeface="Calibri"/>
                <a:ea typeface="Calibri"/>
                <a:cs typeface="Calibri"/>
              </a:rPr>
              <a:t> es </a:t>
            </a:r>
            <a:r>
              <a:rPr lang="en-US" err="1">
                <a:latin typeface="Calibri"/>
                <a:ea typeface="Calibri"/>
                <a:cs typeface="Calibri"/>
              </a:rPr>
              <a:t>stationär</a:t>
            </a:r>
            <a:r>
              <a:rPr lang="en-US">
                <a:latin typeface="Calibri"/>
                <a:ea typeface="Calibri"/>
                <a:cs typeface="Calibri"/>
              </a:rPr>
              <a:t> </a:t>
            </a:r>
            <a:r>
              <a:rPr lang="en-US" err="1">
                <a:latin typeface="Calibri"/>
                <a:ea typeface="Calibri"/>
                <a:cs typeface="Calibri"/>
              </a:rPr>
              <a:t>ist</a:t>
            </a:r>
            <a:r>
              <a:rPr lang="en-US">
                <a:latin typeface="Calibri"/>
                <a:ea typeface="Calibri"/>
                <a:cs typeface="Calibri"/>
              </a:rPr>
              <a:t>. </a:t>
            </a:r>
          </a:p>
          <a:p>
            <a:pPr>
              <a:buNone/>
            </a:pPr>
            <a:r>
              <a:rPr lang="en-US">
                <a:latin typeface="Calibri"/>
                <a:ea typeface="Calibri"/>
                <a:cs typeface="Calibri"/>
              </a:rPr>
              <a:t>Das </a:t>
            </a:r>
            <a:r>
              <a:rPr lang="en-US" err="1">
                <a:latin typeface="Calibri"/>
                <a:ea typeface="Calibri"/>
                <a:cs typeface="Calibri"/>
              </a:rPr>
              <a:t>Rotorblatt</a:t>
            </a:r>
            <a:r>
              <a:rPr lang="en-US">
                <a:latin typeface="Calibri"/>
                <a:ea typeface="Calibri"/>
                <a:cs typeface="Calibri"/>
              </a:rPr>
              <a:t> </a:t>
            </a:r>
            <a:r>
              <a:rPr lang="en-US" err="1">
                <a:latin typeface="Calibri"/>
                <a:ea typeface="Calibri"/>
                <a:cs typeface="Calibri"/>
              </a:rPr>
              <a:t>wird</a:t>
            </a:r>
            <a:r>
              <a:rPr lang="en-US">
                <a:latin typeface="Calibri"/>
                <a:ea typeface="Calibri"/>
                <a:cs typeface="Calibri"/>
              </a:rPr>
              <a:t> </a:t>
            </a:r>
            <a:r>
              <a:rPr lang="en-US" err="1">
                <a:latin typeface="Calibri"/>
                <a:ea typeface="Calibri"/>
                <a:cs typeface="Calibri"/>
              </a:rPr>
              <a:t>nach</a:t>
            </a:r>
            <a:r>
              <a:rPr lang="en-US">
                <a:latin typeface="Calibri"/>
                <a:ea typeface="Calibri"/>
                <a:cs typeface="Calibri"/>
              </a:rPr>
              <a:t> </a:t>
            </a:r>
            <a:r>
              <a:rPr lang="en-US" err="1">
                <a:latin typeface="Calibri"/>
                <a:ea typeface="Calibri"/>
                <a:cs typeface="Calibri"/>
              </a:rPr>
              <a:t>oben</a:t>
            </a:r>
            <a:r>
              <a:rPr lang="en-US">
                <a:latin typeface="Calibri"/>
                <a:ea typeface="Calibri"/>
                <a:cs typeface="Calibri"/>
              </a:rPr>
              <a:t> </a:t>
            </a:r>
            <a:r>
              <a:rPr lang="en-US" err="1">
                <a:latin typeface="Calibri"/>
                <a:ea typeface="Calibri"/>
                <a:cs typeface="Calibri"/>
              </a:rPr>
              <a:t>gezogen</a:t>
            </a:r>
            <a:r>
              <a:rPr lang="en-US">
                <a:latin typeface="Calibri"/>
                <a:ea typeface="Calibri"/>
                <a:cs typeface="Calibri"/>
              </a:rPr>
              <a:t>. </a:t>
            </a:r>
          </a:p>
        </p:txBody>
      </p:sp>
    </p:spTree>
    <p:extLst>
      <p:ext uri="{BB962C8B-B14F-4D97-AF65-F5344CB8AC3E}">
        <p14:creationId xmlns:p14="http://schemas.microsoft.com/office/powerpoint/2010/main" val="19597808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buNone/>
            </a:pPr>
            <a:r>
              <a:rPr lang="en-US">
                <a:latin typeface="Calibri"/>
                <a:ea typeface="Calibri"/>
                <a:cs typeface="Calibri"/>
              </a:rPr>
              <a:t>Die </a:t>
            </a:r>
            <a:r>
              <a:rPr lang="en-US" err="1">
                <a:latin typeface="Calibri"/>
                <a:ea typeface="Calibri"/>
                <a:cs typeface="Calibri"/>
              </a:rPr>
              <a:t>schnellere</a:t>
            </a:r>
            <a:r>
              <a:rPr lang="en-US">
                <a:latin typeface="Calibri"/>
                <a:ea typeface="Calibri"/>
                <a:cs typeface="Calibri"/>
              </a:rPr>
              <a:t> </a:t>
            </a:r>
            <a:r>
              <a:rPr lang="en-US" err="1">
                <a:latin typeface="Calibri"/>
                <a:ea typeface="Calibri"/>
                <a:cs typeface="Calibri"/>
              </a:rPr>
              <a:t>luft</a:t>
            </a:r>
            <a:r>
              <a:rPr lang="en-US">
                <a:latin typeface="Calibri"/>
                <a:ea typeface="Calibri"/>
                <a:cs typeface="Calibri"/>
              </a:rPr>
              <a:t> </a:t>
            </a:r>
            <a:r>
              <a:rPr lang="en-US" err="1">
                <a:latin typeface="Calibri"/>
                <a:ea typeface="Calibri"/>
                <a:cs typeface="Calibri"/>
              </a:rPr>
              <a:t>ist</a:t>
            </a:r>
            <a:r>
              <a:rPr lang="en-US">
                <a:latin typeface="Calibri"/>
                <a:ea typeface="Calibri"/>
                <a:cs typeface="Calibri"/>
              </a:rPr>
              <a:t> </a:t>
            </a:r>
            <a:r>
              <a:rPr lang="en-US" err="1">
                <a:latin typeface="Calibri"/>
                <a:ea typeface="Calibri"/>
                <a:cs typeface="Calibri"/>
              </a:rPr>
              <a:t>oben</a:t>
            </a:r>
            <a:r>
              <a:rPr lang="en-US">
                <a:latin typeface="Calibri"/>
                <a:ea typeface="Calibri"/>
                <a:cs typeface="Calibri"/>
              </a:rPr>
              <a:t> </a:t>
            </a:r>
            <a:r>
              <a:rPr lang="en-US" err="1">
                <a:latin typeface="Calibri"/>
                <a:ea typeface="Calibri"/>
                <a:cs typeface="Calibri"/>
              </a:rPr>
              <a:t>weil</a:t>
            </a:r>
            <a:r>
              <a:rPr lang="en-US">
                <a:latin typeface="Calibri"/>
                <a:ea typeface="Calibri"/>
                <a:cs typeface="Calibri"/>
              </a:rPr>
              <a:t> </a:t>
            </a:r>
            <a:r>
              <a:rPr lang="en-US" err="1">
                <a:latin typeface="Calibri"/>
                <a:ea typeface="Calibri"/>
                <a:cs typeface="Calibri"/>
              </a:rPr>
              <a:t>sie</a:t>
            </a:r>
            <a:r>
              <a:rPr lang="en-US">
                <a:latin typeface="Calibri"/>
                <a:ea typeface="Calibri"/>
                <a:cs typeface="Calibri"/>
              </a:rPr>
              <a:t> </a:t>
            </a:r>
            <a:r>
              <a:rPr lang="en-US" err="1">
                <a:latin typeface="Calibri"/>
                <a:ea typeface="Calibri"/>
                <a:cs typeface="Calibri"/>
              </a:rPr>
              <a:t>einen</a:t>
            </a:r>
            <a:r>
              <a:rPr lang="en-US">
                <a:latin typeface="Calibri"/>
                <a:ea typeface="Calibri"/>
                <a:cs typeface="Calibri"/>
              </a:rPr>
              <a:t> </a:t>
            </a:r>
            <a:r>
              <a:rPr lang="en-US" err="1">
                <a:latin typeface="Calibri"/>
                <a:ea typeface="Calibri"/>
                <a:cs typeface="Calibri"/>
              </a:rPr>
              <a:t>längeren</a:t>
            </a:r>
            <a:r>
              <a:rPr lang="en-US">
                <a:latin typeface="Calibri"/>
                <a:ea typeface="Calibri"/>
                <a:cs typeface="Calibri"/>
              </a:rPr>
              <a:t> </a:t>
            </a:r>
            <a:r>
              <a:rPr lang="en-US" err="1">
                <a:latin typeface="Calibri"/>
                <a:ea typeface="Calibri"/>
                <a:cs typeface="Calibri"/>
              </a:rPr>
              <a:t>weg</a:t>
            </a:r>
            <a:r>
              <a:rPr lang="en-US">
                <a:latin typeface="Calibri"/>
                <a:ea typeface="Calibri"/>
                <a:cs typeface="Calibri"/>
              </a:rPr>
              <a:t> </a:t>
            </a:r>
            <a:r>
              <a:rPr lang="en-US" err="1">
                <a:latin typeface="Calibri"/>
                <a:ea typeface="Calibri"/>
                <a:cs typeface="Calibri"/>
              </a:rPr>
              <a:t>zurücklegen</a:t>
            </a:r>
            <a:r>
              <a:rPr lang="en-US">
                <a:latin typeface="Calibri"/>
                <a:ea typeface="Calibri"/>
                <a:cs typeface="Calibri"/>
              </a:rPr>
              <a:t> muss</a:t>
            </a:r>
          </a:p>
          <a:p>
            <a:pPr>
              <a:buNone/>
            </a:pPr>
            <a:r>
              <a:rPr lang="en-US">
                <a:latin typeface="Calibri"/>
                <a:ea typeface="Calibri"/>
                <a:cs typeface="Calibri"/>
              </a:rPr>
              <a:t>Sources Pictures:</a:t>
            </a:r>
          </a:p>
          <a:p>
            <a:pPr>
              <a:buNone/>
            </a:pPr>
            <a:r>
              <a:rPr lang="en-US">
                <a:hlinkClick r:id="rId3"/>
              </a:rPr>
              <a:t>Animation: How Wind Turbines Work</a:t>
            </a:r>
            <a:endParaRPr lang="en-US"/>
          </a:p>
        </p:txBody>
      </p:sp>
    </p:spTree>
    <p:extLst>
      <p:ext uri="{BB962C8B-B14F-4D97-AF65-F5344CB8AC3E}">
        <p14:creationId xmlns:p14="http://schemas.microsoft.com/office/powerpoint/2010/main" val="1921204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buNone/>
            </a:pPr>
            <a:r>
              <a:rPr lang="en-US">
                <a:latin typeface="Calibri"/>
                <a:ea typeface="Calibri"/>
                <a:cs typeface="Calibri"/>
              </a:rPr>
              <a:t>Sources Pictures:</a:t>
            </a:r>
          </a:p>
          <a:p>
            <a:pPr>
              <a:buNone/>
            </a:pPr>
            <a:r>
              <a:rPr lang="en-US">
                <a:hlinkClick r:id="rId3"/>
              </a:rPr>
              <a:t>Animation: How Wind Turbines Work</a:t>
            </a:r>
            <a:endParaRPr lang="en-US"/>
          </a:p>
        </p:txBody>
      </p:sp>
    </p:spTree>
    <p:extLst>
      <p:ext uri="{BB962C8B-B14F-4D97-AF65-F5344CB8AC3E}">
        <p14:creationId xmlns:p14="http://schemas.microsoft.com/office/powerpoint/2010/main" val="3418036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4806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it-IT"/>
              <a:t>Source: https://th.bing.com/th/id/OIP.dzhxLSfosp7s2vYOYskNAwAAAA?rs=1&amp;pid=ImgDetMain</a:t>
            </a:r>
          </a:p>
          <a:p>
            <a:pPr marL="0" indent="0">
              <a:lnSpc>
                <a:spcPct val="114999"/>
              </a:lnSpc>
              <a:buNone/>
            </a:pPr>
            <a:r>
              <a:rPr lang="en-GB" noProof="0">
                <a:solidFill>
                  <a:schemeClr val="tx1"/>
                </a:solidFill>
              </a:rPr>
              <a:t>To see the difference in the direction of wind, we are measuring the power output of the wind turbine in the following experiments. Therefore, we are using a </a:t>
            </a:r>
            <a:r>
              <a:rPr lang="en-GB" noProof="0" err="1">
                <a:solidFill>
                  <a:schemeClr val="tx1"/>
                </a:solidFill>
              </a:rPr>
              <a:t>multimeter</a:t>
            </a:r>
            <a:r>
              <a:rPr lang="en-GB" noProof="0">
                <a:solidFill>
                  <a:schemeClr val="tx1"/>
                </a:solidFill>
              </a:rPr>
              <a:t> to measure power, or to be more precise the voltage of the wind turbine (see worksheet on page 38 onwards). </a:t>
            </a:r>
            <a:endParaRPr lang="en-GB" b="1" noProof="0">
              <a:solidFill>
                <a:schemeClr val="tx1"/>
              </a:solidFill>
            </a:endParaRPr>
          </a:p>
          <a:p>
            <a:pPr marL="0" indent="0">
              <a:lnSpc>
                <a:spcPct val="114999"/>
              </a:lnSpc>
              <a:buNone/>
            </a:pPr>
            <a:endParaRPr lang="en-GB" noProof="0">
              <a:solidFill>
                <a:schemeClr val="tx1"/>
              </a:solidFill>
            </a:endParaRPr>
          </a:p>
          <a:p>
            <a:pPr marL="0" indent="0">
              <a:lnSpc>
                <a:spcPct val="114999"/>
              </a:lnSpc>
              <a:buNone/>
            </a:pPr>
            <a:r>
              <a:rPr lang="en-GB" b="1" noProof="0">
                <a:solidFill>
                  <a:schemeClr val="tx1"/>
                </a:solidFill>
              </a:rPr>
              <a:t>Why do we use voltage instead of power to measure the output of the wind turbine?</a:t>
            </a:r>
          </a:p>
          <a:p>
            <a:pPr marL="0" indent="0">
              <a:lnSpc>
                <a:spcPct val="114999"/>
              </a:lnSpc>
              <a:buNone/>
            </a:pPr>
            <a:endParaRPr lang="en-GB" noProof="0">
              <a:solidFill>
                <a:schemeClr val="tx1"/>
              </a:solidFill>
            </a:endParaRPr>
          </a:p>
          <a:p>
            <a:pPr marL="285750" indent="-285750">
              <a:lnSpc>
                <a:spcPct val="114999"/>
              </a:lnSpc>
              <a:buFont typeface="Wingdings" panose="05000000000000000000" pitchFamily="2" charset="2"/>
              <a:buChar char="Ø"/>
            </a:pPr>
            <a:r>
              <a:rPr lang="en-GB" b="1" noProof="0">
                <a:solidFill>
                  <a:schemeClr val="tx1"/>
                </a:solidFill>
              </a:rPr>
              <a:t>Power </a:t>
            </a:r>
            <a:r>
              <a:rPr lang="en-GB" noProof="0">
                <a:solidFill>
                  <a:schemeClr val="tx1"/>
                </a:solidFill>
              </a:rPr>
              <a:t>= is the energy produced or consumed over time, typically measured in watts (W)</a:t>
            </a:r>
          </a:p>
          <a:p>
            <a:pPr marL="285750" indent="-285750">
              <a:lnSpc>
                <a:spcPct val="114999"/>
              </a:lnSpc>
              <a:buFont typeface="Wingdings" panose="05000000000000000000" pitchFamily="2" charset="2"/>
              <a:buChar char="Ø"/>
            </a:pPr>
            <a:r>
              <a:rPr lang="en-GB" b="1" noProof="0">
                <a:solidFill>
                  <a:schemeClr val="tx1"/>
                </a:solidFill>
              </a:rPr>
              <a:t>Voltage </a:t>
            </a:r>
            <a:r>
              <a:rPr lang="en-GB" noProof="0">
                <a:solidFill>
                  <a:schemeClr val="tx1"/>
                </a:solidFill>
              </a:rPr>
              <a:t>= acts like the "pressure" in an electrical circuit, indicating how strongly electricity is pushed through wires. </a:t>
            </a:r>
          </a:p>
          <a:p>
            <a:pPr marL="0" indent="0">
              <a:lnSpc>
                <a:spcPct val="114999"/>
              </a:lnSpc>
              <a:buNone/>
            </a:pPr>
            <a:endParaRPr lang="en-GB" noProof="0">
              <a:solidFill>
                <a:schemeClr val="tx1"/>
              </a:solidFill>
            </a:endParaRPr>
          </a:p>
          <a:p>
            <a:pPr marL="0" indent="0">
              <a:lnSpc>
                <a:spcPct val="114999"/>
              </a:lnSpc>
              <a:buNone/>
            </a:pPr>
            <a:r>
              <a:rPr lang="en-GB" noProof="0">
                <a:solidFill>
                  <a:schemeClr val="tx1"/>
                </a:solidFill>
                <a:sym typeface="Wingdings" panose="05000000000000000000" pitchFamily="2" charset="2"/>
              </a:rPr>
              <a:t></a:t>
            </a:r>
            <a:r>
              <a:rPr lang="en-GB" noProof="0">
                <a:solidFill>
                  <a:schemeClr val="tx1"/>
                </a:solidFill>
              </a:rPr>
              <a:t> </a:t>
            </a:r>
            <a:r>
              <a:rPr lang="en-GB" b="1" noProof="0">
                <a:solidFill>
                  <a:schemeClr val="tx1"/>
                </a:solidFill>
              </a:rPr>
              <a:t>When a wind turbine generates more power, the voltage usually increases.</a:t>
            </a:r>
          </a:p>
          <a:p>
            <a:pPr marL="0" indent="0">
              <a:lnSpc>
                <a:spcPct val="114999"/>
              </a:lnSpc>
              <a:buNone/>
            </a:pPr>
            <a:r>
              <a:rPr lang="en-GB" noProof="0">
                <a:solidFill>
                  <a:schemeClr val="tx1"/>
                </a:solidFill>
              </a:rPr>
              <a:t>This relationship makes voltage a reliable way to estimate power output. </a:t>
            </a:r>
          </a:p>
          <a:p>
            <a:pPr marL="0" indent="0">
              <a:buNone/>
            </a:pPr>
            <a:endParaRPr lang="it-IT"/>
          </a:p>
        </p:txBody>
      </p:sp>
    </p:spTree>
    <p:extLst>
      <p:ext uri="{BB962C8B-B14F-4D97-AF65-F5344CB8AC3E}">
        <p14:creationId xmlns:p14="http://schemas.microsoft.com/office/powerpoint/2010/main" val="31091500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4FA11-0FD4-3EB6-311D-7950FCF05D8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D36F0B2-E08D-EBA1-A373-EAFB2801F0B1}"/>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6105D078-9907-EC74-2596-F8A1FD933D4D}"/>
              </a:ext>
            </a:extLst>
          </p:cNvPr>
          <p:cNvSpPr>
            <a:spLocks noGrp="1"/>
          </p:cNvSpPr>
          <p:nvPr>
            <p:ph type="body" idx="1"/>
          </p:nvPr>
        </p:nvSpPr>
        <p:spPr/>
        <p:txBody>
          <a:bodyPr/>
          <a:lstStyle/>
          <a:p>
            <a:pPr marL="0" indent="0">
              <a:buNone/>
            </a:pPr>
            <a:r>
              <a:rPr lang="it-IT" err="1"/>
              <a:t>Aufgabe</a:t>
            </a:r>
            <a:r>
              <a:rPr lang="it-IT"/>
              <a:t> 2: </a:t>
            </a:r>
            <a:r>
              <a:rPr lang="it-IT" err="1"/>
              <a:t>Was</a:t>
            </a:r>
            <a:r>
              <a:rPr lang="it-IT"/>
              <a:t> </a:t>
            </a:r>
            <a:r>
              <a:rPr lang="it-IT" err="1"/>
              <a:t>haben</a:t>
            </a:r>
            <a:r>
              <a:rPr lang="it-IT"/>
              <a:t> </a:t>
            </a:r>
            <a:r>
              <a:rPr lang="it-IT" err="1"/>
              <a:t>diese</a:t>
            </a:r>
            <a:r>
              <a:rPr lang="it-IT"/>
              <a:t> </a:t>
            </a:r>
            <a:r>
              <a:rPr lang="it-IT" err="1"/>
              <a:t>gemeinsam</a:t>
            </a:r>
            <a:endParaRPr lang="it-IT"/>
          </a:p>
          <a:p>
            <a:pPr marL="0" indent="0">
              <a:buNone/>
            </a:pPr>
            <a:r>
              <a:rPr lang="it-IT" err="1"/>
              <a:t>Direkter</a:t>
            </a:r>
            <a:r>
              <a:rPr lang="it-IT"/>
              <a:t> wind </a:t>
            </a:r>
            <a:r>
              <a:rPr lang="it-IT" err="1"/>
              <a:t>hat</a:t>
            </a:r>
            <a:r>
              <a:rPr lang="it-IT"/>
              <a:t> </a:t>
            </a:r>
            <a:r>
              <a:rPr lang="it-IT" err="1"/>
              <a:t>mehr</a:t>
            </a:r>
            <a:r>
              <a:rPr lang="it-IT"/>
              <a:t> kraft</a:t>
            </a:r>
          </a:p>
          <a:p>
            <a:pPr marL="0" indent="0">
              <a:buNone/>
            </a:pPr>
            <a:r>
              <a:rPr lang="it-IT"/>
              <a:t>Source: https://th.bing.com/th/id/OIP.dzhxLSfosp7s2vYOYskNAwAAAA?rs=1&amp;pid=ImgDetMain</a:t>
            </a:r>
          </a:p>
          <a:p>
            <a:pPr marL="0" indent="0">
              <a:lnSpc>
                <a:spcPct val="114999"/>
              </a:lnSpc>
              <a:buNone/>
            </a:pPr>
            <a:r>
              <a:rPr lang="en-GB" noProof="0">
                <a:solidFill>
                  <a:schemeClr val="tx1"/>
                </a:solidFill>
              </a:rPr>
              <a:t>To see the difference in the direction of wind, we are measuring the power output of the wind turbine in the following experiments. Therefore, we are using a </a:t>
            </a:r>
            <a:r>
              <a:rPr lang="en-GB" noProof="0" err="1">
                <a:solidFill>
                  <a:schemeClr val="tx1"/>
                </a:solidFill>
              </a:rPr>
              <a:t>multimeter</a:t>
            </a:r>
            <a:r>
              <a:rPr lang="en-GB" noProof="0">
                <a:solidFill>
                  <a:schemeClr val="tx1"/>
                </a:solidFill>
              </a:rPr>
              <a:t> to measure power, or to be more precise the voltage of the wind turbine (see worksheet on page 38 onwards). </a:t>
            </a:r>
            <a:endParaRPr lang="en-GB" b="1" noProof="0">
              <a:solidFill>
                <a:schemeClr val="tx1"/>
              </a:solidFill>
            </a:endParaRPr>
          </a:p>
          <a:p>
            <a:pPr marL="0" indent="0">
              <a:lnSpc>
                <a:spcPct val="114999"/>
              </a:lnSpc>
              <a:buNone/>
            </a:pPr>
            <a:endParaRPr lang="en-GB" noProof="0">
              <a:solidFill>
                <a:schemeClr val="tx1"/>
              </a:solidFill>
            </a:endParaRPr>
          </a:p>
          <a:p>
            <a:pPr marL="0" indent="0">
              <a:lnSpc>
                <a:spcPct val="114999"/>
              </a:lnSpc>
              <a:buNone/>
            </a:pPr>
            <a:r>
              <a:rPr lang="en-GB" b="1" noProof="0">
                <a:solidFill>
                  <a:schemeClr val="tx1"/>
                </a:solidFill>
              </a:rPr>
              <a:t>Why do we use voltage instead of power to measure the output of the wind turbine?</a:t>
            </a:r>
          </a:p>
          <a:p>
            <a:pPr marL="0" indent="0">
              <a:lnSpc>
                <a:spcPct val="114999"/>
              </a:lnSpc>
              <a:buNone/>
            </a:pPr>
            <a:endParaRPr lang="en-GB" noProof="0">
              <a:solidFill>
                <a:schemeClr val="tx1"/>
              </a:solidFill>
            </a:endParaRPr>
          </a:p>
          <a:p>
            <a:pPr marL="285750" indent="-285750">
              <a:lnSpc>
                <a:spcPct val="114999"/>
              </a:lnSpc>
              <a:buFont typeface="Wingdings" panose="05000000000000000000" pitchFamily="2" charset="2"/>
              <a:buChar char="Ø"/>
            </a:pPr>
            <a:r>
              <a:rPr lang="en-GB" b="1" noProof="0">
                <a:solidFill>
                  <a:schemeClr val="tx1"/>
                </a:solidFill>
              </a:rPr>
              <a:t>Power </a:t>
            </a:r>
            <a:r>
              <a:rPr lang="en-GB" noProof="0">
                <a:solidFill>
                  <a:schemeClr val="tx1"/>
                </a:solidFill>
              </a:rPr>
              <a:t>= is the energy produced or consumed over time, typically measured in watts (W)</a:t>
            </a:r>
          </a:p>
          <a:p>
            <a:pPr marL="285750" indent="-285750">
              <a:lnSpc>
                <a:spcPct val="114999"/>
              </a:lnSpc>
              <a:buFont typeface="Wingdings" panose="05000000000000000000" pitchFamily="2" charset="2"/>
              <a:buChar char="Ø"/>
            </a:pPr>
            <a:r>
              <a:rPr lang="en-GB" b="1" noProof="0">
                <a:solidFill>
                  <a:schemeClr val="tx1"/>
                </a:solidFill>
              </a:rPr>
              <a:t>Voltage </a:t>
            </a:r>
            <a:r>
              <a:rPr lang="en-GB" noProof="0">
                <a:solidFill>
                  <a:schemeClr val="tx1"/>
                </a:solidFill>
              </a:rPr>
              <a:t>= acts like the "pressure" in an electrical circuit, indicating how strongly electricity is pushed through wires. </a:t>
            </a:r>
          </a:p>
          <a:p>
            <a:pPr marL="0" indent="0">
              <a:lnSpc>
                <a:spcPct val="114999"/>
              </a:lnSpc>
              <a:buNone/>
            </a:pPr>
            <a:endParaRPr lang="en-GB" noProof="0">
              <a:solidFill>
                <a:schemeClr val="tx1"/>
              </a:solidFill>
            </a:endParaRPr>
          </a:p>
          <a:p>
            <a:pPr marL="0" indent="0">
              <a:lnSpc>
                <a:spcPct val="114999"/>
              </a:lnSpc>
              <a:buNone/>
            </a:pPr>
            <a:r>
              <a:rPr lang="en-GB" noProof="0">
                <a:solidFill>
                  <a:schemeClr val="tx1"/>
                </a:solidFill>
                <a:sym typeface="Wingdings" panose="05000000000000000000" pitchFamily="2" charset="2"/>
              </a:rPr>
              <a:t></a:t>
            </a:r>
            <a:r>
              <a:rPr lang="en-GB" noProof="0">
                <a:solidFill>
                  <a:schemeClr val="tx1"/>
                </a:solidFill>
              </a:rPr>
              <a:t> </a:t>
            </a:r>
            <a:r>
              <a:rPr lang="en-GB" b="1" noProof="0">
                <a:solidFill>
                  <a:schemeClr val="tx1"/>
                </a:solidFill>
              </a:rPr>
              <a:t>When a wind turbine generates more power, the voltage usually increases.</a:t>
            </a:r>
          </a:p>
          <a:p>
            <a:pPr marL="0" indent="0">
              <a:lnSpc>
                <a:spcPct val="114999"/>
              </a:lnSpc>
              <a:buNone/>
            </a:pPr>
            <a:r>
              <a:rPr lang="en-GB" noProof="0">
                <a:solidFill>
                  <a:schemeClr val="tx1"/>
                </a:solidFill>
              </a:rPr>
              <a:t>This relationship makes voltage a reliable way to estimate power output. </a:t>
            </a:r>
          </a:p>
          <a:p>
            <a:pPr marL="0" indent="0">
              <a:buNone/>
            </a:pPr>
            <a:endParaRPr lang="it-IT"/>
          </a:p>
        </p:txBody>
      </p:sp>
    </p:spTree>
    <p:extLst>
      <p:ext uri="{BB962C8B-B14F-4D97-AF65-F5344CB8AC3E}">
        <p14:creationId xmlns:p14="http://schemas.microsoft.com/office/powerpoint/2010/main" val="40604622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it-IT"/>
              <a:t>Source: https://thumbs.dreamstime.com/z/image-windy-day-trees-cloud-blowing-wind-cartoon-windy-day-trees-cloud-blowing-wind-110475663.jpg</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noProof="0">
                <a:solidFill>
                  <a:schemeClr val="tx1"/>
                </a:solidFill>
              </a:rPr>
              <a:t>Imagine you are running against the wind. It feels harder than running with the wind pushing you from behind. </a:t>
            </a:r>
            <a:r>
              <a:rPr lang="en-GB" noProof="0">
                <a:solidFill>
                  <a:schemeClr val="tx1"/>
                </a:solidFill>
              </a:rPr>
              <a:t>That’s the power of direct wind.</a:t>
            </a:r>
          </a:p>
          <a:p>
            <a:pPr marL="0" indent="0">
              <a:buNone/>
            </a:pPr>
            <a:endParaRPr lang="it-IT"/>
          </a:p>
        </p:txBody>
      </p:sp>
    </p:spTree>
    <p:extLst>
      <p:ext uri="{BB962C8B-B14F-4D97-AF65-F5344CB8AC3E}">
        <p14:creationId xmlns:p14="http://schemas.microsoft.com/office/powerpoint/2010/main" val="26519864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endParaRPr lang="it-IT"/>
          </a:p>
        </p:txBody>
      </p:sp>
    </p:spTree>
    <p:extLst>
      <p:ext uri="{BB962C8B-B14F-4D97-AF65-F5344CB8AC3E}">
        <p14:creationId xmlns:p14="http://schemas.microsoft.com/office/powerpoint/2010/main" val="275202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lnSpc>
                <a:spcPct val="114999"/>
              </a:lnSpc>
              <a:buNone/>
            </a:pPr>
            <a:r>
              <a:rPr lang="en-GB" b="1" noProof="0">
                <a:solidFill>
                  <a:srgbClr val="333333"/>
                </a:solidFill>
                <a:latin typeface="Sofia Sans" panose="020B0604020202020204" charset="0"/>
              </a:rPr>
              <a:t>Why does this happen?</a:t>
            </a:r>
            <a:endParaRPr lang="en-GB" b="1" noProof="0">
              <a:latin typeface="Sofia Sans" panose="020B0604020202020204" charset="0"/>
            </a:endParaRPr>
          </a:p>
          <a:p>
            <a:pPr marL="0" indent="0">
              <a:lnSpc>
                <a:spcPct val="114999"/>
              </a:lnSpc>
              <a:buNone/>
            </a:pPr>
            <a:r>
              <a:rPr lang="en-GB" noProof="0">
                <a:solidFill>
                  <a:srgbClr val="333333"/>
                </a:solidFill>
                <a:latin typeface="Sofia Sans" panose="020B0604020202020204" charset="0"/>
              </a:rPr>
              <a:t>Imagine you are standing outside holding </a:t>
            </a:r>
          </a:p>
          <a:p>
            <a:pPr marL="0" indent="0">
              <a:lnSpc>
                <a:spcPct val="114999"/>
              </a:lnSpc>
              <a:buNone/>
            </a:pPr>
            <a:r>
              <a:rPr lang="en-GB" noProof="0">
                <a:solidFill>
                  <a:srgbClr val="333333"/>
                </a:solidFill>
                <a:latin typeface="Sofia Sans" panose="020B0604020202020204" charset="0"/>
              </a:rPr>
              <a:t>a large </a:t>
            </a:r>
            <a:r>
              <a:rPr lang="en-GB" b="1" noProof="0">
                <a:solidFill>
                  <a:srgbClr val="333333"/>
                </a:solidFill>
                <a:latin typeface="Sofia Sans" panose="020B0604020202020204" charset="0"/>
              </a:rPr>
              <a:t>flag</a:t>
            </a:r>
            <a:r>
              <a:rPr lang="en-GB" noProof="0">
                <a:solidFill>
                  <a:srgbClr val="333333"/>
                </a:solidFill>
                <a:latin typeface="Sofia Sans" panose="020B0604020202020204" charset="0"/>
              </a:rPr>
              <a:t> in a strong wind. If you rotate </a:t>
            </a:r>
          </a:p>
          <a:p>
            <a:pPr marL="0" indent="0">
              <a:lnSpc>
                <a:spcPct val="114999"/>
              </a:lnSpc>
              <a:buNone/>
            </a:pPr>
            <a:r>
              <a:rPr lang="en-GB" noProof="0">
                <a:solidFill>
                  <a:srgbClr val="333333"/>
                </a:solidFill>
                <a:latin typeface="Sofia Sans" panose="020B0604020202020204" charset="0"/>
              </a:rPr>
              <a:t>your body sideways to the wind, the flag will flap and resist you. </a:t>
            </a:r>
          </a:p>
          <a:p>
            <a:pPr marL="0" indent="0">
              <a:lnSpc>
                <a:spcPct val="114999"/>
              </a:lnSpc>
              <a:buNone/>
            </a:pPr>
            <a:endParaRPr lang="en-GB" noProof="0">
              <a:solidFill>
                <a:srgbClr val="333333"/>
              </a:solidFill>
              <a:latin typeface="Sofia Sans" panose="020B0604020202020204" charset="0"/>
            </a:endParaRPr>
          </a:p>
          <a:p>
            <a:pPr marL="0" indent="0">
              <a:lnSpc>
                <a:spcPct val="114999"/>
              </a:lnSpc>
              <a:buNone/>
            </a:pPr>
            <a:r>
              <a:rPr lang="en-GB" noProof="0">
                <a:solidFill>
                  <a:srgbClr val="333333"/>
                </a:solidFill>
                <a:latin typeface="Sofia Sans" panose="020B0604020202020204" charset="0"/>
              </a:rPr>
              <a:t>However, if you turn such that the flag faces directly the wind, it straightens out smoothly</a:t>
            </a:r>
            <a:endParaRPr lang="it-IT"/>
          </a:p>
        </p:txBody>
      </p:sp>
    </p:spTree>
    <p:extLst>
      <p:ext uri="{BB962C8B-B14F-4D97-AF65-F5344CB8AC3E}">
        <p14:creationId xmlns:p14="http://schemas.microsoft.com/office/powerpoint/2010/main" val="54628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de-DE" sz="1200" b="0" i="0" u="none" strike="noStrike" kern="0" cap="none" spc="0" normalizeH="0" baseline="0" noProof="0">
                <a:ln>
                  <a:noFill/>
                </a:ln>
                <a:solidFill>
                  <a:srgbClr val="595959"/>
                </a:solidFill>
                <a:effectLst/>
                <a:uLnTx/>
                <a:uFillTx/>
                <a:latin typeface="Anaheim"/>
                <a:ea typeface="Anaheim"/>
                <a:cs typeface="Anaheim"/>
                <a:sym typeface="Anaheim"/>
              </a:rPr>
              <a:t>Zum Warmwerden: </a:t>
            </a:r>
            <a:r>
              <a:rPr lang="de-DE"/>
              <a:t>Was fällt euch spontan ein, wenn ihr das Wort </a:t>
            </a:r>
            <a:r>
              <a:rPr lang="de-DE" i="1"/>
              <a:t>Energie</a:t>
            </a:r>
            <a:r>
              <a:rPr lang="de-DE"/>
              <a:t> hört?</a:t>
            </a:r>
            <a:br>
              <a:rPr lang="de-DE"/>
            </a:br>
            <a:r>
              <a:rPr lang="de-DE"/>
              <a:t>Ruft einfach rein – egal ob eine Energiequelle, ein Gerät oder irgendwas, das mit Energie zu tun hat.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i="1"/>
              <a:t>(Kurze Sammlung, ein paar Antworten zulassen.)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i="1"/>
          </a:p>
          <a:p>
            <a:pPr marL="0" indent="0">
              <a:buNone/>
              <a:defRPr/>
            </a:pPr>
            <a:r>
              <a:rPr lang="de-DE"/>
              <a:t>Super, ihr habt schon richtig gute Begriffe genannt! </a:t>
            </a:r>
          </a:p>
          <a:p>
            <a:pPr marL="0" indent="0">
              <a:buNone/>
              <a:defRPr/>
            </a:pPr>
            <a:r>
              <a:rPr lang="de-DE" b="1"/>
              <a:t>Jetzt machen wir ein kleines Spiel dazu: </a:t>
            </a:r>
            <a:r>
              <a:rPr lang="de-DE"/>
              <a:t>Eine Person beginnt und nennt ein Energie-Wort. Das Wort muss </a:t>
            </a:r>
            <a:r>
              <a:rPr lang="de-DE" b="0"/>
              <a:t>mit dem ersten Buchstaben </a:t>
            </a:r>
            <a:r>
              <a:rPr lang="de-DE"/>
              <a:t>des</a:t>
            </a:r>
            <a:r>
              <a:rPr lang="de-DE" b="0"/>
              <a:t> </a:t>
            </a:r>
            <a:r>
              <a:rPr lang="de-DE"/>
              <a:t>Vornamens</a:t>
            </a:r>
            <a:r>
              <a:rPr lang="de-DE" b="0"/>
              <a:t> </a:t>
            </a:r>
            <a:r>
              <a:rPr lang="de-DE"/>
              <a:t>der Person beginnen.</a:t>
            </a:r>
          </a:p>
          <a:p>
            <a:pPr marL="0" indent="0">
              <a:buNone/>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Zum Beispiel:</a:t>
            </a:r>
            <a:br>
              <a:rPr lang="de-DE"/>
            </a:br>
            <a:r>
              <a:rPr lang="de-DE"/>
              <a:t>– M wie </a:t>
            </a:r>
            <a:r>
              <a:rPr lang="de-DE" i="1"/>
              <a:t>Mikrowelle</a:t>
            </a:r>
            <a:r>
              <a:rPr lang="de-DE"/>
              <a:t>.</a:t>
            </a:r>
            <a:br>
              <a:rPr lang="de-DE"/>
            </a:br>
            <a:r>
              <a:rPr lang="de-DE"/>
              <a:t>– S wie </a:t>
            </a:r>
            <a:r>
              <a:rPr lang="de-DE" i="1"/>
              <a:t>Solaranlage</a:t>
            </a:r>
            <a:r>
              <a:rPr lang="de-DE"/>
              <a:t>.</a:t>
            </a:r>
            <a:br>
              <a:rPr lang="de-DE"/>
            </a:br>
            <a:r>
              <a:rPr lang="de-DE"/>
              <a:t>– T wie </a:t>
            </a:r>
            <a:r>
              <a:rPr lang="de-DE" i="1"/>
              <a:t>Turbine</a:t>
            </a:r>
            <a:r>
              <a:rPr lang="de-DE"/>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Dann geht es reihum weiter – und dabei muss der letzte Buchstabe des vorherigen Wortes der erste Buchstabe des nächsten Wortes werden.</a:t>
            </a:r>
          </a:p>
          <a:p>
            <a:pPr marL="0" indent="0">
              <a:buNone/>
              <a:defRPr/>
            </a:pPr>
            <a:r>
              <a:rPr lang="de-DE"/>
              <a:t>Ich gebe Euch ein Beispiel: Chiara =&gt; Charge/Chemie, Katja =&gt; Erde (</a:t>
            </a:r>
            <a:r>
              <a:rPr lang="de-DE" err="1"/>
              <a:t>usw</a:t>
            </a:r>
            <a:r>
              <a:rPr lang="de-DE"/>
              <a:t>)</a:t>
            </a:r>
          </a:p>
          <a:p>
            <a:pPr marL="0" indent="0">
              <a:buNone/>
              <a:defRPr/>
            </a:pPr>
            <a:endParaRPr lang="de-DE"/>
          </a:p>
          <a:p>
            <a:pPr marL="0" indent="0">
              <a:buNone/>
              <a:defRPr/>
            </a:pPr>
            <a:r>
              <a:rPr lang="de-DE"/>
              <a:t>Wir gehen einmal durch, bis hier vorn. Ein paar Hinweise stehen auf der Slide.</a:t>
            </a:r>
          </a:p>
          <a:p>
            <a:pPr marL="0" indent="0">
              <a:buNone/>
              <a:defRPr/>
            </a:pPr>
            <a:r>
              <a:rPr lang="de-DE"/>
              <a:t>Auf geht's!</a:t>
            </a:r>
          </a:p>
        </p:txBody>
      </p:sp>
    </p:spTree>
    <p:extLst>
      <p:ext uri="{BB962C8B-B14F-4D97-AF65-F5344CB8AC3E}">
        <p14:creationId xmlns:p14="http://schemas.microsoft.com/office/powerpoint/2010/main" val="18791300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it-IT"/>
              <a:t>Source: https://th.bing.com/th/id/OIP.bR1Vsk264RbyCOG4OTaauQHaFj?rs=1&amp;pid=ImgDetMain</a:t>
            </a:r>
          </a:p>
        </p:txBody>
      </p:sp>
    </p:spTree>
    <p:extLst>
      <p:ext uri="{BB962C8B-B14F-4D97-AF65-F5344CB8AC3E}">
        <p14:creationId xmlns:p14="http://schemas.microsoft.com/office/powerpoint/2010/main" val="7294126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it-IT"/>
              <a:t>Source: https://th.bing.com/th/id/OIP.bR1Vsk264RbyCOG4OTaauQHaFj?rs=1&amp;pid=ImgDetMain</a:t>
            </a:r>
          </a:p>
        </p:txBody>
      </p:sp>
    </p:spTree>
    <p:extLst>
      <p:ext uri="{BB962C8B-B14F-4D97-AF65-F5344CB8AC3E}">
        <p14:creationId xmlns:p14="http://schemas.microsoft.com/office/powerpoint/2010/main" val="32483582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4F00-6EAF-6AAC-C7B4-2AEBDBD9515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52B9155-ED89-CE86-8879-2168DF6F2802}"/>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EB392813-4E2B-28FF-25BC-56A553AC4313}"/>
              </a:ext>
            </a:extLst>
          </p:cNvPr>
          <p:cNvSpPr>
            <a:spLocks noGrp="1"/>
          </p:cNvSpPr>
          <p:nvPr>
            <p:ph type="body" idx="1"/>
          </p:nvPr>
        </p:nvSpPr>
        <p:spPr/>
        <p:txBody>
          <a:bodyPr/>
          <a:lstStyle/>
          <a:p>
            <a:pPr>
              <a:buNone/>
            </a:pPr>
            <a:r>
              <a:rPr lang="en-US">
                <a:latin typeface="Calibri"/>
                <a:ea typeface="Calibri"/>
                <a:cs typeface="Calibri"/>
              </a:rPr>
              <a:t>Sources Pictures:</a:t>
            </a:r>
          </a:p>
          <a:p>
            <a:pPr>
              <a:buNone/>
            </a:pPr>
            <a:r>
              <a:rPr lang="en-US">
                <a:hlinkClick r:id="rId3"/>
              </a:rPr>
              <a:t>Animation: How Wind Turbines Work</a:t>
            </a:r>
            <a:endParaRPr lang="en-US"/>
          </a:p>
          <a:p>
            <a:pPr marL="139700" indent="0">
              <a:buNone/>
            </a:pPr>
            <a:r>
              <a:rPr lang="en-GB" b="1" noProof="0"/>
              <a:t>Discussion:</a:t>
            </a:r>
          </a:p>
          <a:p>
            <a:pPr marL="139700" indent="0">
              <a:buNone/>
            </a:pPr>
            <a:endParaRPr lang="en-GB" b="1" noProof="0"/>
          </a:p>
          <a:p>
            <a:pPr marL="139700" indent="0">
              <a:buNone/>
            </a:pPr>
            <a:r>
              <a:rPr lang="en-GB" b="1" noProof="0"/>
              <a:t>Think about the following question individually:</a:t>
            </a:r>
          </a:p>
          <a:p>
            <a:pPr marL="139700" indent="0">
              <a:buNone/>
            </a:pPr>
            <a:r>
              <a:rPr lang="en-GB" noProof="0"/>
              <a:t>Is there a minimum speed (cut-in speed) needed to start spinning the blades? </a:t>
            </a:r>
          </a:p>
          <a:p>
            <a:pPr marL="139700" indent="0">
              <a:buNone/>
            </a:pPr>
            <a:endParaRPr lang="en-GB" noProof="0"/>
          </a:p>
          <a:p>
            <a:pPr>
              <a:buFont typeface="Wingdings" panose="05000000000000000000" pitchFamily="2" charset="2"/>
              <a:buChar char="à"/>
            </a:pPr>
            <a:r>
              <a:rPr lang="en-GB" noProof="0"/>
              <a:t>If the wind is strong enough, light blades spin quickly, and heavy blades spin slower.</a:t>
            </a:r>
          </a:p>
          <a:p>
            <a:pPr>
              <a:buFont typeface="Wingdings" panose="05000000000000000000" pitchFamily="2" charset="2"/>
              <a:buChar char="à"/>
            </a:pPr>
            <a:r>
              <a:rPr lang="en-GB" noProof="0"/>
              <a:t>If the wind is not strong enough, then the blades would not spin at all.</a:t>
            </a:r>
          </a:p>
          <a:p>
            <a:pPr>
              <a:buFont typeface="Wingdings" panose="05000000000000000000" pitchFamily="2" charset="2"/>
              <a:buChar char="à"/>
            </a:pPr>
            <a:r>
              <a:rPr lang="en-GB" noProof="0"/>
              <a:t>So, </a:t>
            </a:r>
            <a:r>
              <a:rPr lang="en-GB" b="1" noProof="0"/>
              <a:t>yes there is </a:t>
            </a:r>
            <a:r>
              <a:rPr lang="en-GB" noProof="0"/>
              <a:t>a minimum speed needed to start spinning the blades.</a:t>
            </a:r>
          </a:p>
          <a:p>
            <a:pPr>
              <a:buFont typeface="Wingdings" panose="05000000000000000000" pitchFamily="2" charset="2"/>
              <a:buChar char="à"/>
            </a:pPr>
            <a:r>
              <a:rPr lang="en-GB" noProof="0">
                <a:sym typeface="Wingdings" panose="05000000000000000000" pitchFamily="2" charset="2"/>
              </a:rPr>
              <a:t>To overcome drag/resistance, there is a minimum speed to start the blades spinning. </a:t>
            </a:r>
          </a:p>
          <a:p>
            <a:pPr>
              <a:buNone/>
            </a:pPr>
            <a:endParaRPr lang="en-US"/>
          </a:p>
        </p:txBody>
      </p:sp>
    </p:spTree>
    <p:extLst>
      <p:ext uri="{BB962C8B-B14F-4D97-AF65-F5344CB8AC3E}">
        <p14:creationId xmlns:p14="http://schemas.microsoft.com/office/powerpoint/2010/main" val="32182870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D8A29-C70A-2F97-3AB9-592BD8A982D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3044536-9D04-660F-A3A0-91F2A17FEE4C}"/>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E42C0573-62CF-1168-FAAF-5ECF026024D4}"/>
              </a:ext>
            </a:extLst>
          </p:cNvPr>
          <p:cNvSpPr>
            <a:spLocks noGrp="1"/>
          </p:cNvSpPr>
          <p:nvPr>
            <p:ph type="body" idx="1"/>
          </p:nvPr>
        </p:nvSpPr>
        <p:spPr/>
        <p:txBody>
          <a:bodyPr/>
          <a:lstStyle/>
          <a:p>
            <a:pPr>
              <a:buNone/>
            </a:pPr>
            <a:r>
              <a:rPr lang="en-US">
                <a:latin typeface="Calibri"/>
                <a:ea typeface="Calibri"/>
                <a:cs typeface="Calibri"/>
              </a:rPr>
              <a:t>Sources Pictures:</a:t>
            </a:r>
          </a:p>
          <a:p>
            <a:pPr>
              <a:buNone/>
            </a:pPr>
            <a:r>
              <a:rPr lang="en-US">
                <a:hlinkClick r:id="rId3"/>
              </a:rPr>
              <a:t>Animation: How Wind Turbines Work</a:t>
            </a:r>
            <a:endParaRPr lang="en-US"/>
          </a:p>
          <a:p>
            <a:pPr marL="139700" indent="0">
              <a:buNone/>
            </a:pPr>
            <a:r>
              <a:rPr lang="en-GB" b="1" noProof="0"/>
              <a:t>Discussion:</a:t>
            </a:r>
          </a:p>
          <a:p>
            <a:pPr marL="139700" indent="0">
              <a:buNone/>
            </a:pPr>
            <a:endParaRPr lang="en-GB" b="1" noProof="0"/>
          </a:p>
          <a:p>
            <a:pPr marL="139700" indent="0">
              <a:buNone/>
            </a:pPr>
            <a:r>
              <a:rPr lang="en-GB" b="1" noProof="0"/>
              <a:t>Think about the following question individually:</a:t>
            </a:r>
          </a:p>
          <a:p>
            <a:pPr marL="139700" indent="0">
              <a:buNone/>
            </a:pPr>
            <a:r>
              <a:rPr lang="en-GB" noProof="0"/>
              <a:t>Is there a minimum speed (cut-in speed) needed to start spinning the blades? </a:t>
            </a:r>
          </a:p>
          <a:p>
            <a:pPr marL="139700" indent="0">
              <a:buNone/>
            </a:pPr>
            <a:endParaRPr lang="en-GB" noProof="0"/>
          </a:p>
          <a:p>
            <a:pPr>
              <a:buFont typeface="Wingdings" panose="05000000000000000000" pitchFamily="2" charset="2"/>
              <a:buChar char="à"/>
            </a:pPr>
            <a:r>
              <a:rPr lang="en-GB" noProof="0"/>
              <a:t>If the wind is strong enough, light blades spin quickly, and heavy blades spin slower.</a:t>
            </a:r>
          </a:p>
          <a:p>
            <a:pPr>
              <a:buFont typeface="Wingdings" panose="05000000000000000000" pitchFamily="2" charset="2"/>
              <a:buChar char="à"/>
            </a:pPr>
            <a:r>
              <a:rPr lang="en-GB" noProof="0"/>
              <a:t>If the wind is not strong enough, then the blades would not spin at all.</a:t>
            </a:r>
          </a:p>
          <a:p>
            <a:pPr>
              <a:buFont typeface="Wingdings" panose="05000000000000000000" pitchFamily="2" charset="2"/>
              <a:buChar char="à"/>
            </a:pPr>
            <a:r>
              <a:rPr lang="en-GB" noProof="0"/>
              <a:t>So, </a:t>
            </a:r>
            <a:r>
              <a:rPr lang="en-GB" b="1" noProof="0"/>
              <a:t>yes there is </a:t>
            </a:r>
            <a:r>
              <a:rPr lang="en-GB" noProof="0"/>
              <a:t>a minimum speed needed to start spinning the blades.</a:t>
            </a:r>
          </a:p>
          <a:p>
            <a:pPr>
              <a:buFont typeface="Wingdings" panose="05000000000000000000" pitchFamily="2" charset="2"/>
              <a:buChar char="à"/>
            </a:pPr>
            <a:r>
              <a:rPr lang="en-GB" noProof="0">
                <a:sym typeface="Wingdings" panose="05000000000000000000" pitchFamily="2" charset="2"/>
              </a:rPr>
              <a:t>To overcome drag/resistance, there is a minimum speed to start the blades spinning. </a:t>
            </a:r>
          </a:p>
          <a:p>
            <a:pPr>
              <a:buNone/>
            </a:pPr>
            <a:endParaRPr lang="en-US"/>
          </a:p>
        </p:txBody>
      </p:sp>
    </p:spTree>
    <p:extLst>
      <p:ext uri="{BB962C8B-B14F-4D97-AF65-F5344CB8AC3E}">
        <p14:creationId xmlns:p14="http://schemas.microsoft.com/office/powerpoint/2010/main" val="31761209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latin typeface="Calibri"/>
                <a:ea typeface="Calibri"/>
                <a:cs typeface="Calibri"/>
              </a:rPr>
              <a:t>Bei Windrädern an Land sind die Rotorblätter oft kleiner und leichter.</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latin typeface="Calibri"/>
                <a:ea typeface="Calibri"/>
                <a:cs typeface="Calibri"/>
              </a:rPr>
              <a:t>Das liegt daran, dass der Wind dort nicht immer so stark und gleichmäßig ist.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a:latin typeface="Calibri"/>
                <a:ea typeface="Calibri"/>
                <a:cs typeface="Calibri"/>
              </a:rPr>
              <a:t>Offshore-Anlagen im Meer haben dagegen viel größere und schwerere Rotorblätter.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latin typeface="Calibri"/>
                <a:ea typeface="Calibri"/>
                <a:cs typeface="Calibri"/>
              </a:rPr>
              <a:t>Weil dort fast ständig starker Wind weht.</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de-DE" b="1">
              <a:latin typeface="Calibri"/>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b="0"/>
              <a:t>In Windkraftanlagen spielt das Gewicht der Rotorblätter eine wichtige Rolle:</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b="0"/>
              <a:t>Schwere Blätter brauchen zwar mehr Energie, um sich zu drehen, aber sie laufen bei starkem Wind sehr ruhig und stabil.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b="0"/>
              <a:t>Deshalb nutzt man sie oft bei Windrädern auf dem Meer.</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b="0"/>
          </a:p>
          <a:p>
            <a:pPr marL="171450" marR="0" lvl="0" indent="-171450" algn="l" defTabSz="914400" rtl="0" eaLnBrk="1" fontAlgn="auto" latinLnBrk="0" hangingPunct="1">
              <a:lnSpc>
                <a:spcPct val="100000"/>
              </a:lnSpc>
              <a:spcBef>
                <a:spcPts val="0"/>
              </a:spcBef>
              <a:spcAft>
                <a:spcPts val="0"/>
              </a:spcAft>
              <a:buClr>
                <a:srgbClr val="000000"/>
              </a:buClr>
              <a:buSzPts val="1100"/>
              <a:buFont typeface="Symbol" panose="05050102010706020507" pitchFamily="18" charset="2"/>
              <a:buChar char="Þ"/>
              <a:tabLst/>
              <a:defRPr/>
            </a:pPr>
            <a:r>
              <a:rPr lang="de-DE" b="0"/>
              <a:t>Allerdings belasten schwere Rotorblätter den Turm stärker, weshalb Offshore-Anlagen besonders robust gebaut werden müssen. </a:t>
            </a:r>
          </a:p>
          <a:p>
            <a:pPr marL="0" marR="0" lvl="0" indent="0" algn="l" defTabSz="914400" rtl="0" eaLnBrk="1" fontAlgn="auto" latinLnBrk="0" hangingPunct="1">
              <a:lnSpc>
                <a:spcPct val="100000"/>
              </a:lnSpc>
              <a:spcBef>
                <a:spcPts val="0"/>
              </a:spcBef>
              <a:spcAft>
                <a:spcPts val="0"/>
              </a:spcAft>
              <a:buClr>
                <a:srgbClr val="000000"/>
              </a:buClr>
              <a:buSzPts val="1100"/>
              <a:buFont typeface="Symbol" panose="05050102010706020507" pitchFamily="18" charset="2"/>
              <a:buNone/>
              <a:tabLst/>
              <a:defRPr/>
            </a:pPr>
            <a:endParaRPr lang="de-DE" b="0"/>
          </a:p>
          <a:p>
            <a:pPr marL="0" marR="0" lvl="0" indent="0" algn="l" defTabSz="914400" rtl="0" eaLnBrk="1" fontAlgn="auto" latinLnBrk="0" hangingPunct="1">
              <a:lnSpc>
                <a:spcPct val="100000"/>
              </a:lnSpc>
              <a:spcBef>
                <a:spcPts val="0"/>
              </a:spcBef>
              <a:spcAft>
                <a:spcPts val="0"/>
              </a:spcAft>
              <a:buClr>
                <a:srgbClr val="000000"/>
              </a:buClr>
              <a:buSzPts val="1100"/>
              <a:buFont typeface="Symbol" panose="05050102010706020507" pitchFamily="18" charset="2"/>
              <a:buNone/>
              <a:tabLst/>
              <a:defRPr/>
            </a:pPr>
            <a:r>
              <a:rPr lang="de-DE"/>
              <a:t>Egal ob an Land oder im Meer – bevor man dort ein Windrad baut, muss man genau wissen, wie zuverlässig und stark der Wind ist. </a:t>
            </a:r>
          </a:p>
          <a:p>
            <a:pPr marL="0" marR="0" lvl="0" indent="0" algn="l" defTabSz="914400" rtl="0" eaLnBrk="1" fontAlgn="auto" latinLnBrk="0" hangingPunct="1">
              <a:lnSpc>
                <a:spcPct val="100000"/>
              </a:lnSpc>
              <a:spcBef>
                <a:spcPts val="0"/>
              </a:spcBef>
              <a:spcAft>
                <a:spcPts val="0"/>
              </a:spcAft>
              <a:buClr>
                <a:srgbClr val="000000"/>
              </a:buClr>
              <a:buSzPts val="1100"/>
              <a:buFont typeface="Symbol" panose="05050102010706020507" pitchFamily="18" charset="2"/>
              <a:buNone/>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Symbol" panose="05050102010706020507" pitchFamily="18" charset="2"/>
              <a:buNone/>
              <a:tabLst/>
              <a:defRPr/>
            </a:pPr>
            <a:r>
              <a:rPr lang="de-DE" b="1"/>
              <a:t>Deshalb wird er gemessen und das bringt uns zu Kapitel 2.</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a:latin typeface="Calibri"/>
              <a:ea typeface="Calibri"/>
              <a:cs typeface="Calibri"/>
            </a:endParaRPr>
          </a:p>
        </p:txBody>
      </p:sp>
    </p:spTree>
    <p:extLst>
      <p:ext uri="{BB962C8B-B14F-4D97-AF65-F5344CB8AC3E}">
        <p14:creationId xmlns:p14="http://schemas.microsoft.com/office/powerpoint/2010/main" val="23472321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FD645-B790-38E1-0A80-A5C53181F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E0E93-2973-1018-4F6D-19A5F665C80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4AF341B-832E-2837-0169-5BADF92023FE}"/>
              </a:ext>
            </a:extLst>
          </p:cNvPr>
          <p:cNvSpPr>
            <a:spLocks noGrp="1"/>
          </p:cNvSpPr>
          <p:nvPr>
            <p:ph type="body" idx="1"/>
          </p:nvPr>
        </p:nvSpPr>
        <p:spPr/>
        <p:txBody>
          <a:bodyPr/>
          <a:lstStyle/>
          <a:p>
            <a:pPr>
              <a:buNone/>
            </a:pPr>
            <a:endParaRPr lang="en-US"/>
          </a:p>
        </p:txBody>
      </p:sp>
    </p:spTree>
    <p:extLst>
      <p:ext uri="{BB962C8B-B14F-4D97-AF65-F5344CB8AC3E}">
        <p14:creationId xmlns:p14="http://schemas.microsoft.com/office/powerpoint/2010/main" val="17592434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B2689-8150-1B80-7D02-ED1E8BA02D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B4F20-0F17-7F8E-3833-A8DD91B1F01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DFDC3BE-34C3-0280-A3CA-0A098340C898}"/>
              </a:ext>
            </a:extLst>
          </p:cNvPr>
          <p:cNvSpPr>
            <a:spLocks noGrp="1"/>
          </p:cNvSpPr>
          <p:nvPr>
            <p:ph type="body" idx="1"/>
          </p:nvPr>
        </p:nvSpPr>
        <p:spPr/>
        <p:txBody>
          <a:bodyPr/>
          <a:lstStyle/>
          <a:p>
            <a:pPr>
              <a:buNone/>
            </a:pPr>
            <a:r>
              <a:rPr lang="en-US"/>
              <a:t>Blades are one of the most critical components of wind turbines, and the number of blades directly impacts their performance. More blades can capture more wind energy but often reduce rotational speed due to the drag they create. Conversely, fewer blades can start spinning faster, making them suitable for low-wind areas, but they capture less energy overall.</a:t>
            </a:r>
          </a:p>
          <a:p>
            <a:pPr>
              <a:buNone/>
            </a:pPr>
            <a:r>
              <a:rPr lang="en-US"/>
              <a:t>Engineers aim to find the perfect balance between efficiency, stability, and cost. While you might think more blades are always better, they can increase manufacturing costs and structural complexity. This is why the majority of modern wind turbines are designed with three blades, as this configuration maximizes efficiency and stability while minimizing cost and structural stress.</a:t>
            </a:r>
          </a:p>
          <a:p>
            <a:pPr>
              <a:buNone/>
            </a:pPr>
            <a:endParaRPr lang="en-US"/>
          </a:p>
        </p:txBody>
      </p:sp>
    </p:spTree>
    <p:extLst>
      <p:ext uri="{BB962C8B-B14F-4D97-AF65-F5344CB8AC3E}">
        <p14:creationId xmlns:p14="http://schemas.microsoft.com/office/powerpoint/2010/main" val="42676477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2357B-C7EB-F796-CFFB-C84571F1D1D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22087CC-93C2-99A2-57CC-F1998B6429F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3FCBDF1B-E209-54BF-E124-C59BEAABD2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a:p>
        </p:txBody>
      </p:sp>
    </p:spTree>
    <p:extLst>
      <p:ext uri="{BB962C8B-B14F-4D97-AF65-F5344CB8AC3E}">
        <p14:creationId xmlns:p14="http://schemas.microsoft.com/office/powerpoint/2010/main" val="28556031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a:t>To conclude, what we’ve learned today is that designing wind turbines is a complex balancing act. Blade weight and number are interconnected. Lighter blades might spin faster in low winds, but heavier blades are more stable and store more energy once moving. Similarly, fewer blades can reduce costs and allow faster startup. With very few blades, the turbine doesn’t rotate smoothly.</a:t>
            </a:r>
          </a:p>
          <a:p>
            <a:pPr marL="0" indent="0">
              <a:buNone/>
            </a:pPr>
            <a:r>
              <a:rPr lang="en-US"/>
              <a:t>Ultimately, there’s no one-size-fits-all approach. Engineers have to assess environmental conditions, such as wind speed, along with economic factors, like cost, to make the best decisions. What’s critical to remember is that every decision in turbine design links back to the goal of optimizing performance for specific situations.</a:t>
            </a:r>
          </a:p>
          <a:p>
            <a:pPr>
              <a:buNone/>
            </a:pPr>
            <a:endParaRPr lang="en-US"/>
          </a:p>
        </p:txBody>
      </p:sp>
    </p:spTree>
    <p:extLst>
      <p:ext uri="{BB962C8B-B14F-4D97-AF65-F5344CB8AC3E}">
        <p14:creationId xmlns:p14="http://schemas.microsoft.com/office/powerpoint/2010/main" val="36451796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Three blades are commonly used because they optimize the turbine's performance. Symmetry reduces vibrations, making the structure more stable and durable. This balance also allows turbines to achieve high efficiency without the drawbacks of excessive drag or unnecessary weight. Engineers consistently find this configuration to be the sweet spot for performance and cost-effectiveness.</a:t>
            </a:r>
          </a:p>
          <a:p>
            <a:pPr>
              <a:buNone/>
            </a:pPr>
            <a:endParaRPr lang="en-U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atin typeface="Calibri"/>
                <a:ea typeface="Calibri"/>
                <a:cs typeface="Calibri"/>
              </a:rPr>
              <a:t>YouTube-Link: </a:t>
            </a:r>
            <a:r>
              <a:rPr lang="en-US">
                <a:hlinkClick r:id="rId3"/>
              </a:rPr>
              <a:t>Why do (most) Wind Turbines have 3 blades? - YouTube</a:t>
            </a:r>
            <a:endParaRPr lang="en-US">
              <a:latin typeface="Calibri"/>
              <a:ea typeface="Calibri"/>
              <a:cs typeface="Calibri"/>
            </a:endParaRPr>
          </a:p>
          <a:p>
            <a:pPr>
              <a:buNone/>
            </a:pPr>
            <a:endParaRPr lang="en-US"/>
          </a:p>
        </p:txBody>
      </p:sp>
    </p:spTree>
    <p:extLst>
      <p:ext uri="{BB962C8B-B14F-4D97-AF65-F5344CB8AC3E}">
        <p14:creationId xmlns:p14="http://schemas.microsoft.com/office/powerpoint/2010/main" val="612710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Okay, jetzt schauen wir uns einmal an, was Energie eigentlich ist.</a:t>
            </a:r>
            <a:br>
              <a:rPr lang="de-DE"/>
            </a:br>
            <a:r>
              <a:rPr lang="de-DE" b="0"/>
              <a:t>Energie ist das, was Bewegung und Veränderung möglich macht.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b="0"/>
              <a:t>=&gt; Ohne Energie passiert gar nichts – keine Bewegung, kein Licht, keine Musik, kein Handy-Laden… einfach nichts.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b="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b="0"/>
              <a:t>Hier seht ihr zwei wichtige Arten von Energie, die wir heute brauchen:</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b="0"/>
              <a:t>Kinetische Energie.</a:t>
            </a:r>
            <a:br>
              <a:rPr lang="de-DE" b="0"/>
            </a:br>
            <a:r>
              <a:rPr lang="de-DE" b="0"/>
              <a:t>Das ist die Energie der Bewegung.</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b="0"/>
              <a:t>Beispiel: Wenn ihr mit dem Fahrrad einen Hügel herunterfahrt – dann seid ihr schnell, und genau das ist kinetische Energie.</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b="0"/>
              <a:t>Potentielle Energie.</a:t>
            </a:r>
            <a:br>
              <a:rPr lang="de-DE" b="0"/>
            </a:br>
            <a:r>
              <a:rPr lang="de-DE" b="0"/>
              <a:t>Das ist die gespeicherte Energie, die ein Gegenstand hat, weil er irgendwo oben ist.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b="0"/>
              <a:t>Beispiel: Ein Fahrrad, das oben auf dem Hügel steht, hat potentielle Energie – weil es gleich losrollen könnte.</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b="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b="0"/>
              <a:t>In der Grafik seht ihr das super:</a:t>
            </a:r>
            <a:br>
              <a:rPr lang="de-DE" b="0"/>
            </a:br>
            <a:r>
              <a:rPr lang="de-DE" b="0"/>
              <a:t>• Berg hoch → Energie rein (man strengt sich an)</a:t>
            </a:r>
            <a:br>
              <a:rPr lang="de-DE" b="0"/>
            </a:br>
            <a:r>
              <a:rPr lang="de-DE" b="0"/>
              <a:t>• Oben → potentielle Energie</a:t>
            </a:r>
            <a:br>
              <a:rPr lang="de-DE" b="0"/>
            </a:br>
            <a:r>
              <a:rPr lang="de-DE" b="0"/>
              <a:t>• Berg runter → kinetische Energie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Jetzt, wo wir wissen, was Energie überhaupt ist und welche Formen sie haben kann, schauen wir uns an, wo diese Energie eigentlich herkommt.</a:t>
            </a:r>
          </a:p>
        </p:txBody>
      </p:sp>
    </p:spTree>
    <p:extLst>
      <p:ext uri="{BB962C8B-B14F-4D97-AF65-F5344CB8AC3E}">
        <p14:creationId xmlns:p14="http://schemas.microsoft.com/office/powerpoint/2010/main" val="40304441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E8DE3-0C6D-B440-C6AA-C2AB3BBDDF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C7A0D94-9516-0051-810B-92687C8BBCB2}"/>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AAECF2DE-5FA0-4537-9DB6-2A80BCDE56B3}"/>
              </a:ext>
            </a:extLst>
          </p:cNvPr>
          <p:cNvSpPr>
            <a:spLocks noGrp="1"/>
          </p:cNvSpPr>
          <p:nvPr>
            <p:ph type="body" idx="1"/>
          </p:nvPr>
        </p:nvSpPr>
        <p:spPr/>
        <p:txBody>
          <a:bodyPr/>
          <a:lstStyle/>
          <a:p>
            <a:pPr marL="0" indent="0">
              <a:buNone/>
            </a:pPr>
            <a:endParaRPr lang="it-IT" dirty="0"/>
          </a:p>
        </p:txBody>
      </p:sp>
    </p:spTree>
    <p:extLst>
      <p:ext uri="{BB962C8B-B14F-4D97-AF65-F5344CB8AC3E}">
        <p14:creationId xmlns:p14="http://schemas.microsoft.com/office/powerpoint/2010/main" val="21602674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To make this topic more interactive, we'll engage in a group debate. I've divided you into four groups. Each group will champion one key factor influencing the number of blades on a wind turbine: cost, efficiency, stability, or regional wind speed. Your goal is to convince the class why your factor is the most important.</a:t>
            </a:r>
          </a:p>
          <a:p>
            <a:pPr>
              <a:buNone/>
            </a:pPr>
            <a:r>
              <a:rPr lang="en-US"/>
              <a:t>Take the next 15 minutes to brainstorm your arguments and assign roles within your group. Afterward, each group will present their case in 2 minutes. Once all presentations are complete, we’ll vote as a class on which factor holds the most weight. The winning group gets bragging rights as the ultimate wind turbine designers!</a:t>
            </a:r>
          </a:p>
          <a:p>
            <a:pPr>
              <a:buNone/>
            </a:pPr>
            <a:r>
              <a:rPr lang="en-US"/>
              <a:t>After the activity, we'll reflect on how prioritizing one factor might lead to trade-offs in other areas and how engineers balance these factors in real-world applications.</a:t>
            </a:r>
          </a:p>
          <a:p>
            <a:pPr>
              <a:buNone/>
            </a:pPr>
            <a:endParaRPr lang="en-US">
              <a:latin typeface="Calibri"/>
              <a:ea typeface="Calibri"/>
              <a:cs typeface="Calibri"/>
            </a:endParaRPr>
          </a:p>
        </p:txBody>
      </p:sp>
    </p:spTree>
    <p:extLst>
      <p:ext uri="{BB962C8B-B14F-4D97-AF65-F5344CB8AC3E}">
        <p14:creationId xmlns:p14="http://schemas.microsoft.com/office/powerpoint/2010/main" val="21388585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b="0"/>
              <a:t>Wind ist eine Energiequelle. Aber was heißt das eigentlich?</a:t>
            </a:r>
            <a:br>
              <a:rPr lang="de-DE"/>
            </a:br>
            <a:r>
              <a:rPr lang="de-DE"/>
              <a:t>Schauen wir uns das mal gemeinsam an: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a:t>🔋 </a:t>
            </a:r>
            <a:r>
              <a:rPr lang="de-DE" b="1"/>
              <a:t>Erstens: Wind ist erneuerbar und sauber.</a:t>
            </a:r>
            <a:br>
              <a:rPr lang="de-DE"/>
            </a:br>
            <a:r>
              <a:rPr lang="de-DE"/>
              <a:t>Das bedeutet: Wind ist unerschöpflich – er entsteht ständig neu durch Sonnenstrahlung und Temperaturunterschiede auf der Erde. </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a:t>Und das Beste: Bei der Nutzung entstehen keine schädlichen Abgase. </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a:t>🌍 </a:t>
            </a:r>
            <a:r>
              <a:rPr lang="de-DE" b="1"/>
              <a:t>Zweitens: Wind ist weit verbreitet.</a:t>
            </a:r>
            <a:br>
              <a:rPr lang="de-DE"/>
            </a:br>
            <a:r>
              <a:rPr lang="de-DE"/>
              <a:t>Man findet ihn fast überall – besonders auf offenen Feldern, an der Küste oder in den Bergen. Wind ist also nicht auf bestimmte Länder oder Orte begrenzt – das macht ihn zu einer fairen Energiequelle für viele Regionen auf der Welt.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a:t>🐷 </a:t>
            </a:r>
            <a:r>
              <a:rPr lang="de-DE" b="1"/>
              <a:t>Drittens: Wind ist preiswert.</a:t>
            </a:r>
            <a:br>
              <a:rPr lang="de-DE"/>
            </a:br>
            <a:r>
              <a:rPr lang="de-DE"/>
              <a:t>Wenn einmal eine Windturbine aufgebaut ist, dann kostet der Wind selbst: nichts. Es muss kein Brennstoff gekauft werden. Das heißt: keine zusätzlichen Kosten für Öl, Gas oder Kohle.</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a:t>Kurz: Wind = erneuerbar, überall verfügbar – und kostenlos. Das macht ihn zu einem echten Zukunfts-Energiehelden!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a:t>Wind hat also viele Vorteile. Aber klar: Er weht nicht überall gleich stark.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Symbol" panose="05050102010706020507" pitchFamily="18" charset="2"/>
              <a:buChar char="Þ"/>
              <a:tabLst/>
              <a:defRPr/>
            </a:pPr>
            <a:r>
              <a:rPr lang="de-DE"/>
              <a:t>An manchen Orten gibt es viel Wind – an anderen weniger.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Symbol" panose="05050102010706020507" pitchFamily="18" charset="2"/>
              <a:buChar char="Þ"/>
              <a:tabLst/>
              <a:defRPr/>
            </a:pPr>
            <a:r>
              <a:rPr lang="de-DE"/>
              <a:t>Und manchmal weht er auch gar nicht – das heißt, Windenergie steht nicht immer zur gleichen Zeit zur Verfügung.</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Symbol" panose="05050102010706020507" pitchFamily="18" charset="2"/>
              <a:buChar char="Þ"/>
              <a:tabLst/>
              <a:defRPr/>
            </a:pPr>
            <a:r>
              <a:rPr lang="de-DE"/>
              <a:t>Und genau das schauen wir uns jetzt einmal an.</a:t>
            </a:r>
          </a:p>
          <a:p>
            <a:pPr marL="0" indent="0">
              <a:buNone/>
            </a:pPr>
            <a:endParaRPr lang="de-DE" b="1"/>
          </a:p>
        </p:txBody>
      </p:sp>
    </p:spTree>
    <p:extLst>
      <p:ext uri="{BB962C8B-B14F-4D97-AF65-F5344CB8AC3E}">
        <p14:creationId xmlns:p14="http://schemas.microsoft.com/office/powerpoint/2010/main" val="10668406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4B47F-B7D0-2215-661C-C451DCF36F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EEEB4-D25D-A210-B88C-D9C0155087A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0FD6DBC-2EB5-9551-D368-E8DC5C483BFE}"/>
              </a:ext>
            </a:extLst>
          </p:cNvPr>
          <p:cNvSpPr>
            <a:spLocks noGrp="1"/>
          </p:cNvSpPr>
          <p:nvPr>
            <p:ph type="body" idx="1"/>
          </p:nvPr>
        </p:nvSpPr>
        <p:spPr/>
        <p:txBody>
          <a:bodyPr/>
          <a:lstStyle/>
          <a:p>
            <a:r>
              <a:rPr lang="de-DE" b="1"/>
              <a:t>Windmills: </a:t>
            </a:r>
            <a:r>
              <a:rPr lang="en-US" b="1"/>
              <a:t>Windmills:</a:t>
            </a:r>
            <a:endParaRPr lang="en-US"/>
          </a:p>
          <a:p>
            <a:pPr>
              <a:buFont typeface="Arial" panose="020B0604020202020204" pitchFamily="34" charset="0"/>
              <a:buChar char="•"/>
            </a:pPr>
            <a:r>
              <a:rPr lang="en-US"/>
              <a:t>Historically, windmills were one of the earliest uses of wind energy.</a:t>
            </a:r>
          </a:p>
          <a:p>
            <a:pPr>
              <a:buFont typeface="Arial" panose="020B0604020202020204" pitchFamily="34" charset="0"/>
              <a:buChar char="•"/>
            </a:pPr>
            <a:r>
              <a:rPr lang="en-US"/>
              <a:t>They were primarily used to grind grain into flour or pump water for irrigation.</a:t>
            </a:r>
          </a:p>
          <a:p>
            <a:pPr>
              <a:buFont typeface="Arial" panose="020B0604020202020204" pitchFamily="34" charset="0"/>
              <a:buChar char="•"/>
            </a:pPr>
            <a:r>
              <a:rPr lang="en-US"/>
              <a:t>Windmills are still seen in many rural and agricultural settings, symbolizing a time when wind was a vital part of daily life.</a:t>
            </a:r>
          </a:p>
          <a:p>
            <a:pPr marL="0" indent="0">
              <a:buNone/>
            </a:pPr>
            <a:r>
              <a:rPr lang="de-DE" b="1"/>
              <a:t>Wind turbines: </a:t>
            </a:r>
            <a:r>
              <a:rPr lang="en-US"/>
              <a:t>Modern wind turbines convert wind energy into electrical </a:t>
            </a:r>
            <a:r>
              <a:rPr lang="en-US" err="1"/>
              <a:t>energy.These</a:t>
            </a:r>
            <a:r>
              <a:rPr lang="en-US"/>
              <a:t> turbines are essential in producing renewable energy for homes, schools, and </a:t>
            </a:r>
            <a:r>
              <a:rPr lang="en-US" err="1"/>
              <a:t>industries.Offshore</a:t>
            </a:r>
            <a:r>
              <a:rPr lang="en-US"/>
              <a:t> wind turbines, like the ones shown in the image, take advantage of strong and consistent winds over oceans.</a:t>
            </a:r>
            <a:br>
              <a:rPr lang="en-US"/>
            </a:br>
            <a:r>
              <a:rPr lang="en-US"/>
              <a:t>Sailboats: Sailboats are another example of wind doing work in </a:t>
            </a:r>
            <a:r>
              <a:rPr lang="en-US" err="1"/>
              <a:t>transportation.Wind</a:t>
            </a:r>
            <a:r>
              <a:rPr lang="en-US"/>
              <a:t> fills the sails, propelling the boat forward and enabling travel and trade long before engines were </a:t>
            </a:r>
            <a:r>
              <a:rPr lang="en-US" err="1"/>
              <a:t>developed.Even</a:t>
            </a:r>
            <a:r>
              <a:rPr lang="en-US"/>
              <a:t> today, sailboats are used for recreation and eco-friendly transportation.</a:t>
            </a:r>
            <a:br>
              <a:rPr lang="en-US"/>
            </a:br>
            <a:r>
              <a:rPr lang="en-US"/>
              <a:t>Wind-powered water pumps: These pumps are commonly used in farming to draw water from wells or bring water to </a:t>
            </a:r>
            <a:r>
              <a:rPr lang="en-US" err="1"/>
              <a:t>crops.They</a:t>
            </a:r>
            <a:r>
              <a:rPr lang="en-US"/>
              <a:t> are particularly useful in remote areas where electrical access is </a:t>
            </a:r>
            <a:r>
              <a:rPr lang="en-US" err="1"/>
              <a:t>limited.This</a:t>
            </a:r>
            <a:r>
              <a:rPr lang="en-US"/>
              <a:t> application demonstrates how wind energy can directly benefit small-scale, localized needs.</a:t>
            </a:r>
            <a:endParaRPr lang="de-DE" b="1"/>
          </a:p>
        </p:txBody>
      </p:sp>
    </p:spTree>
    <p:extLst>
      <p:ext uri="{BB962C8B-B14F-4D97-AF65-F5344CB8AC3E}">
        <p14:creationId xmlns:p14="http://schemas.microsoft.com/office/powerpoint/2010/main" val="19912264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The Maximum Power Point (MPP) is the sweet spot where a wind turbine extracts the most energy from the wind. It depends on critical parameters like wind speed, blade angle, and rotor speed. Just like a car engine has an optimal RPM for fuel efficiency, wind turbines have an optimal operating condition that varies with the wind. Reaching this point ensures efficient energy generation without overloading the system.</a:t>
            </a:r>
          </a:p>
          <a:p>
            <a:pPr>
              <a:buNone/>
            </a:pPr>
            <a:r>
              <a:rPr lang="en-US"/>
              <a:t>An example for </a:t>
            </a:r>
            <a:r>
              <a:rPr lang="en-US" err="1"/>
              <a:t>mpp</a:t>
            </a:r>
            <a:endParaRPr lang="en-U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Offshore wind farms like Hornsea 2 use advanced control systems for real-time MPP optimization.</a:t>
            </a:r>
          </a:p>
          <a:p>
            <a:pPr>
              <a:buNone/>
            </a:pPr>
            <a:endParaRPr lang="en-US"/>
          </a:p>
        </p:txBody>
      </p:sp>
    </p:spTree>
    <p:extLst>
      <p:ext uri="{BB962C8B-B14F-4D97-AF65-F5344CB8AC3E}">
        <p14:creationId xmlns:p14="http://schemas.microsoft.com/office/powerpoint/2010/main" val="15490682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Unlike solar energy, where irradiance changes relatively predictably, wind energy systems deal with rapidly changing wind speeds and directions. This makes tracking the Maximum Power Point more complex. </a:t>
            </a:r>
          </a:p>
        </p:txBody>
      </p:sp>
    </p:spTree>
    <p:extLst>
      <p:ext uri="{BB962C8B-B14F-4D97-AF65-F5344CB8AC3E}">
        <p14:creationId xmlns:p14="http://schemas.microsoft.com/office/powerpoint/2010/main" val="11799661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Engineers use advanced control systems to adapt to these conditions in real time, but this increases the cost and complexity of wind energy projects. Additionally, grid integration remains a key challenge, as wind energy output often doesn't match demand patterns.</a:t>
            </a:r>
          </a:p>
        </p:txBody>
      </p:sp>
    </p:spTree>
    <p:extLst>
      <p:ext uri="{BB962C8B-B14F-4D97-AF65-F5344CB8AC3E}">
        <p14:creationId xmlns:p14="http://schemas.microsoft.com/office/powerpoint/2010/main" val="21324834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a:p>
        </p:txBody>
      </p:sp>
    </p:spTree>
    <p:extLst>
      <p:ext uri="{BB962C8B-B14F-4D97-AF65-F5344CB8AC3E}">
        <p14:creationId xmlns:p14="http://schemas.microsoft.com/office/powerpoint/2010/main" val="342007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b="0" u="sng"/>
              <a:t>Nicht erneuerbare Energiequellen</a:t>
            </a:r>
            <a:br>
              <a:rPr lang="de-DE"/>
            </a:br>
            <a:r>
              <a:rPr lang="de-DE"/>
              <a:t>Das sind Energiequellen, die irgendwann aufgebraucht sind – zum Beispiel Kohle, Erdöl oder Erdgas.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Wenn wir sie verbrauchen, sind sie weg.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Sie entstehen nicht so schnell nach.</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b="1"/>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b="0" u="sng"/>
              <a:t>Erneuerbare Energiequellen</a:t>
            </a:r>
            <a:br>
              <a:rPr lang="de-DE"/>
            </a:br>
            <a:r>
              <a:rPr lang="de-DE"/>
              <a:t>Das sind Energiequellen, die sich ständig erneuern – wie Sonne, Wind oder Wasser.</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a:t>Sie gehen nicht aus, egal wie lange wir sie nutzen.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b="1"/>
              <a:t>Und jetzt eure Aufgabe:</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b="0"/>
              <a:t>Auf der Seite 12 seht ihr verschiedene Energiequellen als Bilder.</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b="0"/>
              <a:t>Eure Aufgabe ist: </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de-DE" b="0"/>
              <a:t>Entscheidet, was erneuerbar ist und was nicht, </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de-DE" b="0"/>
              <a:t>und setzt das Häkchen in die richtige Box.</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b="0"/>
              <a:t>Gern auch mit eurem Sitznachbarn.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de-DE" b="0"/>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b="0"/>
              <a:t>Nach 5min: Möchte jemand sein Ergebnis vortragen? (Next Slide dann)</a:t>
            </a:r>
          </a:p>
        </p:txBody>
      </p:sp>
    </p:spTree>
    <p:extLst>
      <p:ext uri="{BB962C8B-B14F-4D97-AF65-F5344CB8AC3E}">
        <p14:creationId xmlns:p14="http://schemas.microsoft.com/office/powerpoint/2010/main" val="1399852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48E1B-EB06-8BCE-D031-3008C4E178C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973B397-1E93-4F69-B3B9-470DB7C09F24}"/>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08DC173C-A9F2-3420-5679-379EE86B63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b="1"/>
              <a:t>Klicken für Lösungen.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b="1"/>
              <a:t>1. Kohle (nicht erneuerbar)</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a:t>Kohle ist ein Brennstoff, der tief aus der Erde kommt. Er ist Millionen Jahre alt und wird verbrannt, um Energie zu erzeugen. Wenn die Kohle einmal verbraucht ist, ist sie weg – deshalb nicht erneuerbar. </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b="1"/>
              <a:t>2. Wind (erneuerbar)</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a:t>Wind ist einfach bewegte Luft. Er kommt immer wieder und geht nie aus. Windräder nutzen die Kraft des Windes, um Strom zu erzeugen.</a:t>
            </a:r>
            <a:br>
              <a:rPr lang="de-DE"/>
            </a:br>
            <a:r>
              <a:rPr lang="de-DE" b="1"/>
              <a:t>3. Uran (nicht erneuerbar)</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a:t>Uran ist ein Metall aus dem Boden. Man braucht es für Atomkraftwerke. Es ist nicht erneuerbar, weil es nur begrenzt vorkommt und man es nicht wiederherstellen kann.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b="1"/>
              <a:t>4. Biomasse (erneuerbar)</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a:t>Biomasse sind Pflanzen oder Holz, die man verbrennen oder anders nutzen kann, um Energie zu erzeugen. Sie wächst nach – deshalb erneuerbar.</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b="1"/>
              <a:t>5. Erdgas (nicht erneuerbar)</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a:t>Erdgas entsteht tief in der Erde, dauert Millionen Jahre. Wir verbrennen es zum Heizen oder für Strom – und wenn es verbraucht ist, ist es weg.</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b="1"/>
              <a:t>6. Geothermie (erneuerbar)</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a:t>Geothermie ist Energie aus der Wärme im Inneren der Erde. Die Erde wird innen niemals kalt – deshalb ist das erneuerbar.</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b="1"/>
              <a:t>7. Wasserkraft (erneuerbar)</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a:t>Energie aus fließendem Wasser, zum Beispiel aus Flüssen oder Staudämmen. Das Wasser fließt immer wieder nach.</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b="1"/>
              <a:t>8. Solarenergie (erneuerbar)</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de-DE"/>
              <a:t>Solarenergie ist Energie aus der Sonne. Die Sonne scheint jeden Tag – sie ist eine unendliche Energiequelle.</a:t>
            </a:r>
          </a:p>
          <a:p>
            <a:pPr marL="114300" indent="0">
              <a:lnSpc>
                <a:spcPct val="114999"/>
              </a:lnSpc>
              <a:buNone/>
            </a:pPr>
            <a:endParaRPr lang="de-DE"/>
          </a:p>
        </p:txBody>
      </p:sp>
    </p:spTree>
    <p:extLst>
      <p:ext uri="{BB962C8B-B14F-4D97-AF65-F5344CB8AC3E}">
        <p14:creationId xmlns:p14="http://schemas.microsoft.com/office/powerpoint/2010/main" val="2547099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Wir wissen nun: Energie steckt überall – in Bewegung, in Licht, in Wärme. Und jetzt kommt der Wind ins Spiel.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Schauen wir uns an, wie er entsteht, denn ohne Wind gibt’s natürlich keine Windenergie.</a:t>
            </a:r>
          </a:p>
          <a:p>
            <a:pPr marL="0" indent="0">
              <a:buNone/>
            </a:pPr>
            <a:r>
              <a:rPr lang="de-DE"/>
              <a:t>Tagsüber passiert Folgendes:</a:t>
            </a:r>
          </a:p>
          <a:p>
            <a:pPr marL="0" indent="0">
              <a:buNone/>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a:t>🌬️ </a:t>
            </a:r>
            <a:r>
              <a:rPr lang="de-DE" b="1"/>
              <a:t>Über dem Meer ist die Luft kühler.</a:t>
            </a:r>
            <a:br>
              <a:rPr lang="de-DE"/>
            </a:br>
            <a:r>
              <a:rPr lang="de-DE"/>
              <a:t>Kühle Luft ist schwerer – sie sinkt nach unten und fließt rüber zum Land.</a:t>
            </a:r>
          </a:p>
          <a:p>
            <a:pPr marL="0" indent="0">
              <a:buNone/>
            </a:pPr>
            <a:endParaRPr lang="de-DE"/>
          </a:p>
          <a:p>
            <a:pPr marL="0" indent="0">
              <a:buNone/>
            </a:pPr>
            <a:r>
              <a:rPr lang="de-DE"/>
              <a:t>✨ </a:t>
            </a:r>
            <a:r>
              <a:rPr lang="de-DE" b="1"/>
              <a:t>Das Land wird viel schneller warm als das Meer.</a:t>
            </a:r>
            <a:br>
              <a:rPr lang="de-DE"/>
            </a:br>
            <a:r>
              <a:rPr lang="de-DE"/>
              <a:t>Darum steigt die warme Luft über dem Land nach oben.</a:t>
            </a:r>
          </a:p>
          <a:p>
            <a:pPr marL="0" indent="0">
              <a:buNone/>
            </a:pPr>
            <a:endParaRPr lang="de-DE"/>
          </a:p>
          <a:p>
            <a:pPr marL="171450" indent="-171450"/>
            <a:r>
              <a:rPr lang="de-DE"/>
              <a:t>Oben kühlt die warme Luft wieder ab und strömt zurück Richtung Meer.</a:t>
            </a:r>
          </a:p>
          <a:p>
            <a:pPr marL="171450" indent="-171450"/>
            <a:endParaRPr lang="de-DE"/>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de-DE"/>
              <a:t>So entsteht ein Kreislauf.</a:t>
            </a:r>
          </a:p>
          <a:p>
            <a:pPr marL="0" indent="0">
              <a:buNone/>
            </a:pPr>
            <a:endParaRPr lang="de-DE"/>
          </a:p>
          <a:p>
            <a:pPr marL="0" indent="0">
              <a:buNone/>
            </a:pPr>
            <a:r>
              <a:rPr lang="de-DE"/>
              <a:t>Und genau diese Bewegung der Luft, also wenn Luft von einem Ort zum anderen strömt,</a:t>
            </a:r>
            <a:r>
              <a:rPr lang="de-DE" b="0"/>
              <a:t> das nennen wir Wind.</a:t>
            </a:r>
          </a:p>
          <a:p>
            <a:pPr marL="0" indent="0">
              <a:buNone/>
            </a:pPr>
            <a:endParaRPr lang="de-DE"/>
          </a:p>
          <a:p>
            <a:pPr marL="0" indent="0">
              <a:buNone/>
            </a:pPr>
            <a:endParaRPr lang="de-DE"/>
          </a:p>
          <a:p>
            <a:pPr marL="0" indent="0">
              <a:buNone/>
            </a:pPr>
            <a:endParaRPr lang="it-IT"/>
          </a:p>
        </p:txBody>
      </p:sp>
    </p:spTree>
    <p:extLst>
      <p:ext uri="{BB962C8B-B14F-4D97-AF65-F5344CB8AC3E}">
        <p14:creationId xmlns:p14="http://schemas.microsoft.com/office/powerpoint/2010/main" val="485497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40505" y="445225"/>
            <a:ext cx="10717630" cy="4405453"/>
            <a:chOff x="-940505" y="445225"/>
            <a:chExt cx="10717630" cy="4405453"/>
          </a:xfrm>
        </p:grpSpPr>
        <p:grpSp>
          <p:nvGrpSpPr>
            <p:cNvPr id="10" name="Google Shape;10;p2"/>
            <p:cNvGrpSpPr/>
            <p:nvPr/>
          </p:nvGrpSpPr>
          <p:grpSpPr>
            <a:xfrm>
              <a:off x="-940505" y="3967928"/>
              <a:ext cx="2534850" cy="882750"/>
              <a:chOff x="-96030" y="3967928"/>
              <a:chExt cx="2534850" cy="882750"/>
            </a:xfrm>
          </p:grpSpPr>
          <p:sp>
            <p:nvSpPr>
              <p:cNvPr id="11" name="Google Shape;11;p2"/>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12;p2"/>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3;p2"/>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4;p2"/>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5;p2"/>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6" name="Google Shape;16;p2"/>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17" name="Google Shape;17;p2"/>
            <p:cNvGrpSpPr/>
            <p:nvPr/>
          </p:nvGrpSpPr>
          <p:grpSpPr>
            <a:xfrm>
              <a:off x="285100" y="445225"/>
              <a:ext cx="856200" cy="856200"/>
              <a:chOff x="285100" y="445225"/>
              <a:chExt cx="856200" cy="856200"/>
            </a:xfrm>
          </p:grpSpPr>
          <p:sp>
            <p:nvSpPr>
              <p:cNvPr id="18" name="Google Shape;18;p2"/>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9" name="Google Shape;19;p2"/>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20" name="Google Shape;20;p2"/>
          <p:cNvGrpSpPr/>
          <p:nvPr/>
        </p:nvGrpSpPr>
        <p:grpSpPr>
          <a:xfrm>
            <a:off x="-1281900" y="-1777775"/>
            <a:ext cx="8274125" cy="8604775"/>
            <a:chOff x="-1281900" y="-1777775"/>
            <a:chExt cx="8274125" cy="8604775"/>
          </a:xfrm>
        </p:grpSpPr>
        <p:sp>
          <p:nvSpPr>
            <p:cNvPr id="21" name="Google Shape;21;p2"/>
            <p:cNvSpPr/>
            <p:nvPr/>
          </p:nvSpPr>
          <p:spPr>
            <a:xfrm>
              <a:off x="-1281900" y="-1777775"/>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2" name="Google Shape;22;p2"/>
            <p:cNvSpPr/>
            <p:nvPr/>
          </p:nvSpPr>
          <p:spPr>
            <a:xfrm>
              <a:off x="4769225" y="46040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23" name="Google Shape;23;p2"/>
          <p:cNvSpPr txBox="1">
            <a:spLocks noGrp="1"/>
          </p:cNvSpPr>
          <p:nvPr>
            <p:ph type="ctrTitle"/>
          </p:nvPr>
        </p:nvSpPr>
        <p:spPr>
          <a:xfrm>
            <a:off x="3330875" y="1139463"/>
            <a:ext cx="5099700" cy="22626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4200"/>
              <a:buNone/>
              <a:defRPr sz="4200"/>
            </a:lvl1pPr>
            <a:lvl2pPr lvl="1" algn="ctr">
              <a:spcBef>
                <a:spcPts val="0"/>
              </a:spcBef>
              <a:spcAft>
                <a:spcPts val="0"/>
              </a:spcAft>
              <a:buClr>
                <a:srgbClr val="191919"/>
              </a:buClr>
              <a:buSzPts val="4200"/>
              <a:buNone/>
              <a:defRPr sz="4200">
                <a:solidFill>
                  <a:srgbClr val="191919"/>
                </a:solidFill>
              </a:defRPr>
            </a:lvl2pPr>
            <a:lvl3pPr lvl="2" algn="ctr">
              <a:spcBef>
                <a:spcPts val="0"/>
              </a:spcBef>
              <a:spcAft>
                <a:spcPts val="0"/>
              </a:spcAft>
              <a:buClr>
                <a:srgbClr val="191919"/>
              </a:buClr>
              <a:buSzPts val="4200"/>
              <a:buNone/>
              <a:defRPr sz="4200">
                <a:solidFill>
                  <a:srgbClr val="191919"/>
                </a:solidFill>
              </a:defRPr>
            </a:lvl3pPr>
            <a:lvl4pPr lvl="3" algn="ctr">
              <a:spcBef>
                <a:spcPts val="0"/>
              </a:spcBef>
              <a:spcAft>
                <a:spcPts val="0"/>
              </a:spcAft>
              <a:buClr>
                <a:srgbClr val="191919"/>
              </a:buClr>
              <a:buSzPts val="4200"/>
              <a:buNone/>
              <a:defRPr sz="4200">
                <a:solidFill>
                  <a:srgbClr val="191919"/>
                </a:solidFill>
              </a:defRPr>
            </a:lvl4pPr>
            <a:lvl5pPr lvl="4" algn="ctr">
              <a:spcBef>
                <a:spcPts val="0"/>
              </a:spcBef>
              <a:spcAft>
                <a:spcPts val="0"/>
              </a:spcAft>
              <a:buClr>
                <a:srgbClr val="191919"/>
              </a:buClr>
              <a:buSzPts val="4200"/>
              <a:buNone/>
              <a:defRPr sz="4200">
                <a:solidFill>
                  <a:srgbClr val="191919"/>
                </a:solidFill>
              </a:defRPr>
            </a:lvl5pPr>
            <a:lvl6pPr lvl="5" algn="ctr">
              <a:spcBef>
                <a:spcPts val="0"/>
              </a:spcBef>
              <a:spcAft>
                <a:spcPts val="0"/>
              </a:spcAft>
              <a:buClr>
                <a:srgbClr val="191919"/>
              </a:buClr>
              <a:buSzPts val="4200"/>
              <a:buNone/>
              <a:defRPr sz="4200">
                <a:solidFill>
                  <a:srgbClr val="191919"/>
                </a:solidFill>
              </a:defRPr>
            </a:lvl6pPr>
            <a:lvl7pPr lvl="6" algn="ctr">
              <a:spcBef>
                <a:spcPts val="0"/>
              </a:spcBef>
              <a:spcAft>
                <a:spcPts val="0"/>
              </a:spcAft>
              <a:buClr>
                <a:srgbClr val="191919"/>
              </a:buClr>
              <a:buSzPts val="4200"/>
              <a:buNone/>
              <a:defRPr sz="4200">
                <a:solidFill>
                  <a:srgbClr val="191919"/>
                </a:solidFill>
              </a:defRPr>
            </a:lvl7pPr>
            <a:lvl8pPr lvl="7" algn="ctr">
              <a:spcBef>
                <a:spcPts val="0"/>
              </a:spcBef>
              <a:spcAft>
                <a:spcPts val="0"/>
              </a:spcAft>
              <a:buClr>
                <a:srgbClr val="191919"/>
              </a:buClr>
              <a:buSzPts val="4200"/>
              <a:buNone/>
              <a:defRPr sz="4200">
                <a:solidFill>
                  <a:srgbClr val="191919"/>
                </a:solidFill>
              </a:defRPr>
            </a:lvl8pPr>
            <a:lvl9pPr lvl="8" algn="ctr">
              <a:spcBef>
                <a:spcPts val="0"/>
              </a:spcBef>
              <a:spcAft>
                <a:spcPts val="0"/>
              </a:spcAft>
              <a:buClr>
                <a:srgbClr val="191919"/>
              </a:buClr>
              <a:buSzPts val="4200"/>
              <a:buNone/>
              <a:defRPr sz="4200">
                <a:solidFill>
                  <a:srgbClr val="191919"/>
                </a:solidFill>
              </a:defRPr>
            </a:lvl9pPr>
          </a:lstStyle>
          <a:p>
            <a:endParaRPr/>
          </a:p>
        </p:txBody>
      </p:sp>
      <p:sp>
        <p:nvSpPr>
          <p:cNvPr id="24" name="Google Shape;24;p2"/>
          <p:cNvSpPr txBox="1">
            <a:spLocks noGrp="1"/>
          </p:cNvSpPr>
          <p:nvPr>
            <p:ph type="subTitle" idx="1"/>
          </p:nvPr>
        </p:nvSpPr>
        <p:spPr>
          <a:xfrm>
            <a:off x="3330875" y="3495488"/>
            <a:ext cx="5099700" cy="411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spcBef>
                <a:spcPts val="0"/>
              </a:spcBef>
              <a:spcAft>
                <a:spcPts val="0"/>
              </a:spcAft>
              <a:buSzPts val="1600"/>
              <a:buNone/>
              <a:defRPr sz="1600">
                <a:solidFill>
                  <a:schemeClr val="dk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9"/>
        <p:cNvGrpSpPr/>
        <p:nvPr/>
      </p:nvGrpSpPr>
      <p:grpSpPr>
        <a:xfrm>
          <a:off x="0" y="0"/>
          <a:ext cx="0" cy="0"/>
          <a:chOff x="0" y="0"/>
          <a:chExt cx="0" cy="0"/>
        </a:xfrm>
      </p:grpSpPr>
      <p:grpSp>
        <p:nvGrpSpPr>
          <p:cNvPr id="160" name="Google Shape;160;p14"/>
          <p:cNvGrpSpPr/>
          <p:nvPr/>
        </p:nvGrpSpPr>
        <p:grpSpPr>
          <a:xfrm>
            <a:off x="-6310" y="-420350"/>
            <a:ext cx="9149360" cy="5936700"/>
            <a:chOff x="-6310" y="-420350"/>
            <a:chExt cx="9149360" cy="5936700"/>
          </a:xfrm>
        </p:grpSpPr>
        <p:grpSp>
          <p:nvGrpSpPr>
            <p:cNvPr id="161" name="Google Shape;161;p14"/>
            <p:cNvGrpSpPr/>
            <p:nvPr/>
          </p:nvGrpSpPr>
          <p:grpSpPr>
            <a:xfrm>
              <a:off x="7798852" y="-39350"/>
              <a:ext cx="1344198" cy="5555700"/>
              <a:chOff x="7798852" y="-39350"/>
              <a:chExt cx="1344198" cy="5555700"/>
            </a:xfrm>
          </p:grpSpPr>
          <p:sp>
            <p:nvSpPr>
              <p:cNvPr id="162" name="Google Shape;162;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63" name="Google Shape;163;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 name="Google Shape;164;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 name="Google Shape;165;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 name="Google Shape;166;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67" name="Google Shape;167;p14"/>
              <p:cNvCxnSpPr/>
              <p:nvPr/>
            </p:nvCxnSpPr>
            <p:spPr>
              <a:xfrm>
                <a:off x="8099950" y="278675"/>
                <a:ext cx="1043100" cy="0"/>
              </a:xfrm>
              <a:prstGeom prst="straightConnector1">
                <a:avLst/>
              </a:prstGeom>
              <a:noFill/>
              <a:ln w="9525" cap="flat" cmpd="sng">
                <a:solidFill>
                  <a:schemeClr val="dk1"/>
                </a:solidFill>
                <a:prstDash val="solid"/>
                <a:round/>
                <a:headEnd type="none" w="med" len="med"/>
                <a:tailEnd type="none" w="med" len="med"/>
              </a:ln>
            </p:spPr>
          </p:cxnSp>
          <p:cxnSp>
            <p:nvCxnSpPr>
              <p:cNvPr id="168" name="Google Shape;168;p14"/>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grpSp>
          <p:nvGrpSpPr>
            <p:cNvPr id="169" name="Google Shape;169;p14"/>
            <p:cNvGrpSpPr/>
            <p:nvPr/>
          </p:nvGrpSpPr>
          <p:grpSpPr>
            <a:xfrm rot="10800000">
              <a:off x="-6310" y="-420350"/>
              <a:ext cx="1361898" cy="5566800"/>
              <a:chOff x="7798852" y="-50450"/>
              <a:chExt cx="1361898" cy="5566800"/>
            </a:xfrm>
          </p:grpSpPr>
          <p:sp>
            <p:nvSpPr>
              <p:cNvPr id="170" name="Google Shape;170;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71" name="Google Shape;171;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 name="Google Shape;172;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 name="Google Shape;173;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 name="Google Shape;174;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75" name="Google Shape;175;p14"/>
              <p:cNvCxnSpPr/>
              <p:nvPr/>
            </p:nvCxnSpPr>
            <p:spPr>
              <a:xfrm>
                <a:off x="8099950" y="278675"/>
                <a:ext cx="1060800" cy="0"/>
              </a:xfrm>
              <a:prstGeom prst="straightConnector1">
                <a:avLst/>
              </a:prstGeom>
              <a:noFill/>
              <a:ln w="9525" cap="flat" cmpd="sng">
                <a:solidFill>
                  <a:schemeClr val="dk1"/>
                </a:solidFill>
                <a:prstDash val="solid"/>
                <a:round/>
                <a:headEnd type="none" w="med" len="med"/>
                <a:tailEnd type="none" w="med" len="med"/>
              </a:ln>
            </p:spPr>
          </p:cxnSp>
          <p:cxnSp>
            <p:nvCxnSpPr>
              <p:cNvPr id="176" name="Google Shape;176;p14"/>
              <p:cNvCxnSpPr/>
              <p:nvPr/>
            </p:nvCxnSpPr>
            <p:spPr>
              <a:xfrm rot="10800000">
                <a:off x="8805875" y="-50450"/>
                <a:ext cx="0" cy="4390200"/>
              </a:xfrm>
              <a:prstGeom prst="straightConnector1">
                <a:avLst/>
              </a:prstGeom>
              <a:noFill/>
              <a:ln w="9525" cap="flat" cmpd="sng">
                <a:solidFill>
                  <a:schemeClr val="dk1"/>
                </a:solidFill>
                <a:prstDash val="solid"/>
                <a:round/>
                <a:headEnd type="none" w="med" len="med"/>
                <a:tailEnd type="none" w="med" len="med"/>
              </a:ln>
            </p:spPr>
          </p:cxnSp>
        </p:grpSp>
      </p:grpSp>
      <p:sp>
        <p:nvSpPr>
          <p:cNvPr id="177" name="Google Shape;177;p14"/>
          <p:cNvSpPr/>
          <p:nvPr/>
        </p:nvSpPr>
        <p:spPr>
          <a:xfrm>
            <a:off x="3373875" y="-1934025"/>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78" name="Google Shape;178;p1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14"/>
          <p:cNvSpPr txBox="1">
            <a:spLocks noGrp="1"/>
          </p:cNvSpPr>
          <p:nvPr>
            <p:ph type="subTitle" idx="1"/>
          </p:nvPr>
        </p:nvSpPr>
        <p:spPr>
          <a:xfrm>
            <a:off x="1595305" y="2225052"/>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0" name="Google Shape;180;p14"/>
          <p:cNvSpPr txBox="1">
            <a:spLocks noGrp="1"/>
          </p:cNvSpPr>
          <p:nvPr>
            <p:ph type="subTitle" idx="2"/>
          </p:nvPr>
        </p:nvSpPr>
        <p:spPr>
          <a:xfrm>
            <a:off x="1595305" y="3900489"/>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1" name="Google Shape;181;p14"/>
          <p:cNvSpPr txBox="1">
            <a:spLocks noGrp="1"/>
          </p:cNvSpPr>
          <p:nvPr>
            <p:ph type="subTitle" idx="3"/>
          </p:nvPr>
        </p:nvSpPr>
        <p:spPr>
          <a:xfrm>
            <a:off x="5498753" y="2225052"/>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2" name="Google Shape;182;p14"/>
          <p:cNvSpPr txBox="1">
            <a:spLocks noGrp="1"/>
          </p:cNvSpPr>
          <p:nvPr>
            <p:ph type="subTitle" idx="4"/>
          </p:nvPr>
        </p:nvSpPr>
        <p:spPr>
          <a:xfrm>
            <a:off x="5498777" y="3900489"/>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3" name="Google Shape;183;p14"/>
          <p:cNvSpPr txBox="1">
            <a:spLocks noGrp="1"/>
          </p:cNvSpPr>
          <p:nvPr>
            <p:ph type="title" idx="5" hasCustomPrompt="1"/>
          </p:nvPr>
        </p:nvSpPr>
        <p:spPr>
          <a:xfrm>
            <a:off x="721400" y="1467798"/>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4" name="Google Shape;184;p14"/>
          <p:cNvSpPr txBox="1">
            <a:spLocks noGrp="1"/>
          </p:cNvSpPr>
          <p:nvPr>
            <p:ph type="title" idx="6" hasCustomPrompt="1"/>
          </p:nvPr>
        </p:nvSpPr>
        <p:spPr>
          <a:xfrm>
            <a:off x="4624925" y="1467798"/>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5" name="Google Shape;185;p14"/>
          <p:cNvSpPr txBox="1">
            <a:spLocks noGrp="1"/>
          </p:cNvSpPr>
          <p:nvPr>
            <p:ph type="title" idx="7" hasCustomPrompt="1"/>
          </p:nvPr>
        </p:nvSpPr>
        <p:spPr>
          <a:xfrm>
            <a:off x="721400" y="3139450"/>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6" name="Google Shape;186;p14"/>
          <p:cNvSpPr txBox="1">
            <a:spLocks noGrp="1"/>
          </p:cNvSpPr>
          <p:nvPr>
            <p:ph type="title" idx="8" hasCustomPrompt="1"/>
          </p:nvPr>
        </p:nvSpPr>
        <p:spPr>
          <a:xfrm>
            <a:off x="4624925" y="3139450"/>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7" name="Google Shape;187;p14"/>
          <p:cNvSpPr txBox="1">
            <a:spLocks noGrp="1"/>
          </p:cNvSpPr>
          <p:nvPr>
            <p:ph type="subTitle" idx="9"/>
          </p:nvPr>
        </p:nvSpPr>
        <p:spPr>
          <a:xfrm>
            <a:off x="1595305" y="1467798"/>
            <a:ext cx="2931900" cy="872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88" name="Google Shape;188;p14"/>
          <p:cNvSpPr txBox="1">
            <a:spLocks noGrp="1"/>
          </p:cNvSpPr>
          <p:nvPr>
            <p:ph type="subTitle" idx="13"/>
          </p:nvPr>
        </p:nvSpPr>
        <p:spPr>
          <a:xfrm>
            <a:off x="1595250" y="3139450"/>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89" name="Google Shape;189;p14"/>
          <p:cNvSpPr txBox="1">
            <a:spLocks noGrp="1"/>
          </p:cNvSpPr>
          <p:nvPr>
            <p:ph type="subTitle" idx="14"/>
          </p:nvPr>
        </p:nvSpPr>
        <p:spPr>
          <a:xfrm>
            <a:off x="5498750" y="1467798"/>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90" name="Google Shape;190;p14"/>
          <p:cNvSpPr txBox="1">
            <a:spLocks noGrp="1"/>
          </p:cNvSpPr>
          <p:nvPr>
            <p:ph type="subTitle" idx="15"/>
          </p:nvPr>
        </p:nvSpPr>
        <p:spPr>
          <a:xfrm>
            <a:off x="5498777" y="3139450"/>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216"/>
        <p:cNvGrpSpPr/>
        <p:nvPr/>
      </p:nvGrpSpPr>
      <p:grpSpPr>
        <a:xfrm>
          <a:off x="0" y="0"/>
          <a:ext cx="0" cy="0"/>
          <a:chOff x="0" y="0"/>
          <a:chExt cx="0" cy="0"/>
        </a:xfrm>
      </p:grpSpPr>
      <p:sp>
        <p:nvSpPr>
          <p:cNvPr id="217" name="Google Shape;217;p16"/>
          <p:cNvSpPr/>
          <p:nvPr/>
        </p:nvSpPr>
        <p:spPr>
          <a:xfrm>
            <a:off x="3564800" y="4736025"/>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218" name="Google Shape;218;p16"/>
          <p:cNvGrpSpPr/>
          <p:nvPr/>
        </p:nvGrpSpPr>
        <p:grpSpPr>
          <a:xfrm>
            <a:off x="-228259" y="147910"/>
            <a:ext cx="6768198" cy="5009100"/>
            <a:chOff x="-123013" y="147910"/>
            <a:chExt cx="6768198" cy="5009100"/>
          </a:xfrm>
        </p:grpSpPr>
        <p:sp>
          <p:nvSpPr>
            <p:cNvPr id="219" name="Google Shape;219;p16"/>
            <p:cNvSpPr/>
            <p:nvPr/>
          </p:nvSpPr>
          <p:spPr>
            <a:xfrm rot="10800000" flipH="1">
              <a:off x="-123013" y="14791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20" name="Google Shape;220;p16"/>
            <p:cNvSpPr/>
            <p:nvPr/>
          </p:nvSpPr>
          <p:spPr>
            <a:xfrm>
              <a:off x="6342067" y="213016"/>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1" name="Google Shape;221;p16"/>
            <p:cNvSpPr/>
            <p:nvPr/>
          </p:nvSpPr>
          <p:spPr>
            <a:xfrm>
              <a:off x="6532479" y="199015"/>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 name="Google Shape;222;p16"/>
            <p:cNvSpPr/>
            <p:nvPr/>
          </p:nvSpPr>
          <p:spPr>
            <a:xfrm>
              <a:off x="6561705" y="314522"/>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 name="Google Shape;223;p16"/>
            <p:cNvSpPr/>
            <p:nvPr/>
          </p:nvSpPr>
          <p:spPr>
            <a:xfrm>
              <a:off x="6561705" y="240668"/>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224" name="Google Shape;224;p16"/>
            <p:cNvCxnSpPr>
              <a:endCxn id="219" idx="3"/>
            </p:cNvCxnSpPr>
            <p:nvPr/>
          </p:nvCxnSpPr>
          <p:spPr>
            <a:xfrm rot="10800000">
              <a:off x="1053587" y="290110"/>
              <a:ext cx="5285100" cy="0"/>
            </a:xfrm>
            <a:prstGeom prst="straightConnector1">
              <a:avLst/>
            </a:prstGeom>
            <a:noFill/>
            <a:ln w="9525" cap="flat" cmpd="sng">
              <a:solidFill>
                <a:schemeClr val="dk1"/>
              </a:solidFill>
              <a:prstDash val="solid"/>
              <a:round/>
              <a:headEnd type="none" w="med" len="med"/>
              <a:tailEnd type="none" w="med" len="med"/>
            </a:ln>
          </p:spPr>
        </p:cxnSp>
        <p:cxnSp>
          <p:nvCxnSpPr>
            <p:cNvPr id="225" name="Google Shape;225;p16"/>
            <p:cNvCxnSpPr>
              <a:endCxn id="219" idx="0"/>
            </p:cNvCxnSpPr>
            <p:nvPr/>
          </p:nvCxnSpPr>
          <p:spPr>
            <a:xfrm rot="10800000">
              <a:off x="465287" y="432310"/>
              <a:ext cx="0" cy="4724700"/>
            </a:xfrm>
            <a:prstGeom prst="straightConnector1">
              <a:avLst/>
            </a:prstGeom>
            <a:noFill/>
            <a:ln w="9525" cap="flat" cmpd="sng">
              <a:solidFill>
                <a:schemeClr val="dk1"/>
              </a:solidFill>
              <a:prstDash val="solid"/>
              <a:round/>
              <a:headEnd type="none" w="med" len="med"/>
              <a:tailEnd type="none" w="med" len="med"/>
            </a:ln>
          </p:spPr>
        </p:cxnSp>
      </p:grpSp>
      <p:sp>
        <p:nvSpPr>
          <p:cNvPr id="226" name="Google Shape;226;p1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91"/>
        <p:cNvGrpSpPr/>
        <p:nvPr/>
      </p:nvGrpSpPr>
      <p:grpSpPr>
        <a:xfrm>
          <a:off x="0" y="0"/>
          <a:ext cx="0" cy="0"/>
          <a:chOff x="0" y="0"/>
          <a:chExt cx="0" cy="0"/>
        </a:xfrm>
      </p:grpSpPr>
      <p:grpSp>
        <p:nvGrpSpPr>
          <p:cNvPr id="192" name="Google Shape;192;p15"/>
          <p:cNvGrpSpPr/>
          <p:nvPr/>
        </p:nvGrpSpPr>
        <p:grpSpPr>
          <a:xfrm>
            <a:off x="6046787" y="-152"/>
            <a:ext cx="3349223" cy="4974600"/>
            <a:chOff x="6046787" y="-152"/>
            <a:chExt cx="3349223" cy="4974600"/>
          </a:xfrm>
        </p:grpSpPr>
        <p:sp>
          <p:nvSpPr>
            <p:cNvPr id="193" name="Google Shape;193;p15"/>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94" name="Google Shape;194;p15"/>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 name="Google Shape;195;p15"/>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 name="Google Shape;196;p15"/>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 name="Google Shape;197;p15"/>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98" name="Google Shape;198;p15"/>
            <p:cNvCxnSpPr>
              <a:endCxn id="193"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99" name="Google Shape;199;p15"/>
            <p:cNvCxnSpPr>
              <a:endCxn id="193"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grpSp>
        <p:nvGrpSpPr>
          <p:cNvPr id="200" name="Google Shape;200;p15"/>
          <p:cNvGrpSpPr/>
          <p:nvPr/>
        </p:nvGrpSpPr>
        <p:grpSpPr>
          <a:xfrm>
            <a:off x="-858150" y="-1909250"/>
            <a:ext cx="6187525" cy="8923100"/>
            <a:chOff x="-858150" y="-1909250"/>
            <a:chExt cx="6187525" cy="8923100"/>
          </a:xfrm>
        </p:grpSpPr>
        <p:sp>
          <p:nvSpPr>
            <p:cNvPr id="201" name="Google Shape;201;p15"/>
            <p:cNvSpPr/>
            <p:nvPr/>
          </p:nvSpPr>
          <p:spPr>
            <a:xfrm>
              <a:off x="-858150" y="-190925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02" name="Google Shape;202;p15"/>
            <p:cNvSpPr/>
            <p:nvPr/>
          </p:nvSpPr>
          <p:spPr>
            <a:xfrm>
              <a:off x="3106375" y="479085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203" name="Google Shape;203;p1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5"/>
          <p:cNvSpPr txBox="1">
            <a:spLocks noGrp="1"/>
          </p:cNvSpPr>
          <p:nvPr>
            <p:ph type="subTitle" idx="1"/>
          </p:nvPr>
        </p:nvSpPr>
        <p:spPr>
          <a:xfrm>
            <a:off x="720000"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5" name="Google Shape;205;p15"/>
          <p:cNvSpPr txBox="1">
            <a:spLocks noGrp="1"/>
          </p:cNvSpPr>
          <p:nvPr>
            <p:ph type="subTitle" idx="2"/>
          </p:nvPr>
        </p:nvSpPr>
        <p:spPr>
          <a:xfrm>
            <a:off x="3378225"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6" name="Google Shape;206;p15"/>
          <p:cNvSpPr txBox="1">
            <a:spLocks noGrp="1"/>
          </p:cNvSpPr>
          <p:nvPr>
            <p:ph type="subTitle" idx="3"/>
          </p:nvPr>
        </p:nvSpPr>
        <p:spPr>
          <a:xfrm>
            <a:off x="720000"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7" name="Google Shape;207;p15"/>
          <p:cNvSpPr txBox="1">
            <a:spLocks noGrp="1"/>
          </p:cNvSpPr>
          <p:nvPr>
            <p:ph type="subTitle" idx="4"/>
          </p:nvPr>
        </p:nvSpPr>
        <p:spPr>
          <a:xfrm>
            <a:off x="3378225"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8" name="Google Shape;208;p15"/>
          <p:cNvSpPr txBox="1">
            <a:spLocks noGrp="1"/>
          </p:cNvSpPr>
          <p:nvPr>
            <p:ph type="subTitle" idx="5"/>
          </p:nvPr>
        </p:nvSpPr>
        <p:spPr>
          <a:xfrm>
            <a:off x="6036450"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9" name="Google Shape;209;p15"/>
          <p:cNvSpPr txBox="1">
            <a:spLocks noGrp="1"/>
          </p:cNvSpPr>
          <p:nvPr>
            <p:ph type="subTitle" idx="6"/>
          </p:nvPr>
        </p:nvSpPr>
        <p:spPr>
          <a:xfrm>
            <a:off x="6036450"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0" name="Google Shape;210;p15"/>
          <p:cNvSpPr txBox="1">
            <a:spLocks noGrp="1"/>
          </p:cNvSpPr>
          <p:nvPr>
            <p:ph type="subTitle" idx="7"/>
          </p:nvPr>
        </p:nvSpPr>
        <p:spPr>
          <a:xfrm>
            <a:off x="721075"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1" name="Google Shape;211;p15"/>
          <p:cNvSpPr txBox="1">
            <a:spLocks noGrp="1"/>
          </p:cNvSpPr>
          <p:nvPr>
            <p:ph type="subTitle" idx="8"/>
          </p:nvPr>
        </p:nvSpPr>
        <p:spPr>
          <a:xfrm>
            <a:off x="3379300"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2" name="Google Shape;212;p15"/>
          <p:cNvSpPr txBox="1">
            <a:spLocks noGrp="1"/>
          </p:cNvSpPr>
          <p:nvPr>
            <p:ph type="subTitle" idx="9"/>
          </p:nvPr>
        </p:nvSpPr>
        <p:spPr>
          <a:xfrm>
            <a:off x="6037525"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3" name="Google Shape;213;p15"/>
          <p:cNvSpPr txBox="1">
            <a:spLocks noGrp="1"/>
          </p:cNvSpPr>
          <p:nvPr>
            <p:ph type="subTitle" idx="13"/>
          </p:nvPr>
        </p:nvSpPr>
        <p:spPr>
          <a:xfrm>
            <a:off x="721075" y="3099525"/>
            <a:ext cx="23877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4" name="Google Shape;214;p15"/>
          <p:cNvSpPr txBox="1">
            <a:spLocks noGrp="1"/>
          </p:cNvSpPr>
          <p:nvPr>
            <p:ph type="subTitle" idx="14"/>
          </p:nvPr>
        </p:nvSpPr>
        <p:spPr>
          <a:xfrm>
            <a:off x="3379300" y="3099527"/>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5" name="Google Shape;215;p15"/>
          <p:cNvSpPr txBox="1">
            <a:spLocks noGrp="1"/>
          </p:cNvSpPr>
          <p:nvPr>
            <p:ph type="subTitle" idx="15"/>
          </p:nvPr>
        </p:nvSpPr>
        <p:spPr>
          <a:xfrm>
            <a:off x="6037525" y="3099527"/>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Tree>
    <p:extLst>
      <p:ext uri="{BB962C8B-B14F-4D97-AF65-F5344CB8AC3E}">
        <p14:creationId xmlns:p14="http://schemas.microsoft.com/office/powerpoint/2010/main" val="2103889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5"/>
        <p:cNvGrpSpPr/>
        <p:nvPr/>
      </p:nvGrpSpPr>
      <p:grpSpPr>
        <a:xfrm>
          <a:off x="0" y="0"/>
          <a:ext cx="0" cy="0"/>
          <a:chOff x="0" y="0"/>
          <a:chExt cx="0" cy="0"/>
        </a:xfrm>
      </p:grpSpPr>
      <p:sp>
        <p:nvSpPr>
          <p:cNvPr id="56" name="Google Shape;56;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subTitle" idx="1"/>
          </p:nvPr>
        </p:nvSpPr>
        <p:spPr>
          <a:xfrm>
            <a:off x="1496063" y="3550096"/>
            <a:ext cx="6766500" cy="1053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8" name="Google Shape;58;p5"/>
          <p:cNvSpPr txBox="1">
            <a:spLocks noGrp="1"/>
          </p:cNvSpPr>
          <p:nvPr>
            <p:ph type="subTitle" idx="2"/>
          </p:nvPr>
        </p:nvSpPr>
        <p:spPr>
          <a:xfrm>
            <a:off x="1495837" y="1786032"/>
            <a:ext cx="6766500" cy="1053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9" name="Google Shape;59;p5"/>
          <p:cNvSpPr txBox="1">
            <a:spLocks noGrp="1"/>
          </p:cNvSpPr>
          <p:nvPr>
            <p:ph type="subTitle" idx="3"/>
          </p:nvPr>
        </p:nvSpPr>
        <p:spPr>
          <a:xfrm>
            <a:off x="1495838" y="1396350"/>
            <a:ext cx="67665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60" name="Google Shape;60;p5"/>
          <p:cNvSpPr txBox="1">
            <a:spLocks noGrp="1"/>
          </p:cNvSpPr>
          <p:nvPr>
            <p:ph type="subTitle" idx="4"/>
          </p:nvPr>
        </p:nvSpPr>
        <p:spPr>
          <a:xfrm>
            <a:off x="1496068" y="3160415"/>
            <a:ext cx="67665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grpSp>
        <p:nvGrpSpPr>
          <p:cNvPr id="61" name="Google Shape;61;p5"/>
          <p:cNvGrpSpPr/>
          <p:nvPr/>
        </p:nvGrpSpPr>
        <p:grpSpPr>
          <a:xfrm>
            <a:off x="26" y="-26302"/>
            <a:ext cx="9143964" cy="5555700"/>
            <a:chOff x="26" y="-26302"/>
            <a:chExt cx="9143964" cy="5555700"/>
          </a:xfrm>
        </p:grpSpPr>
        <p:grpSp>
          <p:nvGrpSpPr>
            <p:cNvPr id="62" name="Google Shape;62;p5"/>
            <p:cNvGrpSpPr/>
            <p:nvPr/>
          </p:nvGrpSpPr>
          <p:grpSpPr>
            <a:xfrm flipH="1">
              <a:off x="26" y="-26302"/>
              <a:ext cx="1357398" cy="5555700"/>
              <a:chOff x="7798852" y="-39350"/>
              <a:chExt cx="1357398" cy="5555700"/>
            </a:xfrm>
          </p:grpSpPr>
          <p:sp>
            <p:nvSpPr>
              <p:cNvPr id="63" name="Google Shape;63;p5"/>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64" name="Google Shape;64;p5"/>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 name="Google Shape;65;p5"/>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 name="Google Shape;66;p5"/>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 name="Google Shape;67;p5"/>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68" name="Google Shape;68;p5"/>
              <p:cNvCxnSpPr/>
              <p:nvPr/>
            </p:nvCxnSpPr>
            <p:spPr>
              <a:xfrm>
                <a:off x="8099950" y="278675"/>
                <a:ext cx="1056300" cy="0"/>
              </a:xfrm>
              <a:prstGeom prst="straightConnector1">
                <a:avLst/>
              </a:prstGeom>
              <a:noFill/>
              <a:ln w="9525" cap="flat" cmpd="sng">
                <a:solidFill>
                  <a:schemeClr val="dk1"/>
                </a:solidFill>
                <a:prstDash val="solid"/>
                <a:round/>
                <a:headEnd type="none" w="med" len="med"/>
                <a:tailEnd type="none" w="med" len="med"/>
              </a:ln>
            </p:spPr>
          </p:cxnSp>
          <p:cxnSp>
            <p:nvCxnSpPr>
              <p:cNvPr id="69" name="Google Shape;69;p5"/>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sp>
          <p:nvSpPr>
            <p:cNvPr id="70" name="Google Shape;70;p5"/>
            <p:cNvSpPr/>
            <p:nvPr/>
          </p:nvSpPr>
          <p:spPr>
            <a:xfrm flipH="1">
              <a:off x="8630270" y="3802368"/>
              <a:ext cx="513720" cy="1424520"/>
            </a:xfrm>
            <a:custGeom>
              <a:avLst/>
              <a:gdLst/>
              <a:ahLst/>
              <a:cxnLst/>
              <a:rect l="l" t="t" r="r" b="b"/>
              <a:pathLst>
                <a:path w="1427" h="3957" fill="none" extrusionOk="0">
                  <a:moveTo>
                    <a:pt x="0" y="0"/>
                  </a:moveTo>
                  <a:lnTo>
                    <a:pt x="0" y="0"/>
                  </a:lnTo>
                  <a:cubicBezTo>
                    <a:pt x="959" y="0"/>
                    <a:pt x="959" y="0"/>
                    <a:pt x="959" y="0"/>
                  </a:cubicBezTo>
                  <a:cubicBezTo>
                    <a:pt x="1216" y="0"/>
                    <a:pt x="1427" y="207"/>
                    <a:pt x="1427" y="465"/>
                  </a:cubicBezTo>
                  <a:cubicBezTo>
                    <a:pt x="1427" y="3957"/>
                    <a:pt x="1427" y="3957"/>
                    <a:pt x="1427" y="3957"/>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71" name="Google Shape;71;p5"/>
          <p:cNvSpPr/>
          <p:nvPr/>
        </p:nvSpPr>
        <p:spPr>
          <a:xfrm>
            <a:off x="8430775" y="-14586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Tree>
    <p:extLst>
      <p:ext uri="{BB962C8B-B14F-4D97-AF65-F5344CB8AC3E}">
        <p14:creationId xmlns:p14="http://schemas.microsoft.com/office/powerpoint/2010/main" val="46215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grpSp>
        <p:nvGrpSpPr>
          <p:cNvPr id="26" name="Google Shape;26;p3"/>
          <p:cNvGrpSpPr/>
          <p:nvPr/>
        </p:nvGrpSpPr>
        <p:grpSpPr>
          <a:xfrm>
            <a:off x="8430770" y="-92922"/>
            <a:ext cx="1249730" cy="4915922"/>
            <a:chOff x="8430770" y="-92922"/>
            <a:chExt cx="1249730" cy="4915922"/>
          </a:xfrm>
        </p:grpSpPr>
        <p:grpSp>
          <p:nvGrpSpPr>
            <p:cNvPr id="27" name="Google Shape;27;p3"/>
            <p:cNvGrpSpPr/>
            <p:nvPr/>
          </p:nvGrpSpPr>
          <p:grpSpPr>
            <a:xfrm rot="5400000">
              <a:off x="7604720" y="733128"/>
              <a:ext cx="2534850" cy="882750"/>
              <a:chOff x="-96030" y="3967928"/>
              <a:chExt cx="2534850" cy="882750"/>
            </a:xfrm>
          </p:grpSpPr>
          <p:sp>
            <p:nvSpPr>
              <p:cNvPr id="28" name="Google Shape;28;p3"/>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3"/>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30;p3"/>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31;p3"/>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 name="Google Shape;32;p3"/>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3" name="Google Shape;33;p3"/>
            <p:cNvSpPr/>
            <p:nvPr/>
          </p:nvSpPr>
          <p:spPr>
            <a:xfrm>
              <a:off x="8503900" y="45386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34" name="Google Shape;34;p3"/>
          <p:cNvGrpSpPr/>
          <p:nvPr/>
        </p:nvGrpSpPr>
        <p:grpSpPr>
          <a:xfrm>
            <a:off x="-604775" y="-1683500"/>
            <a:ext cx="11430900" cy="5952825"/>
            <a:chOff x="-604775" y="-1683500"/>
            <a:chExt cx="11430900" cy="5952825"/>
          </a:xfrm>
        </p:grpSpPr>
        <p:sp>
          <p:nvSpPr>
            <p:cNvPr id="35" name="Google Shape;35;p3"/>
            <p:cNvSpPr/>
            <p:nvPr/>
          </p:nvSpPr>
          <p:spPr>
            <a:xfrm>
              <a:off x="-604775" y="-16835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36" name="Google Shape;36;p3"/>
            <p:cNvSpPr/>
            <p:nvPr/>
          </p:nvSpPr>
          <p:spPr>
            <a:xfrm>
              <a:off x="8603125" y="2046325"/>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37" name="Google Shape;37;p3"/>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lvl1pPr lvl="0" algn="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38" name="Google Shape;38;p3"/>
          <p:cNvSpPr txBox="1">
            <a:spLocks noGrp="1"/>
          </p:cNvSpPr>
          <p:nvPr>
            <p:ph type="title" idx="2" hasCustomPrompt="1"/>
          </p:nvPr>
        </p:nvSpPr>
        <p:spPr>
          <a:xfrm>
            <a:off x="4974125" y="1282692"/>
            <a:ext cx="1182900" cy="1235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5000"/>
              <a:buNone/>
              <a:defRPr sz="5000" b="0">
                <a:solidFill>
                  <a:schemeClr val="lt1"/>
                </a:solidFill>
              </a:defRPr>
            </a:lvl1pPr>
            <a:lvl2pPr lvl="1" algn="ctr" rtl="0">
              <a:spcBef>
                <a:spcPts val="0"/>
              </a:spcBef>
              <a:spcAft>
                <a:spcPts val="0"/>
              </a:spcAft>
              <a:buClr>
                <a:schemeClr val="lt1"/>
              </a:buClr>
              <a:buSzPts val="5000"/>
              <a:buNone/>
              <a:defRPr sz="5000">
                <a:solidFill>
                  <a:schemeClr val="lt1"/>
                </a:solidFill>
              </a:defRPr>
            </a:lvl2pPr>
            <a:lvl3pPr lvl="2" algn="ctr" rtl="0">
              <a:spcBef>
                <a:spcPts val="0"/>
              </a:spcBef>
              <a:spcAft>
                <a:spcPts val="0"/>
              </a:spcAft>
              <a:buClr>
                <a:schemeClr val="lt1"/>
              </a:buClr>
              <a:buSzPts val="5000"/>
              <a:buNone/>
              <a:defRPr sz="5000">
                <a:solidFill>
                  <a:schemeClr val="lt1"/>
                </a:solidFill>
              </a:defRPr>
            </a:lvl3pPr>
            <a:lvl4pPr lvl="3" algn="ctr" rtl="0">
              <a:spcBef>
                <a:spcPts val="0"/>
              </a:spcBef>
              <a:spcAft>
                <a:spcPts val="0"/>
              </a:spcAft>
              <a:buClr>
                <a:schemeClr val="lt1"/>
              </a:buClr>
              <a:buSzPts val="5000"/>
              <a:buNone/>
              <a:defRPr sz="5000">
                <a:solidFill>
                  <a:schemeClr val="lt1"/>
                </a:solidFill>
              </a:defRPr>
            </a:lvl4pPr>
            <a:lvl5pPr lvl="4" algn="ctr" rtl="0">
              <a:spcBef>
                <a:spcPts val="0"/>
              </a:spcBef>
              <a:spcAft>
                <a:spcPts val="0"/>
              </a:spcAft>
              <a:buClr>
                <a:schemeClr val="lt1"/>
              </a:buClr>
              <a:buSzPts val="5000"/>
              <a:buNone/>
              <a:defRPr sz="5000">
                <a:solidFill>
                  <a:schemeClr val="lt1"/>
                </a:solidFill>
              </a:defRPr>
            </a:lvl5pPr>
            <a:lvl6pPr lvl="5" algn="ctr" rtl="0">
              <a:spcBef>
                <a:spcPts val="0"/>
              </a:spcBef>
              <a:spcAft>
                <a:spcPts val="0"/>
              </a:spcAft>
              <a:buClr>
                <a:schemeClr val="lt1"/>
              </a:buClr>
              <a:buSzPts val="5000"/>
              <a:buNone/>
              <a:defRPr sz="5000">
                <a:solidFill>
                  <a:schemeClr val="lt1"/>
                </a:solidFill>
              </a:defRPr>
            </a:lvl6pPr>
            <a:lvl7pPr lvl="6" algn="ctr" rtl="0">
              <a:spcBef>
                <a:spcPts val="0"/>
              </a:spcBef>
              <a:spcAft>
                <a:spcPts val="0"/>
              </a:spcAft>
              <a:buClr>
                <a:schemeClr val="lt1"/>
              </a:buClr>
              <a:buSzPts val="5000"/>
              <a:buNone/>
              <a:defRPr sz="5000">
                <a:solidFill>
                  <a:schemeClr val="lt1"/>
                </a:solidFill>
              </a:defRPr>
            </a:lvl7pPr>
            <a:lvl8pPr lvl="7" algn="ctr" rtl="0">
              <a:spcBef>
                <a:spcPts val="0"/>
              </a:spcBef>
              <a:spcAft>
                <a:spcPts val="0"/>
              </a:spcAft>
              <a:buClr>
                <a:schemeClr val="lt1"/>
              </a:buClr>
              <a:buSzPts val="5000"/>
              <a:buNone/>
              <a:defRPr sz="5000">
                <a:solidFill>
                  <a:schemeClr val="lt1"/>
                </a:solidFill>
              </a:defRPr>
            </a:lvl8pPr>
            <a:lvl9pPr lvl="8" algn="ctr" rtl="0">
              <a:spcBef>
                <a:spcPts val="0"/>
              </a:spcBef>
              <a:spcAft>
                <a:spcPts val="0"/>
              </a:spcAft>
              <a:buClr>
                <a:schemeClr val="lt1"/>
              </a:buClr>
              <a:buSzPts val="5000"/>
              <a:buNone/>
              <a:defRPr sz="5000">
                <a:solidFill>
                  <a:schemeClr val="lt1"/>
                </a:solidFill>
              </a:defRPr>
            </a:lvl9pPr>
          </a:lstStyle>
          <a:p>
            <a:r>
              <a:t>xx%</a:t>
            </a:r>
          </a:p>
        </p:txBody>
      </p:sp>
      <p:sp>
        <p:nvSpPr>
          <p:cNvPr id="39" name="Google Shape;39;p3"/>
          <p:cNvSpPr txBox="1">
            <a:spLocks noGrp="1"/>
          </p:cNvSpPr>
          <p:nvPr>
            <p:ph type="subTitle" idx="1"/>
          </p:nvPr>
        </p:nvSpPr>
        <p:spPr>
          <a:xfrm>
            <a:off x="713225" y="4192392"/>
            <a:ext cx="5443800" cy="411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grpSp>
        <p:nvGrpSpPr>
          <p:cNvPr id="73" name="Google Shape;73;p6"/>
          <p:cNvGrpSpPr/>
          <p:nvPr/>
        </p:nvGrpSpPr>
        <p:grpSpPr>
          <a:xfrm>
            <a:off x="-225425" y="155239"/>
            <a:ext cx="9572353" cy="4883236"/>
            <a:chOff x="-225425" y="155239"/>
            <a:chExt cx="9572353" cy="4883236"/>
          </a:xfrm>
        </p:grpSpPr>
        <p:sp>
          <p:nvSpPr>
            <p:cNvPr id="74" name="Google Shape;74;p6"/>
            <p:cNvSpPr/>
            <p:nvPr/>
          </p:nvSpPr>
          <p:spPr>
            <a:xfrm>
              <a:off x="-225425" y="4754075"/>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cxnSp>
          <p:nvCxnSpPr>
            <p:cNvPr id="75" name="Google Shape;75;p6"/>
            <p:cNvCxnSpPr/>
            <p:nvPr/>
          </p:nvCxnSpPr>
          <p:spPr>
            <a:xfrm rot="10800000">
              <a:off x="362873" y="1985075"/>
              <a:ext cx="0" cy="2769000"/>
            </a:xfrm>
            <a:prstGeom prst="straightConnector1">
              <a:avLst/>
            </a:prstGeom>
            <a:noFill/>
            <a:ln w="9525" cap="flat" cmpd="sng">
              <a:solidFill>
                <a:schemeClr val="dk1"/>
              </a:solidFill>
              <a:prstDash val="solid"/>
              <a:round/>
              <a:headEnd type="none" w="med" len="med"/>
              <a:tailEnd type="none" w="med" len="med"/>
            </a:ln>
          </p:spPr>
        </p:cxnSp>
        <p:grpSp>
          <p:nvGrpSpPr>
            <p:cNvPr id="76" name="Google Shape;76;p6"/>
            <p:cNvGrpSpPr/>
            <p:nvPr/>
          </p:nvGrpSpPr>
          <p:grpSpPr>
            <a:xfrm rot="-5400000">
              <a:off x="211314" y="1742417"/>
              <a:ext cx="303118" cy="182185"/>
              <a:chOff x="2135702" y="4668492"/>
              <a:chExt cx="303118" cy="182185"/>
            </a:xfrm>
          </p:grpSpPr>
          <p:sp>
            <p:nvSpPr>
              <p:cNvPr id="77" name="Google Shape;77;p6"/>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 name="Google Shape;78;p6"/>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 name="Google Shape;79;p6"/>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 name="Google Shape;80;p6"/>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81" name="Google Shape;81;p6"/>
            <p:cNvSpPr/>
            <p:nvPr/>
          </p:nvSpPr>
          <p:spPr>
            <a:xfrm rot="10800000" flipH="1">
              <a:off x="8170328" y="155239"/>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cxnSp>
          <p:nvCxnSpPr>
            <p:cNvPr id="82" name="Google Shape;82;p6"/>
            <p:cNvCxnSpPr/>
            <p:nvPr/>
          </p:nvCxnSpPr>
          <p:spPr>
            <a:xfrm>
              <a:off x="8758627" y="439639"/>
              <a:ext cx="0" cy="2769000"/>
            </a:xfrm>
            <a:prstGeom prst="straightConnector1">
              <a:avLst/>
            </a:prstGeom>
            <a:noFill/>
            <a:ln w="9525" cap="flat" cmpd="sng">
              <a:solidFill>
                <a:schemeClr val="dk1"/>
              </a:solidFill>
              <a:prstDash val="solid"/>
              <a:round/>
              <a:headEnd type="none" w="med" len="med"/>
              <a:tailEnd type="none" w="med" len="med"/>
            </a:ln>
          </p:spPr>
        </p:cxnSp>
        <p:grpSp>
          <p:nvGrpSpPr>
            <p:cNvPr id="83" name="Google Shape;83;p6"/>
            <p:cNvGrpSpPr/>
            <p:nvPr/>
          </p:nvGrpSpPr>
          <p:grpSpPr>
            <a:xfrm rot="-5400000" flipH="1">
              <a:off x="8607068" y="3269111"/>
              <a:ext cx="303118" cy="182185"/>
              <a:chOff x="2135702" y="4668492"/>
              <a:chExt cx="303118" cy="182185"/>
            </a:xfrm>
          </p:grpSpPr>
          <p:sp>
            <p:nvSpPr>
              <p:cNvPr id="84" name="Google Shape;84;p6"/>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 name="Google Shape;85;p6"/>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 name="Google Shape;86;p6"/>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 name="Google Shape;87;p6"/>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88" name="Google Shape;88;p6"/>
          <p:cNvSpPr/>
          <p:nvPr/>
        </p:nvSpPr>
        <p:spPr>
          <a:xfrm>
            <a:off x="7873100" y="46040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89" name="Google Shape;89;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sp>
        <p:nvSpPr>
          <p:cNvPr id="91" name="Google Shape;91;p7"/>
          <p:cNvSpPr/>
          <p:nvPr/>
        </p:nvSpPr>
        <p:spPr>
          <a:xfrm>
            <a:off x="6441150" y="49318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92" name="Google Shape;92;p7"/>
          <p:cNvGrpSpPr/>
          <p:nvPr/>
        </p:nvGrpSpPr>
        <p:grpSpPr>
          <a:xfrm>
            <a:off x="-123013" y="147910"/>
            <a:ext cx="6768198" cy="5009100"/>
            <a:chOff x="-123013" y="147910"/>
            <a:chExt cx="6768198" cy="5009100"/>
          </a:xfrm>
        </p:grpSpPr>
        <p:sp>
          <p:nvSpPr>
            <p:cNvPr id="93" name="Google Shape;93;p7"/>
            <p:cNvSpPr/>
            <p:nvPr/>
          </p:nvSpPr>
          <p:spPr>
            <a:xfrm rot="10800000" flipH="1">
              <a:off x="-123013" y="14791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94" name="Google Shape;94;p7"/>
            <p:cNvSpPr/>
            <p:nvPr/>
          </p:nvSpPr>
          <p:spPr>
            <a:xfrm>
              <a:off x="6342067" y="213016"/>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 name="Google Shape;95;p7"/>
            <p:cNvSpPr/>
            <p:nvPr/>
          </p:nvSpPr>
          <p:spPr>
            <a:xfrm>
              <a:off x="6532479" y="199015"/>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 name="Google Shape;96;p7"/>
            <p:cNvSpPr/>
            <p:nvPr/>
          </p:nvSpPr>
          <p:spPr>
            <a:xfrm>
              <a:off x="6561705" y="314522"/>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 name="Google Shape;97;p7"/>
            <p:cNvSpPr/>
            <p:nvPr/>
          </p:nvSpPr>
          <p:spPr>
            <a:xfrm>
              <a:off x="6561705" y="240668"/>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98" name="Google Shape;98;p7"/>
            <p:cNvCxnSpPr>
              <a:endCxn id="93" idx="3"/>
            </p:cNvCxnSpPr>
            <p:nvPr/>
          </p:nvCxnSpPr>
          <p:spPr>
            <a:xfrm rot="10800000">
              <a:off x="1053587" y="290110"/>
              <a:ext cx="5285100" cy="0"/>
            </a:xfrm>
            <a:prstGeom prst="straightConnector1">
              <a:avLst/>
            </a:prstGeom>
            <a:noFill/>
            <a:ln w="9525" cap="flat" cmpd="sng">
              <a:solidFill>
                <a:schemeClr val="dk1"/>
              </a:solidFill>
              <a:prstDash val="solid"/>
              <a:round/>
              <a:headEnd type="none" w="med" len="med"/>
              <a:tailEnd type="none" w="med" len="med"/>
            </a:ln>
          </p:spPr>
        </p:cxnSp>
        <p:cxnSp>
          <p:nvCxnSpPr>
            <p:cNvPr id="99" name="Google Shape;99;p7"/>
            <p:cNvCxnSpPr>
              <a:endCxn id="93" idx="0"/>
            </p:cNvCxnSpPr>
            <p:nvPr/>
          </p:nvCxnSpPr>
          <p:spPr>
            <a:xfrm rot="10800000">
              <a:off x="465287" y="432310"/>
              <a:ext cx="0" cy="4724700"/>
            </a:xfrm>
            <a:prstGeom prst="straightConnector1">
              <a:avLst/>
            </a:prstGeom>
            <a:noFill/>
            <a:ln w="9525" cap="flat" cmpd="sng">
              <a:solidFill>
                <a:schemeClr val="dk1"/>
              </a:solidFill>
              <a:prstDash val="solid"/>
              <a:round/>
              <a:headEnd type="none" w="med" len="med"/>
              <a:tailEnd type="none" w="med" len="med"/>
            </a:ln>
          </p:spPr>
        </p:cxnSp>
      </p:grpSp>
      <p:sp>
        <p:nvSpPr>
          <p:cNvPr id="100" name="Google Shape;100;p7"/>
          <p:cNvSpPr>
            <a:spLocks noGrp="1"/>
          </p:cNvSpPr>
          <p:nvPr>
            <p:ph type="pic" idx="2"/>
          </p:nvPr>
        </p:nvSpPr>
        <p:spPr>
          <a:xfrm>
            <a:off x="713225" y="1353275"/>
            <a:ext cx="3666300" cy="3250800"/>
          </a:xfrm>
          <a:prstGeom prst="rect">
            <a:avLst/>
          </a:prstGeom>
          <a:noFill/>
          <a:ln w="9525" cap="flat" cmpd="sng">
            <a:solidFill>
              <a:schemeClr val="dk1"/>
            </a:solidFill>
            <a:prstDash val="dash"/>
            <a:round/>
            <a:headEnd type="none" w="sm" len="sm"/>
            <a:tailEnd type="none" w="sm" len="sm"/>
          </a:ln>
        </p:spPr>
        <p:txBody>
          <a:bodyPr/>
          <a:lstStyle/>
          <a:p>
            <a:endParaRPr lang="de-DE"/>
          </a:p>
        </p:txBody>
      </p:sp>
      <p:sp>
        <p:nvSpPr>
          <p:cNvPr id="101" name="Google Shape;101;p7"/>
          <p:cNvSpPr txBox="1">
            <a:spLocks noGrp="1"/>
          </p:cNvSpPr>
          <p:nvPr>
            <p:ph type="title"/>
          </p:nvPr>
        </p:nvSpPr>
        <p:spPr>
          <a:xfrm>
            <a:off x="713225" y="539500"/>
            <a:ext cx="77172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7"/>
          <p:cNvSpPr txBox="1">
            <a:spLocks noGrp="1"/>
          </p:cNvSpPr>
          <p:nvPr>
            <p:ph type="subTitle" idx="1"/>
          </p:nvPr>
        </p:nvSpPr>
        <p:spPr>
          <a:xfrm>
            <a:off x="4517000" y="1353275"/>
            <a:ext cx="3913500" cy="3250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Clr>
                <a:srgbClr val="E76A28"/>
              </a:buClr>
              <a:buSzPts val="1600"/>
              <a:buFont typeface="Nunito Light"/>
              <a:buChar char="○"/>
              <a:defRPr/>
            </a:lvl2pPr>
            <a:lvl3pPr lvl="2" algn="ctr" rtl="0">
              <a:lnSpc>
                <a:spcPct val="115000"/>
              </a:lnSpc>
              <a:spcBef>
                <a:spcPts val="0"/>
              </a:spcBef>
              <a:spcAft>
                <a:spcPts val="0"/>
              </a:spcAft>
              <a:buClr>
                <a:srgbClr val="E76A28"/>
              </a:buClr>
              <a:buSzPts val="1500"/>
              <a:buFont typeface="Nunito Light"/>
              <a:buChar char="■"/>
              <a:defRPr/>
            </a:lvl3pPr>
            <a:lvl4pPr lvl="3" algn="ctr" rtl="0">
              <a:lnSpc>
                <a:spcPct val="115000"/>
              </a:lnSpc>
              <a:spcBef>
                <a:spcPts val="0"/>
              </a:spcBef>
              <a:spcAft>
                <a:spcPts val="0"/>
              </a:spcAft>
              <a:buClr>
                <a:srgbClr val="E76A28"/>
              </a:buClr>
              <a:buSzPts val="1500"/>
              <a:buFont typeface="Nunito Light"/>
              <a:buChar char="●"/>
              <a:defRPr/>
            </a:lvl4pPr>
            <a:lvl5pPr lvl="4" algn="ctr" rtl="0">
              <a:lnSpc>
                <a:spcPct val="115000"/>
              </a:lnSpc>
              <a:spcBef>
                <a:spcPts val="0"/>
              </a:spcBef>
              <a:spcAft>
                <a:spcPts val="0"/>
              </a:spcAft>
              <a:buClr>
                <a:srgbClr val="E76A28"/>
              </a:buClr>
              <a:buSzPts val="1400"/>
              <a:buFont typeface="Nunito Light"/>
              <a:buChar char="○"/>
              <a:defRPr/>
            </a:lvl5pPr>
            <a:lvl6pPr lvl="5" algn="ctr" rtl="0">
              <a:lnSpc>
                <a:spcPct val="115000"/>
              </a:lnSpc>
              <a:spcBef>
                <a:spcPts val="0"/>
              </a:spcBef>
              <a:spcAft>
                <a:spcPts val="0"/>
              </a:spcAft>
              <a:buClr>
                <a:srgbClr val="999999"/>
              </a:buClr>
              <a:buSzPts val="1400"/>
              <a:buFont typeface="Nunito Light"/>
              <a:buChar char="■"/>
              <a:defRPr/>
            </a:lvl6pPr>
            <a:lvl7pPr lvl="6" algn="ctr" rtl="0">
              <a:lnSpc>
                <a:spcPct val="115000"/>
              </a:lnSpc>
              <a:spcBef>
                <a:spcPts val="0"/>
              </a:spcBef>
              <a:spcAft>
                <a:spcPts val="0"/>
              </a:spcAft>
              <a:buClr>
                <a:srgbClr val="999999"/>
              </a:buClr>
              <a:buSzPts val="1300"/>
              <a:buFont typeface="Nunito Light"/>
              <a:buChar char="●"/>
              <a:defRPr/>
            </a:lvl7pPr>
            <a:lvl8pPr lvl="7" algn="ctr" rtl="0">
              <a:lnSpc>
                <a:spcPct val="115000"/>
              </a:lnSpc>
              <a:spcBef>
                <a:spcPts val="0"/>
              </a:spcBef>
              <a:spcAft>
                <a:spcPts val="0"/>
              </a:spcAft>
              <a:buClr>
                <a:srgbClr val="999999"/>
              </a:buClr>
              <a:buSzPts val="1300"/>
              <a:buFont typeface="Nunito Light"/>
              <a:buChar char="○"/>
              <a:defRPr/>
            </a:lvl8pPr>
            <a:lvl9pPr lvl="8" algn="ctr" rtl="0">
              <a:lnSpc>
                <a:spcPct val="115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3"/>
        <p:cNvGrpSpPr/>
        <p:nvPr/>
      </p:nvGrpSpPr>
      <p:grpSpPr>
        <a:xfrm>
          <a:off x="0" y="0"/>
          <a:ext cx="0" cy="0"/>
          <a:chOff x="0" y="0"/>
          <a:chExt cx="0" cy="0"/>
        </a:xfrm>
      </p:grpSpPr>
      <p:grpSp>
        <p:nvGrpSpPr>
          <p:cNvPr id="104" name="Google Shape;104;p8"/>
          <p:cNvGrpSpPr/>
          <p:nvPr/>
        </p:nvGrpSpPr>
        <p:grpSpPr>
          <a:xfrm>
            <a:off x="1652700" y="1543950"/>
            <a:ext cx="9242775" cy="5283050"/>
            <a:chOff x="1652700" y="1543950"/>
            <a:chExt cx="9242775" cy="5283050"/>
          </a:xfrm>
        </p:grpSpPr>
        <p:sp>
          <p:nvSpPr>
            <p:cNvPr id="105" name="Google Shape;105;p8"/>
            <p:cNvSpPr/>
            <p:nvPr/>
          </p:nvSpPr>
          <p:spPr>
            <a:xfrm>
              <a:off x="8672475" y="154395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06" name="Google Shape;106;p8"/>
            <p:cNvSpPr/>
            <p:nvPr/>
          </p:nvSpPr>
          <p:spPr>
            <a:xfrm>
              <a:off x="1652700" y="46040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107" name="Google Shape;107;p8"/>
          <p:cNvGrpSpPr/>
          <p:nvPr/>
        </p:nvGrpSpPr>
        <p:grpSpPr>
          <a:xfrm>
            <a:off x="8600525" y="613700"/>
            <a:ext cx="1278200" cy="4132500"/>
            <a:chOff x="8600525" y="613700"/>
            <a:chExt cx="1278200" cy="4132500"/>
          </a:xfrm>
        </p:grpSpPr>
        <p:sp>
          <p:nvSpPr>
            <p:cNvPr id="108" name="Google Shape;108;p8"/>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09" name="Google Shape;109;p8"/>
            <p:cNvSpPr/>
            <p:nvPr/>
          </p:nvSpPr>
          <p:spPr>
            <a:xfrm>
              <a:off x="8702125" y="6137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110" name="Google Shape;110;p8"/>
          <p:cNvSpPr txBox="1">
            <a:spLocks noGrp="1"/>
          </p:cNvSpPr>
          <p:nvPr>
            <p:ph type="title"/>
          </p:nvPr>
        </p:nvSpPr>
        <p:spPr>
          <a:xfrm>
            <a:off x="713225" y="1376550"/>
            <a:ext cx="5125500" cy="2390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37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grpSp>
        <p:nvGrpSpPr>
          <p:cNvPr id="112" name="Google Shape;112;p9"/>
          <p:cNvGrpSpPr/>
          <p:nvPr/>
        </p:nvGrpSpPr>
        <p:grpSpPr>
          <a:xfrm>
            <a:off x="6046787" y="-152"/>
            <a:ext cx="3349223" cy="4974600"/>
            <a:chOff x="6046787" y="-152"/>
            <a:chExt cx="3349223" cy="4974600"/>
          </a:xfrm>
        </p:grpSpPr>
        <p:sp>
          <p:nvSpPr>
            <p:cNvPr id="113" name="Google Shape;113;p9"/>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14" name="Google Shape;114;p9"/>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 name="Google Shape;115;p9"/>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 name="Google Shape;116;p9"/>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 name="Google Shape;117;p9"/>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18" name="Google Shape;118;p9"/>
            <p:cNvCxnSpPr>
              <a:endCxn id="113"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19" name="Google Shape;119;p9"/>
            <p:cNvCxnSpPr>
              <a:endCxn id="113"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grpSp>
        <p:nvGrpSpPr>
          <p:cNvPr id="120" name="Google Shape;120;p9"/>
          <p:cNvGrpSpPr/>
          <p:nvPr/>
        </p:nvGrpSpPr>
        <p:grpSpPr>
          <a:xfrm>
            <a:off x="-1051325" y="-1909250"/>
            <a:ext cx="9331575" cy="8923100"/>
            <a:chOff x="-1051325" y="-1909250"/>
            <a:chExt cx="9331575" cy="8923100"/>
          </a:xfrm>
        </p:grpSpPr>
        <p:sp>
          <p:nvSpPr>
            <p:cNvPr id="121" name="Google Shape;121;p9"/>
            <p:cNvSpPr/>
            <p:nvPr/>
          </p:nvSpPr>
          <p:spPr>
            <a:xfrm>
              <a:off x="6057250" y="-190925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22" name="Google Shape;122;p9"/>
            <p:cNvSpPr/>
            <p:nvPr/>
          </p:nvSpPr>
          <p:spPr>
            <a:xfrm>
              <a:off x="-1051325" y="479085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123" name="Google Shape;123;p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9"/>
          <p:cNvSpPr txBox="1">
            <a:spLocks noGrp="1"/>
          </p:cNvSpPr>
          <p:nvPr>
            <p:ph type="subTitle" idx="1"/>
          </p:nvPr>
        </p:nvSpPr>
        <p:spPr>
          <a:xfrm>
            <a:off x="726775" y="3014000"/>
            <a:ext cx="7704000" cy="159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25" name="Google Shape;125;p9"/>
          <p:cNvSpPr txBox="1">
            <a:spLocks noGrp="1"/>
          </p:cNvSpPr>
          <p:nvPr>
            <p:ph type="subTitle" idx="2"/>
          </p:nvPr>
        </p:nvSpPr>
        <p:spPr>
          <a:xfrm>
            <a:off x="726775" y="1337950"/>
            <a:ext cx="7704000" cy="159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6"/>
        <p:cNvGrpSpPr/>
        <p:nvPr/>
      </p:nvGrpSpPr>
      <p:grpSpPr>
        <a:xfrm>
          <a:off x="0" y="0"/>
          <a:ext cx="0" cy="0"/>
          <a:chOff x="0" y="0"/>
          <a:chExt cx="0" cy="0"/>
        </a:xfrm>
      </p:grpSpPr>
      <p:sp>
        <p:nvSpPr>
          <p:cNvPr id="127" name="Google Shape;127;p10"/>
          <p:cNvSpPr>
            <a:spLocks noGrp="1"/>
          </p:cNvSpPr>
          <p:nvPr>
            <p:ph type="pic" idx="2"/>
          </p:nvPr>
        </p:nvSpPr>
        <p:spPr>
          <a:xfrm>
            <a:off x="1" y="-6901"/>
            <a:ext cx="9144000" cy="5157300"/>
          </a:xfrm>
          <a:prstGeom prst="rect">
            <a:avLst/>
          </a:prstGeom>
          <a:noFill/>
          <a:ln>
            <a:noFill/>
          </a:ln>
        </p:spPr>
      </p:sp>
      <p:sp>
        <p:nvSpPr>
          <p:cNvPr id="128" name="Google Shape;128;p10"/>
          <p:cNvSpPr txBox="1">
            <a:spLocks noGrp="1"/>
          </p:cNvSpPr>
          <p:nvPr>
            <p:ph type="title"/>
          </p:nvPr>
        </p:nvSpPr>
        <p:spPr>
          <a:xfrm>
            <a:off x="720000" y="539500"/>
            <a:ext cx="3758100" cy="7164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
        <p:cNvGrpSpPr/>
        <p:nvPr/>
      </p:nvGrpSpPr>
      <p:grpSpPr>
        <a:xfrm>
          <a:off x="0" y="0"/>
          <a:ext cx="0" cy="0"/>
          <a:chOff x="0" y="0"/>
          <a:chExt cx="0" cy="0"/>
        </a:xfrm>
      </p:grpSpPr>
      <p:grpSp>
        <p:nvGrpSpPr>
          <p:cNvPr id="130" name="Google Shape;130;p11"/>
          <p:cNvGrpSpPr/>
          <p:nvPr/>
        </p:nvGrpSpPr>
        <p:grpSpPr>
          <a:xfrm>
            <a:off x="-1226550" y="-1683500"/>
            <a:ext cx="11545200" cy="8352175"/>
            <a:chOff x="-1378950" y="-1835900"/>
            <a:chExt cx="11545200" cy="8352175"/>
          </a:xfrm>
        </p:grpSpPr>
        <p:sp>
          <p:nvSpPr>
            <p:cNvPr id="131" name="Google Shape;131;p11"/>
            <p:cNvSpPr/>
            <p:nvPr/>
          </p:nvSpPr>
          <p:spPr>
            <a:xfrm>
              <a:off x="-1378950" y="-183590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32" name="Google Shape;132;p11"/>
            <p:cNvSpPr/>
            <p:nvPr/>
          </p:nvSpPr>
          <p:spPr>
            <a:xfrm>
              <a:off x="7943250" y="4293275"/>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133" name="Google Shape;133;p11"/>
          <p:cNvGrpSpPr/>
          <p:nvPr/>
        </p:nvGrpSpPr>
        <p:grpSpPr>
          <a:xfrm>
            <a:off x="-1727780" y="4162628"/>
            <a:ext cx="2534850" cy="882750"/>
            <a:chOff x="-96030" y="3967928"/>
            <a:chExt cx="2534850" cy="882750"/>
          </a:xfrm>
        </p:grpSpPr>
        <p:sp>
          <p:nvSpPr>
            <p:cNvPr id="134" name="Google Shape;134;p11"/>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 name="Google Shape;135;p11"/>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 name="Google Shape;136;p11"/>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 name="Google Shape;137;p11"/>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 name="Google Shape;138;p11"/>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39" name="Google Shape;139;p11"/>
          <p:cNvSpPr txBox="1">
            <a:spLocks noGrp="1"/>
          </p:cNvSpPr>
          <p:nvPr>
            <p:ph type="title" hasCustomPrompt="1"/>
          </p:nvPr>
        </p:nvSpPr>
        <p:spPr>
          <a:xfrm>
            <a:off x="3360175" y="1841750"/>
            <a:ext cx="5070600" cy="1192800"/>
          </a:xfrm>
          <a:prstGeom prst="rect">
            <a:avLst/>
          </a:prstGeom>
        </p:spPr>
        <p:txBody>
          <a:bodyPr spcFirstLastPara="1" wrap="square" lIns="91425" tIns="91425" rIns="91425" bIns="91425" anchor="b" anchorCtr="0">
            <a:noAutofit/>
          </a:bodyPr>
          <a:lstStyle>
            <a:lvl1pPr lvl="0" algn="r">
              <a:spcBef>
                <a:spcPts val="0"/>
              </a:spcBef>
              <a:spcAft>
                <a:spcPts val="0"/>
              </a:spcAft>
              <a:buSzPts val="6000"/>
              <a:buNone/>
              <a:defRPr sz="6000" b="0">
                <a:solidFill>
                  <a:schemeClr val="lt1"/>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40" name="Google Shape;140;p11"/>
          <p:cNvSpPr txBox="1">
            <a:spLocks noGrp="1"/>
          </p:cNvSpPr>
          <p:nvPr>
            <p:ph type="subTitle" idx="1"/>
          </p:nvPr>
        </p:nvSpPr>
        <p:spPr>
          <a:xfrm>
            <a:off x="3360175" y="3167600"/>
            <a:ext cx="5070600" cy="749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rtl="0">
              <a:lnSpc>
                <a:spcPct val="115000"/>
              </a:lnSpc>
              <a:spcBef>
                <a:spcPts val="0"/>
              </a:spcBef>
              <a:spcAft>
                <a:spcPts val="0"/>
              </a:spcAft>
              <a:buSzPts val="1600"/>
              <a:buNone/>
              <a:defRPr sz="1600"/>
            </a:lvl1pPr>
            <a:lvl2pPr lvl="1" algn="ctr" rtl="0">
              <a:lnSpc>
                <a:spcPct val="115000"/>
              </a:lnSpc>
              <a:spcBef>
                <a:spcPts val="0"/>
              </a:spcBef>
              <a:spcAft>
                <a:spcPts val="0"/>
              </a:spcAft>
              <a:buSzPts val="1600"/>
              <a:buNone/>
              <a:defRPr sz="1600"/>
            </a:lvl2pPr>
            <a:lvl3pPr lvl="2" algn="ctr" rtl="0">
              <a:lnSpc>
                <a:spcPct val="115000"/>
              </a:lnSpc>
              <a:spcBef>
                <a:spcPts val="0"/>
              </a:spcBef>
              <a:spcAft>
                <a:spcPts val="0"/>
              </a:spcAft>
              <a:buSzPts val="1600"/>
              <a:buNone/>
              <a:defRPr sz="1600"/>
            </a:lvl3pPr>
            <a:lvl4pPr lvl="3" algn="ctr" rtl="0">
              <a:lnSpc>
                <a:spcPct val="115000"/>
              </a:lnSpc>
              <a:spcBef>
                <a:spcPts val="0"/>
              </a:spcBef>
              <a:spcAft>
                <a:spcPts val="0"/>
              </a:spcAft>
              <a:buSzPts val="1600"/>
              <a:buNone/>
              <a:defRPr sz="1600"/>
            </a:lvl4pPr>
            <a:lvl5pPr lvl="4" algn="ctr" rtl="0">
              <a:lnSpc>
                <a:spcPct val="115000"/>
              </a:lnSpc>
              <a:spcBef>
                <a:spcPts val="0"/>
              </a:spcBef>
              <a:spcAft>
                <a:spcPts val="0"/>
              </a:spcAft>
              <a:buSzPts val="1600"/>
              <a:buNone/>
              <a:defRPr sz="1600"/>
            </a:lvl5pPr>
            <a:lvl6pPr lvl="5" algn="ctr" rtl="0">
              <a:lnSpc>
                <a:spcPct val="115000"/>
              </a:lnSpc>
              <a:spcBef>
                <a:spcPts val="0"/>
              </a:spcBef>
              <a:spcAft>
                <a:spcPts val="0"/>
              </a:spcAft>
              <a:buSzPts val="1600"/>
              <a:buNone/>
              <a:defRPr sz="1600"/>
            </a:lvl6pPr>
            <a:lvl7pPr lvl="6" algn="ctr" rtl="0">
              <a:lnSpc>
                <a:spcPct val="115000"/>
              </a:lnSpc>
              <a:spcBef>
                <a:spcPts val="0"/>
              </a:spcBef>
              <a:spcAft>
                <a:spcPts val="0"/>
              </a:spcAft>
              <a:buSzPts val="1600"/>
              <a:buNone/>
              <a:defRPr sz="1600"/>
            </a:lvl7pPr>
            <a:lvl8pPr lvl="7" algn="ctr" rtl="0">
              <a:lnSpc>
                <a:spcPct val="115000"/>
              </a:lnSpc>
              <a:spcBef>
                <a:spcPts val="0"/>
              </a:spcBef>
              <a:spcAft>
                <a:spcPts val="0"/>
              </a:spcAft>
              <a:buSzPts val="1600"/>
              <a:buNone/>
              <a:defRPr sz="1600"/>
            </a:lvl8pPr>
            <a:lvl9pPr lvl="8" algn="ctr" rtl="0">
              <a:lnSpc>
                <a:spcPct val="115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2"/>
        <p:cNvGrpSpPr/>
        <p:nvPr/>
      </p:nvGrpSpPr>
      <p:grpSpPr>
        <a:xfrm>
          <a:off x="0" y="0"/>
          <a:ext cx="0" cy="0"/>
          <a:chOff x="0" y="0"/>
          <a:chExt cx="0" cy="0"/>
        </a:xfrm>
      </p:grpSpPr>
      <p:sp>
        <p:nvSpPr>
          <p:cNvPr id="143" name="Google Shape;143;p13"/>
          <p:cNvSpPr/>
          <p:nvPr/>
        </p:nvSpPr>
        <p:spPr>
          <a:xfrm>
            <a:off x="-1083925" y="-1589850"/>
            <a:ext cx="2223000" cy="2223000"/>
          </a:xfrm>
          <a:prstGeom prst="ellipse">
            <a:avLst/>
          </a:prstGeom>
          <a:solidFill>
            <a:schemeClr val="accent3">
              <a:alpha val="1646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144" name="Google Shape;144;p13"/>
          <p:cNvGrpSpPr/>
          <p:nvPr/>
        </p:nvGrpSpPr>
        <p:grpSpPr>
          <a:xfrm>
            <a:off x="6046787" y="-152"/>
            <a:ext cx="3349223" cy="4974600"/>
            <a:chOff x="6046787" y="-152"/>
            <a:chExt cx="3349223" cy="4974600"/>
          </a:xfrm>
        </p:grpSpPr>
        <p:sp>
          <p:nvSpPr>
            <p:cNvPr id="145" name="Google Shape;145;p13"/>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46" name="Google Shape;146;p13"/>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 name="Google Shape;147;p13"/>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 name="Google Shape;148;p13"/>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 name="Google Shape;149;p13"/>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50" name="Google Shape;150;p13"/>
            <p:cNvCxnSpPr>
              <a:endCxn id="145"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51" name="Google Shape;151;p13"/>
            <p:cNvCxnSpPr>
              <a:endCxn id="145"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sp>
        <p:nvSpPr>
          <p:cNvPr id="152" name="Google Shape;152;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3" name="Google Shape;153;p13"/>
          <p:cNvSpPr txBox="1">
            <a:spLocks noGrp="1"/>
          </p:cNvSpPr>
          <p:nvPr>
            <p:ph type="subTitle" idx="1"/>
          </p:nvPr>
        </p:nvSpPr>
        <p:spPr>
          <a:xfrm>
            <a:off x="1139076" y="1618142"/>
            <a:ext cx="72918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4" name="Google Shape;154;p13"/>
          <p:cNvSpPr txBox="1">
            <a:spLocks noGrp="1"/>
          </p:cNvSpPr>
          <p:nvPr>
            <p:ph type="subTitle" idx="2"/>
          </p:nvPr>
        </p:nvSpPr>
        <p:spPr>
          <a:xfrm>
            <a:off x="1139082" y="2823067"/>
            <a:ext cx="72918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5" name="Google Shape;155;p13"/>
          <p:cNvSpPr txBox="1">
            <a:spLocks noGrp="1"/>
          </p:cNvSpPr>
          <p:nvPr>
            <p:ph type="subTitle" idx="3"/>
          </p:nvPr>
        </p:nvSpPr>
        <p:spPr>
          <a:xfrm>
            <a:off x="1139075" y="4027991"/>
            <a:ext cx="72918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6" name="Google Shape;156;p13"/>
          <p:cNvSpPr txBox="1">
            <a:spLocks noGrp="1"/>
          </p:cNvSpPr>
          <p:nvPr>
            <p:ph type="subTitle" idx="4"/>
          </p:nvPr>
        </p:nvSpPr>
        <p:spPr>
          <a:xfrm>
            <a:off x="1139076" y="1240025"/>
            <a:ext cx="72918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57" name="Google Shape;157;p13"/>
          <p:cNvSpPr txBox="1">
            <a:spLocks noGrp="1"/>
          </p:cNvSpPr>
          <p:nvPr>
            <p:ph type="subTitle" idx="5"/>
          </p:nvPr>
        </p:nvSpPr>
        <p:spPr>
          <a:xfrm>
            <a:off x="1139076" y="2446438"/>
            <a:ext cx="72918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58" name="Google Shape;158;p13"/>
          <p:cNvSpPr txBox="1">
            <a:spLocks noGrp="1"/>
          </p:cNvSpPr>
          <p:nvPr>
            <p:ph type="subTitle" idx="6"/>
          </p:nvPr>
        </p:nvSpPr>
        <p:spPr>
          <a:xfrm>
            <a:off x="1139076" y="3652850"/>
            <a:ext cx="72918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1pPr>
            <a:lvl2pPr lvl="1"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2pPr>
            <a:lvl3pPr lvl="2"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3pPr>
            <a:lvl4pPr lvl="3"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4pPr>
            <a:lvl5pPr lvl="4"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5pPr>
            <a:lvl6pPr lvl="5"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6pPr>
            <a:lvl7pPr lvl="6"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7pPr>
            <a:lvl8pPr lvl="7"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8pPr>
            <a:lvl9pPr lvl="8"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Sofia Sans"/>
              <a:buChar char="☐"/>
              <a:defRPr>
                <a:solidFill>
                  <a:schemeClr val="dk1"/>
                </a:solidFill>
                <a:latin typeface="Sofia Sans"/>
                <a:ea typeface="Sofia Sans"/>
                <a:cs typeface="Sofia Sans"/>
                <a:sym typeface="Sofia Sans"/>
              </a:defRPr>
            </a:lvl1pPr>
            <a:lvl2pPr marL="914400" lvl="1"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2pPr>
            <a:lvl3pPr marL="1371600" lvl="2"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3pPr>
            <a:lvl4pPr marL="1828800" lvl="3"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4pPr>
            <a:lvl5pPr marL="2286000" lvl="4"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5pPr>
            <a:lvl6pPr marL="2743200" lvl="5"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6pPr>
            <a:lvl7pPr marL="3200400" lvl="6"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7pPr>
            <a:lvl8pPr marL="3657600" lvl="7"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8pPr>
            <a:lvl9pPr marL="4114800" lvl="8"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7" r:id="rId8"/>
    <p:sldLayoutId id="2147483659" r:id="rId9"/>
    <p:sldLayoutId id="2147483660" r:id="rId10"/>
    <p:sldLayoutId id="2147483662" r:id="rId11"/>
    <p:sldLayoutId id="2147483671" r:id="rId12"/>
    <p:sldLayoutId id="214748367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customXml" Target="../ink/ink5.xml"/><Relationship Id="rId18" Type="http://schemas.openxmlformats.org/officeDocument/2006/relationships/customXml" Target="../ink/ink8.xml"/><Relationship Id="rId26" Type="http://schemas.openxmlformats.org/officeDocument/2006/relationships/customXml" Target="../ink/ink16.xml"/><Relationship Id="rId3" Type="http://schemas.microsoft.com/office/2018/10/relationships/comments" Target="../comments/modernComment_22C_6629E6A0.xml"/><Relationship Id="rId21" Type="http://schemas.openxmlformats.org/officeDocument/2006/relationships/customXml" Target="../ink/ink11.xml"/><Relationship Id="rId7" Type="http://schemas.openxmlformats.org/officeDocument/2006/relationships/customXml" Target="../ink/ink2.xml"/><Relationship Id="rId12" Type="http://schemas.openxmlformats.org/officeDocument/2006/relationships/image" Target="../media/image37.png"/><Relationship Id="rId17" Type="http://schemas.openxmlformats.org/officeDocument/2006/relationships/customXml" Target="../ink/ink7.xml"/><Relationship Id="rId25" Type="http://schemas.openxmlformats.org/officeDocument/2006/relationships/customXml" Target="../ink/ink15.xml"/><Relationship Id="rId2" Type="http://schemas.openxmlformats.org/officeDocument/2006/relationships/notesSlide" Target="../notesSlides/notesSlide8.xml"/><Relationship Id="rId16" Type="http://schemas.openxmlformats.org/officeDocument/2006/relationships/image" Target="../media/image39.png"/><Relationship Id="rId20" Type="http://schemas.openxmlformats.org/officeDocument/2006/relationships/customXml" Target="../ink/ink10.xml"/><Relationship Id="rId1" Type="http://schemas.openxmlformats.org/officeDocument/2006/relationships/slideLayout" Target="../slideLayouts/slideLayout11.xml"/><Relationship Id="rId6" Type="http://schemas.openxmlformats.org/officeDocument/2006/relationships/image" Target="../media/image340.png"/><Relationship Id="rId11" Type="http://schemas.openxmlformats.org/officeDocument/2006/relationships/customXml" Target="../ink/ink4.xml"/><Relationship Id="rId24" Type="http://schemas.openxmlformats.org/officeDocument/2006/relationships/customXml" Target="../ink/ink14.xml"/><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3.xml"/><Relationship Id="rId10" Type="http://schemas.openxmlformats.org/officeDocument/2006/relationships/image" Target="../media/image36.png"/><Relationship Id="rId19" Type="http://schemas.openxmlformats.org/officeDocument/2006/relationships/customXml" Target="../ink/ink9.xml"/><Relationship Id="rId4" Type="http://schemas.openxmlformats.org/officeDocument/2006/relationships/image" Target="../media/image34.png"/><Relationship Id="rId9" Type="http://schemas.openxmlformats.org/officeDocument/2006/relationships/customXml" Target="../ink/ink3.xml"/><Relationship Id="rId14" Type="http://schemas.openxmlformats.org/officeDocument/2006/relationships/image" Target="../media/image38.png"/><Relationship Id="rId22" Type="http://schemas.openxmlformats.org/officeDocument/2006/relationships/customXml" Target="../ink/ink12.xml"/><Relationship Id="rId27"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18/10/relationships/comments" Target="../comments/modernComment_1A5_2423E472.xml"/><Relationship Id="rId7" Type="http://schemas.openxmlformats.org/officeDocument/2006/relationships/image" Target="../media/image41.svg"/><Relationship Id="rId12"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23.svg"/><Relationship Id="rId10" Type="http://schemas.openxmlformats.org/officeDocument/2006/relationships/image" Target="../media/image44.png"/><Relationship Id="rId4" Type="http://schemas.openxmlformats.org/officeDocument/2006/relationships/image" Target="../media/image22.png"/><Relationship Id="rId9" Type="http://schemas.openxmlformats.org/officeDocument/2006/relationships/image" Target="../media/image43.sv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18/10/relationships/comments" Target="../comments/modernComment_221_C4DF28D6.xml"/><Relationship Id="rId7" Type="http://schemas.openxmlformats.org/officeDocument/2006/relationships/image" Target="../media/image12.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47.svg"/><Relationship Id="rId5" Type="http://schemas.openxmlformats.org/officeDocument/2006/relationships/image" Target="../media/image14.svg"/><Relationship Id="rId10" Type="http://schemas.openxmlformats.org/officeDocument/2006/relationships/image" Target="../media/image46.png"/><Relationship Id="rId4" Type="http://schemas.openxmlformats.org/officeDocument/2006/relationships/image" Target="../media/image13.png"/><Relationship Id="rId9"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microsoft.com/office/2018/10/relationships/comments" Target="../comments/modernComment_1A7_354188C1.xml"/><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notesSlide" Target="../notesSlides/notesSlide13.xml"/><Relationship Id="rId16"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27.svg"/><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image" Target="../media/image26.png"/><Relationship Id="rId9" Type="http://schemas.openxmlformats.org/officeDocument/2006/relationships/image" Target="../media/image57.svg"/><Relationship Id="rId14"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26.png"/><Relationship Id="rId7" Type="http://schemas.openxmlformats.org/officeDocument/2006/relationships/image" Target="../media/image56.png"/><Relationship Id="rId12" Type="http://schemas.openxmlformats.org/officeDocument/2006/relationships/image" Target="../media/image61.svg"/><Relationship Id="rId17" Type="http://schemas.openxmlformats.org/officeDocument/2006/relationships/image" Target="../media/image4.png"/><Relationship Id="rId2" Type="http://schemas.openxmlformats.org/officeDocument/2006/relationships/notesSlide" Target="../notesSlides/notesSlide14.xml"/><Relationship Id="rId16" Type="http://schemas.microsoft.com/office/2007/relationships/hdphoto" Target="../media/hdphoto4.wdp"/><Relationship Id="rId1" Type="http://schemas.openxmlformats.org/officeDocument/2006/relationships/slideLayout" Target="../slideLayouts/slideLayout4.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33.png"/><Relationship Id="rId10" Type="http://schemas.openxmlformats.org/officeDocument/2006/relationships/image" Target="../media/image59.svg"/><Relationship Id="rId4" Type="http://schemas.openxmlformats.org/officeDocument/2006/relationships/image" Target="../media/image27.svg"/><Relationship Id="rId9" Type="http://schemas.openxmlformats.org/officeDocument/2006/relationships/image" Target="../media/image58.png"/><Relationship Id="rId14" Type="http://schemas.openxmlformats.org/officeDocument/2006/relationships/image" Target="../media/image63.svg"/></Relationships>
</file>

<file path=ppt/slides/_rels/slide1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8.png"/><Relationship Id="rId7"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9.sv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4.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57.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3.svg"/><Relationship Id="rId11" Type="http://schemas.openxmlformats.org/officeDocument/2006/relationships/image" Target="../media/image56.png"/><Relationship Id="rId5" Type="http://schemas.openxmlformats.org/officeDocument/2006/relationships/image" Target="../media/image62.png"/><Relationship Id="rId10" Type="http://schemas.openxmlformats.org/officeDocument/2006/relationships/image" Target="../media/image59.svg"/><Relationship Id="rId4" Type="http://schemas.openxmlformats.org/officeDocument/2006/relationships/image" Target="../media/image61.sv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3.png"/><Relationship Id="rId7" Type="http://schemas.openxmlformats.org/officeDocument/2006/relationships/image" Target="../media/image40.png"/><Relationship Id="rId12"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0.jpeg"/><Relationship Id="rId11" Type="http://schemas.openxmlformats.org/officeDocument/2006/relationships/image" Target="../media/image33.png"/><Relationship Id="rId5" Type="http://schemas.openxmlformats.org/officeDocument/2006/relationships/image" Target="../media/image66.jpeg"/><Relationship Id="rId10" Type="http://schemas.openxmlformats.org/officeDocument/2006/relationships/image" Target="../media/image61.svg"/><Relationship Id="rId4" Type="http://schemas.openxmlformats.org/officeDocument/2006/relationships/image" Target="../media/image14.sv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hyperlink" Target="https://science.nasa.gov/climate-change/effects/" TargetMode="External"/><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70.svg"/><Relationship Id="rId11" Type="http://schemas.microsoft.com/office/2007/relationships/hdphoto" Target="../media/hdphoto3.wdp"/><Relationship Id="rId5" Type="http://schemas.openxmlformats.org/officeDocument/2006/relationships/image" Target="../media/image69.png"/><Relationship Id="rId10" Type="http://schemas.openxmlformats.org/officeDocument/2006/relationships/image" Target="../media/image33.png"/><Relationship Id="rId4" Type="http://schemas.openxmlformats.org/officeDocument/2006/relationships/image" Target="../media/image68.sv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47.sv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27.svg"/></Relationships>
</file>

<file path=ppt/slides/_rels/slide23.xml.rels><?xml version="1.0" encoding="UTF-8" standalone="yes"?>
<Relationships xmlns="http://schemas.openxmlformats.org/package/2006/relationships"><Relationship Id="rId3" Type="http://schemas.microsoft.com/office/2018/10/relationships/comments" Target="../comments/modernComment_224_2925D44C.xm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7.sv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16.png"/><Relationship Id="rId7" Type="http://schemas.openxmlformats.org/officeDocument/2006/relationships/image" Target="../media/image81.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27.svg"/><Relationship Id="rId4" Type="http://schemas.openxmlformats.org/officeDocument/2006/relationships/image" Target="../media/image17.sv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3" Type="http://schemas.microsoft.com/office/2018/10/relationships/comments" Target="../comments/modernComment_1FC_999DD913.xml"/><Relationship Id="rId7"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86.svg"/></Relationships>
</file>

<file path=ppt/slides/_rels/slide28.xml.rels><?xml version="1.0" encoding="UTF-8" standalone="yes"?>
<Relationships xmlns="http://schemas.openxmlformats.org/package/2006/relationships"><Relationship Id="rId8" Type="http://schemas.openxmlformats.org/officeDocument/2006/relationships/image" Target="../media/image86.svg"/><Relationship Id="rId3" Type="http://schemas.microsoft.com/office/2018/10/relationships/comments" Target="../comments/modernComment_1B4_2185C89B.xml"/><Relationship Id="rId7"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87.jpeg"/><Relationship Id="rId5" Type="http://schemas.openxmlformats.org/officeDocument/2006/relationships/image" Target="../media/image17.svg"/><Relationship Id="rId10" Type="http://schemas.openxmlformats.org/officeDocument/2006/relationships/image" Target="../media/image27.svg"/><Relationship Id="rId4" Type="http://schemas.openxmlformats.org/officeDocument/2006/relationships/image" Target="../media/image16.png"/><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18/10/relationships/comments" Target="../comments/modernComment_1AE_D7A3E92F.xml"/><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90.svg"/><Relationship Id="rId5" Type="http://schemas.openxmlformats.org/officeDocument/2006/relationships/image" Target="../media/image89.png"/><Relationship Id="rId10" Type="http://schemas.openxmlformats.org/officeDocument/2006/relationships/image" Target="../media/image4.png"/><Relationship Id="rId4" Type="http://schemas.openxmlformats.org/officeDocument/2006/relationships/image" Target="../media/image88.jpeg"/><Relationship Id="rId9"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95.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60.png"/><Relationship Id="rId7"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4.svg"/><Relationship Id="rId11" Type="http://schemas.openxmlformats.org/officeDocument/2006/relationships/image" Target="../media/image96.png"/><Relationship Id="rId5" Type="http://schemas.openxmlformats.org/officeDocument/2006/relationships/image" Target="../media/image13.png"/><Relationship Id="rId10" Type="http://schemas.openxmlformats.org/officeDocument/2006/relationships/image" Target="../media/image57.svg"/><Relationship Id="rId4" Type="http://schemas.openxmlformats.org/officeDocument/2006/relationships/image" Target="../media/image61.svg"/><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97.png"/><Relationship Id="rId4" Type="http://schemas.openxmlformats.org/officeDocument/2006/relationships/image" Target="../media/image14.svg"/></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18/10/relationships/comments" Target="../comments/modernComment_225_6D05CD23.xml"/><Relationship Id="rId7" Type="http://schemas.openxmlformats.org/officeDocument/2006/relationships/image" Target="../media/image57.sv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99.jpeg"/><Relationship Id="rId10" Type="http://schemas.openxmlformats.org/officeDocument/2006/relationships/image" Target="../media/image4.png"/><Relationship Id="rId4" Type="http://schemas.openxmlformats.org/officeDocument/2006/relationships/image" Target="../media/image98.png"/><Relationship Id="rId9" Type="http://schemas.openxmlformats.org/officeDocument/2006/relationships/image" Target="../media/image63.svg"/></Relationships>
</file>

<file path=ppt/slides/_rels/slide34.xml.rels><?xml version="1.0" encoding="UTF-8" standalone="yes"?>
<Relationships xmlns="http://schemas.openxmlformats.org/package/2006/relationships"><Relationship Id="rId8" Type="http://schemas.openxmlformats.org/officeDocument/2006/relationships/image" Target="../media/image100.jpeg"/><Relationship Id="rId3" Type="http://schemas.microsoft.com/office/2018/10/relationships/comments" Target="../comments/modernComment_1CC_CEDA7B78.xml"/><Relationship Id="rId7" Type="http://schemas.openxmlformats.org/officeDocument/2006/relationships/image" Target="../media/image86.sv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17.svg"/><Relationship Id="rId10" Type="http://schemas.openxmlformats.org/officeDocument/2006/relationships/image" Target="../media/image27.svg"/><Relationship Id="rId4" Type="http://schemas.openxmlformats.org/officeDocument/2006/relationships/image" Target="../media/image16.png"/><Relationship Id="rId9"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microsoft.com/office/2018/10/relationships/comments" Target="../comments/modernComment_1C8_DDC2173E.xml"/><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18/10/relationships/comments" Target="../comments/modernComment_1CA_15544CD3.xml"/><Relationship Id="rId7"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microsoft.com/office/2018/10/relationships/comments" Target="../comments/modernComment_200_6F28246E.xml"/><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microsoft.com/office/2018/10/relationships/comments" Target="../comments/modernComment_1FF_4F69172D.xml"/><Relationship Id="rId1" Type="http://schemas.openxmlformats.org/officeDocument/2006/relationships/slideLayout" Target="../slideLayouts/slideLayout4.xml"/><Relationship Id="rId4" Type="http://schemas.openxmlformats.org/officeDocument/2006/relationships/image" Target="../media/image108.sv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svg"/><Relationship Id="rId11" Type="http://schemas.openxmlformats.org/officeDocument/2006/relationships/image" Target="../media/image4.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microsoft.com/office/2018/10/relationships/comments" Target="../comments/modernComment_203_CEB15DA5.xm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09.jpeg"/></Relationships>
</file>

<file path=ppt/slides/_rels/slide41.xml.rels><?xml version="1.0" encoding="UTF-8" standalone="yes"?>
<Relationships xmlns="http://schemas.openxmlformats.org/package/2006/relationships"><Relationship Id="rId3" Type="http://schemas.microsoft.com/office/2018/10/relationships/comments" Target="../comments/modernComment_226_3191E234.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09.jpeg"/><Relationship Id="rId5" Type="http://schemas.openxmlformats.org/officeDocument/2006/relationships/image" Target="../media/image108.svg"/><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227_8BB0C123.xml"/><Relationship Id="rId1" Type="http://schemas.openxmlformats.org/officeDocument/2006/relationships/slideLayout" Target="../slideLayouts/slideLayout6.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7.svg"/></Relationships>
</file>

<file path=ppt/slides/_rels/slide43.xml.rels><?xml version="1.0" encoding="UTF-8" standalone="yes"?>
<Relationships xmlns="http://schemas.openxmlformats.org/package/2006/relationships"><Relationship Id="rId3" Type="http://schemas.microsoft.com/office/2018/10/relationships/comments" Target="../comments/modernComment_1C4_B2E4D34D.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8" Type="http://schemas.openxmlformats.org/officeDocument/2006/relationships/image" Target="../media/image114.png"/><Relationship Id="rId3" Type="http://schemas.microsoft.com/office/2018/10/relationships/comments" Target="../comments/modernComment_1C5_54E7C79D.xml"/><Relationship Id="rId7" Type="http://schemas.openxmlformats.org/officeDocument/2006/relationships/image" Target="../media/image113.jpe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112.jpeg"/><Relationship Id="rId5" Type="http://schemas.openxmlformats.org/officeDocument/2006/relationships/image" Target="../media/image111.jpeg"/><Relationship Id="rId10" Type="http://schemas.openxmlformats.org/officeDocument/2006/relationships/image" Target="../media/image4.png"/><Relationship Id="rId4" Type="http://schemas.openxmlformats.org/officeDocument/2006/relationships/image" Target="../media/image110.jpeg"/><Relationship Id="rId9" Type="http://schemas.openxmlformats.org/officeDocument/2006/relationships/image" Target="../media/image115.jpeg"/></Relationships>
</file>

<file path=ppt/slides/_rels/slide45.xml.rels><?xml version="1.0" encoding="UTF-8" standalone="yes"?>
<Relationships xmlns="http://schemas.openxmlformats.org/package/2006/relationships"><Relationship Id="rId8" Type="http://schemas.openxmlformats.org/officeDocument/2006/relationships/image" Target="../media/image86.svg"/><Relationship Id="rId3" Type="http://schemas.microsoft.com/office/2018/10/relationships/comments" Target="../comments/modernComment_209_6C54738E.xml"/><Relationship Id="rId7"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116.jpeg"/><Relationship Id="rId5" Type="http://schemas.openxmlformats.org/officeDocument/2006/relationships/image" Target="../media/image17.svg"/><Relationship Id="rId10" Type="http://schemas.openxmlformats.org/officeDocument/2006/relationships/image" Target="../media/image27.svg"/><Relationship Id="rId4" Type="http://schemas.openxmlformats.org/officeDocument/2006/relationships/image" Target="../media/image16.png"/><Relationship Id="rId9" Type="http://schemas.openxmlformats.org/officeDocument/2006/relationships/image" Target="../media/image26.png"/></Relationships>
</file>

<file path=ppt/slides/_rels/slide4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17.svg"/><Relationship Id="rId9" Type="http://schemas.openxmlformats.org/officeDocument/2006/relationships/image" Target="../media/image117.jpeg"/></Relationships>
</file>

<file path=ppt/slides/_rels/slide47.xml.rels><?xml version="1.0" encoding="UTF-8" standalone="yes"?>
<Relationships xmlns="http://schemas.openxmlformats.org/package/2006/relationships"><Relationship Id="rId3" Type="http://schemas.microsoft.com/office/2018/10/relationships/comments" Target="../comments/modernComment_1C6_30BEF4C6.xml"/><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18.png"/></Relationships>
</file>

<file path=ppt/slides/_rels/slide48.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18/10/relationships/comments" Target="../comments/modernComment_20B_67699012.xml"/><Relationship Id="rId7" Type="http://schemas.openxmlformats.org/officeDocument/2006/relationships/image" Target="../media/image14.svg"/><Relationship Id="rId12"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27.svg"/><Relationship Id="rId5" Type="http://schemas.openxmlformats.org/officeDocument/2006/relationships/image" Target="../media/image12.svg"/><Relationship Id="rId10"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47.svg"/></Relationships>
</file>

<file path=ppt/slides/_rels/slide49.xml.rels><?xml version="1.0" encoding="UTF-8" standalone="yes"?>
<Relationships xmlns="http://schemas.openxmlformats.org/package/2006/relationships"><Relationship Id="rId3" Type="http://schemas.microsoft.com/office/2018/10/relationships/comments" Target="../comments/modernComment_1D7_7FB955AD.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8" Type="http://schemas.openxmlformats.org/officeDocument/2006/relationships/image" Target="../media/image27.svg"/><Relationship Id="rId3" Type="http://schemas.microsoft.com/office/2018/10/relationships/comments" Target="../comments/modernComment_1D9_D8E7BF9B.xml"/><Relationship Id="rId7"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19.jpe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4.png"/></Relationships>
</file>

<file path=ppt/slides/_rels/slide51.xml.rels><?xml version="1.0" encoding="UTF-8" standalone="yes"?>
<Relationships xmlns="http://schemas.openxmlformats.org/package/2006/relationships"><Relationship Id="rId8" Type="http://schemas.openxmlformats.org/officeDocument/2006/relationships/image" Target="../media/image17.svg"/><Relationship Id="rId3" Type="http://schemas.microsoft.com/office/2018/10/relationships/comments" Target="../comments/modernComment_228_18AA7E2F.xml"/><Relationship Id="rId7"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 Id="rId9" Type="http://schemas.openxmlformats.org/officeDocument/2006/relationships/image" Target="../media/image4.png"/></Relationships>
</file>

<file path=ppt/slides/_rels/slide5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4.png"/><Relationship Id="rId3" Type="http://schemas.microsoft.com/office/2018/10/relationships/comments" Target="../comments/modernComment_1DA_1DA75C3E.xml"/><Relationship Id="rId7" Type="http://schemas.openxmlformats.org/officeDocument/2006/relationships/image" Target="../media/image16.png"/><Relationship Id="rId12" Type="http://schemas.openxmlformats.org/officeDocument/2006/relationships/image" Target="../media/image86.sv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23.jpeg"/><Relationship Id="rId11" Type="http://schemas.openxmlformats.org/officeDocument/2006/relationships/image" Target="../media/image85.png"/><Relationship Id="rId5" Type="http://schemas.openxmlformats.org/officeDocument/2006/relationships/image" Target="../media/image14.svg"/><Relationship Id="rId10" Type="http://schemas.openxmlformats.org/officeDocument/2006/relationships/image" Target="../media/image27.svg"/><Relationship Id="rId4" Type="http://schemas.openxmlformats.org/officeDocument/2006/relationships/image" Target="../media/image13.png"/><Relationship Id="rId9" Type="http://schemas.openxmlformats.org/officeDocument/2006/relationships/image" Target="../media/image26.png"/></Relationships>
</file>

<file path=ppt/slides/_rels/slide53.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18/10/relationships/comments" Target="../comments/modernComment_1DB_15415A8.xml"/><Relationship Id="rId7" Type="http://schemas.openxmlformats.org/officeDocument/2006/relationships/image" Target="../media/image125.svg"/><Relationship Id="rId12" Type="http://schemas.openxmlformats.org/officeDocument/2006/relationships/image" Target="../media/image126.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24.png"/><Relationship Id="rId11" Type="http://schemas.openxmlformats.org/officeDocument/2006/relationships/image" Target="../media/image17.svg"/><Relationship Id="rId5" Type="http://schemas.openxmlformats.org/officeDocument/2006/relationships/image" Target="../media/image14.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7.svg"/></Relationships>
</file>

<file path=ppt/slides/_rels/slide54.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18/10/relationships/comments" Target="../comments/modernComment_1DF_934FFBDF.xml"/><Relationship Id="rId7" Type="http://schemas.openxmlformats.org/officeDocument/2006/relationships/image" Target="../media/image86.svg"/><Relationship Id="rId12" Type="http://schemas.openxmlformats.org/officeDocument/2006/relationships/image" Target="../media/image17.sv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85.png"/><Relationship Id="rId11" Type="http://schemas.openxmlformats.org/officeDocument/2006/relationships/image" Target="../media/image16.png"/><Relationship Id="rId5" Type="http://schemas.openxmlformats.org/officeDocument/2006/relationships/image" Target="../media/image14.svg"/><Relationship Id="rId10" Type="http://schemas.openxmlformats.org/officeDocument/2006/relationships/image" Target="../media/image127.png"/><Relationship Id="rId4" Type="http://schemas.openxmlformats.org/officeDocument/2006/relationships/image" Target="../media/image13.png"/><Relationship Id="rId9" Type="http://schemas.openxmlformats.org/officeDocument/2006/relationships/image" Target="../media/image27.svg"/></Relationships>
</file>

<file path=ppt/slides/_rels/slide5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png"/><Relationship Id="rId3" Type="http://schemas.microsoft.com/office/2018/10/relationships/comments" Target="../comments/modernComment_1E0_AD3EAD72.xml"/><Relationship Id="rId7" Type="http://schemas.openxmlformats.org/officeDocument/2006/relationships/image" Target="../media/image86.svg"/><Relationship Id="rId12" Type="http://schemas.openxmlformats.org/officeDocument/2006/relationships/image" Target="../media/image128.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85.png"/><Relationship Id="rId11" Type="http://schemas.openxmlformats.org/officeDocument/2006/relationships/image" Target="../media/image17.svg"/><Relationship Id="rId5" Type="http://schemas.openxmlformats.org/officeDocument/2006/relationships/image" Target="../media/image14.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7.svg"/></Relationships>
</file>

<file path=ppt/slides/_rels/slide56.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4.png"/><Relationship Id="rId3" Type="http://schemas.microsoft.com/office/2018/10/relationships/comments" Target="../comments/modernComment_1E1_4338DF29.xml"/><Relationship Id="rId7" Type="http://schemas.openxmlformats.org/officeDocument/2006/relationships/image" Target="../media/image85.png"/><Relationship Id="rId12" Type="http://schemas.openxmlformats.org/officeDocument/2006/relationships/image" Target="../media/image17.sv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129.jpeg"/><Relationship Id="rId11" Type="http://schemas.openxmlformats.org/officeDocument/2006/relationships/image" Target="../media/image16.png"/><Relationship Id="rId5" Type="http://schemas.openxmlformats.org/officeDocument/2006/relationships/image" Target="../media/image14.svg"/><Relationship Id="rId10" Type="http://schemas.openxmlformats.org/officeDocument/2006/relationships/image" Target="../media/image27.svg"/><Relationship Id="rId4" Type="http://schemas.openxmlformats.org/officeDocument/2006/relationships/image" Target="../media/image13.png"/><Relationship Id="rId9" Type="http://schemas.openxmlformats.org/officeDocument/2006/relationships/image" Target="../media/image26.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microsoft.com/office/2018/10/relationships/comments" Target="../comments/modernComment_1E5_3E2619C6.xm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32.png"/><Relationship Id="rId4" Type="http://schemas.openxmlformats.org/officeDocument/2006/relationships/image" Target="../media/image13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85.png"/><Relationship Id="rId7"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4.png"/><Relationship Id="rId4" Type="http://schemas.openxmlformats.org/officeDocument/2006/relationships/image" Target="../media/image86.svg"/><Relationship Id="rId9" Type="http://schemas.openxmlformats.org/officeDocument/2006/relationships/image" Target="../media/image133.png"/></Relationships>
</file>

<file path=ppt/slides/_rels/slide6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6.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35.png"/></Relationships>
</file>

<file path=ppt/slides/_rels/slide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4.png"/><Relationship Id="rId4" Type="http://schemas.microsoft.com/office/2007/relationships/hdphoto" Target="../media/hdphoto7.wdp"/></Relationships>
</file>

<file path=ppt/slides/_rels/slide63.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42.png"/><Relationship Id="rId4" Type="http://schemas.openxmlformats.org/officeDocument/2006/relationships/image" Target="../media/image14.svg"/></Relationships>
</file>

<file path=ppt/slides/_rels/slide65.xml.rels><?xml version="1.0" encoding="UTF-8" standalone="yes"?>
<Relationships xmlns="http://schemas.openxmlformats.org/package/2006/relationships"><Relationship Id="rId8" Type="http://schemas.openxmlformats.org/officeDocument/2006/relationships/image" Target="../media/image143.jpg"/><Relationship Id="rId3" Type="http://schemas.microsoft.com/office/2018/10/relationships/comments" Target="../comments/modernComment_247_6F15BA8.xml"/><Relationship Id="rId7" Type="http://schemas.openxmlformats.org/officeDocument/2006/relationships/image" Target="../media/image86.sv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14.svg"/><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47.svg"/><Relationship Id="rId5" Type="http://schemas.openxmlformats.org/officeDocument/2006/relationships/image" Target="../media/image146.png"/><Relationship Id="rId4" Type="http://schemas.openxmlformats.org/officeDocument/2006/relationships/image" Target="../media/image145.svg"/></Relationships>
</file>

<file path=ppt/slides/_rels/slide67.xml.rels><?xml version="1.0" encoding="UTF-8" standalone="yes"?>
<Relationships xmlns="http://schemas.openxmlformats.org/package/2006/relationships"><Relationship Id="rId3" Type="http://schemas.microsoft.com/office/2018/10/relationships/comments" Target="../comments/modernComment_1CB_5B4D149C.xml"/><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18/10/relationships/comments" Target="../comments/modernComment_22B_9E884710.xml"/><Relationship Id="rId7" Type="http://schemas.openxmlformats.org/officeDocument/2006/relationships/image" Target="../media/image152.svg"/><Relationship Id="rId2" Type="http://schemas.openxmlformats.org/officeDocument/2006/relationships/notesSlide" Target="../notesSlides/notesSlide63.xml"/><Relationship Id="rId1" Type="http://schemas.openxmlformats.org/officeDocument/2006/relationships/slideLayout" Target="../slideLayouts/slideLayout10.xml"/><Relationship Id="rId6" Type="http://schemas.openxmlformats.org/officeDocument/2006/relationships/image" Target="../media/image151.png"/><Relationship Id="rId11" Type="http://schemas.openxmlformats.org/officeDocument/2006/relationships/image" Target="../media/image154.svg"/><Relationship Id="rId5" Type="http://schemas.openxmlformats.org/officeDocument/2006/relationships/image" Target="../media/image150.svg"/><Relationship Id="rId10" Type="http://schemas.openxmlformats.org/officeDocument/2006/relationships/image" Target="../media/image153.png"/><Relationship Id="rId4" Type="http://schemas.openxmlformats.org/officeDocument/2006/relationships/image" Target="../media/image149.png"/><Relationship Id="rId9" Type="http://schemas.openxmlformats.org/officeDocument/2006/relationships/image" Target="../media/image14.svg"/></Relationships>
</file>

<file path=ppt/slides/_rels/slide69.xml.rels><?xml version="1.0" encoding="UTF-8" standalone="yes"?>
<Relationships xmlns="http://schemas.openxmlformats.org/package/2006/relationships"><Relationship Id="rId3" Type="http://schemas.microsoft.com/office/2018/10/relationships/comments" Target="../comments/modernComment_1F5_B9B5E1B8.xml"/><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155.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microsoft.com/office/2018/10/relationships/comments" Target="../comments/modernComment_216_FA28706.xml"/><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microsoft.com/office/2018/10/relationships/comments" Target="../comments/modernComment_1F8_5952905B.xml"/><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156.png"/></Relationships>
</file>

<file path=ppt/slides/_rels/slide71.xml.rels><?xml version="1.0" encoding="UTF-8" standalone="yes"?>
<Relationships xmlns="http://schemas.openxmlformats.org/package/2006/relationships"><Relationship Id="rId8" Type="http://schemas.openxmlformats.org/officeDocument/2006/relationships/image" Target="../media/image157.png"/><Relationship Id="rId3" Type="http://schemas.microsoft.com/office/2018/10/relationships/comments" Target="../comments/modernComment_1F9_69E79BC7.xml"/><Relationship Id="rId7" Type="http://schemas.openxmlformats.org/officeDocument/2006/relationships/image" Target="../media/image27.sv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17.svg"/><Relationship Id="rId4" Type="http://schemas.openxmlformats.org/officeDocument/2006/relationships/image" Target="../media/image16.png"/></Relationships>
</file>

<file path=ppt/slides/_rels/slide7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8.png"/><Relationship Id="rId7" Type="http://schemas.openxmlformats.org/officeDocument/2006/relationships/image" Target="../media/image136.pn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59.sv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microsoft.com/office/2018/10/relationships/comments" Target="../comments/modernComment_21A_F292417D.xm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2.svg"/><Relationship Id="rId11" Type="http://schemas.openxmlformats.org/officeDocument/2006/relationships/image" Target="../media/image4.png"/><Relationship Id="rId5" Type="http://schemas.openxmlformats.org/officeDocument/2006/relationships/image" Target="../media/image31.png"/><Relationship Id="rId10" Type="http://schemas.microsoft.com/office/2007/relationships/hdphoto" Target="../media/hdphoto3.wdp"/><Relationship Id="rId4" Type="http://schemas.openxmlformats.org/officeDocument/2006/relationships/image" Target="../media/image30.sv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4"/>
          <p:cNvSpPr/>
          <p:nvPr/>
        </p:nvSpPr>
        <p:spPr>
          <a:xfrm>
            <a:off x="1843400" y="277775"/>
            <a:ext cx="6998503" cy="34414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lang="de-DE" sz="1800" b="0" strike="noStrike" noProof="0">
              <a:solidFill>
                <a:srgbClr val="000000"/>
              </a:solidFill>
              <a:latin typeface="Arial"/>
              <a:ea typeface="Arial"/>
              <a:cs typeface="Arial"/>
              <a:sym typeface="Arial"/>
            </a:endParaRPr>
          </a:p>
        </p:txBody>
      </p:sp>
      <p:cxnSp>
        <p:nvCxnSpPr>
          <p:cNvPr id="305" name="Google Shape;305;p24"/>
          <p:cNvCxnSpPr/>
          <p:nvPr/>
        </p:nvCxnSpPr>
        <p:spPr>
          <a:xfrm>
            <a:off x="-70025" y="2634675"/>
            <a:ext cx="1428900" cy="0"/>
          </a:xfrm>
          <a:prstGeom prst="straightConnector1">
            <a:avLst/>
          </a:prstGeom>
          <a:noFill/>
          <a:ln w="9525" cap="flat" cmpd="sng">
            <a:solidFill>
              <a:schemeClr val="dk1"/>
            </a:solidFill>
            <a:prstDash val="dash"/>
            <a:round/>
            <a:headEnd type="none" w="med" len="med"/>
            <a:tailEnd type="none" w="med" len="med"/>
          </a:ln>
        </p:spPr>
      </p:cxnSp>
      <p:sp>
        <p:nvSpPr>
          <p:cNvPr id="326" name="Google Shape;326;p24"/>
          <p:cNvSpPr txBox="1">
            <a:spLocks noGrp="1"/>
          </p:cNvSpPr>
          <p:nvPr>
            <p:ph type="ctrTitle"/>
          </p:nvPr>
        </p:nvSpPr>
        <p:spPr>
          <a:xfrm>
            <a:off x="3330875" y="1456606"/>
            <a:ext cx="5099700" cy="2262600"/>
          </a:xfrm>
          <a:prstGeom prst="rect">
            <a:avLst/>
          </a:prstGeom>
        </p:spPr>
        <p:txBody>
          <a:bodyPr spcFirstLastPara="1" wrap="square" lIns="91425" tIns="91425" rIns="91425" bIns="91425" anchor="b" anchorCtr="0">
            <a:noAutofit/>
          </a:bodyPr>
          <a:lstStyle/>
          <a:p>
            <a:br>
              <a:rPr lang="de-DE" noProof="0"/>
            </a:br>
            <a:br>
              <a:rPr lang="de-DE" noProof="0"/>
            </a:br>
            <a:br>
              <a:rPr lang="de-DE" noProof="0"/>
            </a:br>
            <a:br>
              <a:rPr lang="de-DE" noProof="0"/>
            </a:br>
            <a:br>
              <a:rPr lang="de-DE" noProof="0"/>
            </a:br>
            <a:r>
              <a:rPr lang="de-DE" noProof="0"/>
              <a:t>Windenergie </a:t>
            </a:r>
            <a:br>
              <a:rPr lang="de-DE" noProof="0"/>
            </a:br>
            <a:r>
              <a:rPr lang="de-DE"/>
              <a:t>Education HUB</a:t>
            </a:r>
            <a:br>
              <a:rPr lang="de-DE" noProof="0"/>
            </a:br>
            <a:endParaRPr lang="de-DE" noProof="0"/>
          </a:p>
        </p:txBody>
      </p:sp>
      <p:pic>
        <p:nvPicPr>
          <p:cNvPr id="1038" name="Picture 14" descr="Ein Bild, das Screenshot, Blau, Rechteck, Electric Blue (Farbe) enthält.&#10;&#10;Automatisch generierte Beschreibung">
            <a:extLst>
              <a:ext uri="{FF2B5EF4-FFF2-40B4-BE49-F238E27FC236}">
                <a16:creationId xmlns:a16="http://schemas.microsoft.com/office/drawing/2014/main" id="{D734F775-B343-26A4-117E-DA71D2478ED6}"/>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668611" y="4473049"/>
            <a:ext cx="634175" cy="32937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327;p24">
            <a:extLst>
              <a:ext uri="{FF2B5EF4-FFF2-40B4-BE49-F238E27FC236}">
                <a16:creationId xmlns:a16="http://schemas.microsoft.com/office/drawing/2014/main" id="{5824B33B-FA17-4A6A-843C-45D0837FD167}"/>
              </a:ext>
            </a:extLst>
          </p:cNvPr>
          <p:cNvSpPr txBox="1">
            <a:spLocks/>
          </p:cNvSpPr>
          <p:nvPr/>
        </p:nvSpPr>
        <p:spPr>
          <a:xfrm>
            <a:off x="2799347" y="4431937"/>
            <a:ext cx="2820853" cy="4116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600"/>
              <a:buFont typeface="Sofia Sans"/>
              <a:buNone/>
              <a:defRPr sz="1600" b="0" i="0" u="none" strike="noStrike" cap="none">
                <a:solidFill>
                  <a:schemeClr val="dk1"/>
                </a:solidFill>
                <a:latin typeface="Sofia Sans"/>
                <a:ea typeface="Sofia Sans"/>
                <a:cs typeface="Sofia Sans"/>
                <a:sym typeface="Sofia Sans"/>
              </a:defRPr>
            </a:lvl1pPr>
            <a:lvl2pPr marL="914400" marR="0" lvl="1"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2pPr>
            <a:lvl3pPr marL="1371600" marR="0" lvl="2"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3pPr>
            <a:lvl4pPr marL="1828800" marR="0" lvl="3"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4pPr>
            <a:lvl5pPr marL="2286000" marR="0" lvl="4"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5pPr>
            <a:lvl6pPr marL="2743200" marR="0" lvl="5"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6pPr>
            <a:lvl7pPr marL="3200400" marR="0" lvl="6"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7pPr>
            <a:lvl8pPr marL="3657600" marR="0" lvl="7"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8pPr>
            <a:lvl9pPr marL="4114800" marR="0" lvl="8"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9pPr>
          </a:lstStyle>
          <a:p>
            <a:pPr marL="0" indent="0"/>
            <a:r>
              <a:rPr lang="de-DE" sz="1200" b="1" noProof="0"/>
              <a:t>Workshop zu Erneuerbaren Energien</a:t>
            </a:r>
          </a:p>
        </p:txBody>
      </p:sp>
      <p:pic>
        <p:nvPicPr>
          <p:cNvPr id="3" name="Grafik 2" descr="Windkraftanlagen Silhouette">
            <a:extLst>
              <a:ext uri="{FF2B5EF4-FFF2-40B4-BE49-F238E27FC236}">
                <a16:creationId xmlns:a16="http://schemas.microsoft.com/office/drawing/2014/main" id="{F9356284-D9AB-9253-1173-B17998DAB9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0522" y="1902049"/>
            <a:ext cx="1539025" cy="1539025"/>
          </a:xfrm>
          <a:prstGeom prst="rect">
            <a:avLst/>
          </a:prstGeom>
        </p:spPr>
      </p:pic>
      <p:grpSp>
        <p:nvGrpSpPr>
          <p:cNvPr id="2" name="Gruppieren 1">
            <a:extLst>
              <a:ext uri="{FF2B5EF4-FFF2-40B4-BE49-F238E27FC236}">
                <a16:creationId xmlns:a16="http://schemas.microsoft.com/office/drawing/2014/main" id="{18EE4F29-3E2E-B543-BEC8-8D25A9CCAD45}"/>
              </a:ext>
            </a:extLst>
          </p:cNvPr>
          <p:cNvGrpSpPr/>
          <p:nvPr/>
        </p:nvGrpSpPr>
        <p:grpSpPr>
          <a:xfrm>
            <a:off x="8971221" y="0"/>
            <a:ext cx="982865" cy="655243"/>
            <a:chOff x="8971221" y="0"/>
            <a:chExt cx="982865" cy="655243"/>
          </a:xfrm>
        </p:grpSpPr>
        <p:sp>
          <p:nvSpPr>
            <p:cNvPr id="4" name="Rechteck 3">
              <a:extLst>
                <a:ext uri="{FF2B5EF4-FFF2-40B4-BE49-F238E27FC236}">
                  <a16:creationId xmlns:a16="http://schemas.microsoft.com/office/drawing/2014/main" id="{A5CDDCDF-AF87-CF23-DDE1-86CAD31F301E}"/>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descr="Ein Bild, das Grafiken, Schrift, Logo, Kreis enthält.&#10;&#10;KI-generierte Inhalte können fehlerhaft sein.">
              <a:extLst>
                <a:ext uri="{FF2B5EF4-FFF2-40B4-BE49-F238E27FC236}">
                  <a16:creationId xmlns:a16="http://schemas.microsoft.com/office/drawing/2014/main" id="{E8C47134-1FA4-07A6-7D9B-6D49CAE5564F}"/>
                </a:ext>
              </a:extLst>
            </p:cNvPr>
            <p:cNvPicPr>
              <a:picLocks noChangeAspect="1"/>
            </p:cNvPicPr>
            <p:nvPr/>
          </p:nvPicPr>
          <p:blipFill>
            <a:blip r:embed="rId6"/>
            <a:stretch>
              <a:fillRect/>
            </a:stretch>
          </p:blipFill>
          <p:spPr>
            <a:xfrm>
              <a:off x="8971221" y="0"/>
              <a:ext cx="982865" cy="655243"/>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35857-C07D-E48D-7687-9321E1DA140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D04FFA9-F01E-57B8-EAA0-F05FE9388807}"/>
              </a:ext>
            </a:extLst>
          </p:cNvPr>
          <p:cNvSpPr>
            <a:spLocks noGrp="1"/>
          </p:cNvSpPr>
          <p:nvPr>
            <p:ph type="title"/>
          </p:nvPr>
        </p:nvSpPr>
        <p:spPr>
          <a:xfrm>
            <a:off x="721613" y="539500"/>
            <a:ext cx="7717500" cy="572700"/>
          </a:xfrm>
        </p:spPr>
        <p:txBody>
          <a:bodyPr/>
          <a:lstStyle/>
          <a:p>
            <a:r>
              <a:rPr lang="en-GB"/>
              <a:t>Energie</a:t>
            </a:r>
            <a:endParaRPr lang="en-GB" noProof="0"/>
          </a:p>
        </p:txBody>
      </p:sp>
      <p:pic>
        <p:nvPicPr>
          <p:cNvPr id="4" name="Picture 3">
            <a:extLst>
              <a:ext uri="{FF2B5EF4-FFF2-40B4-BE49-F238E27FC236}">
                <a16:creationId xmlns:a16="http://schemas.microsoft.com/office/drawing/2014/main" id="{E6C85DA3-F423-2292-F0ED-5D3EC23D9411}"/>
              </a:ext>
            </a:extLst>
          </p:cNvPr>
          <p:cNvPicPr>
            <a:picLocks noChangeAspect="1"/>
          </p:cNvPicPr>
          <p:nvPr/>
        </p:nvPicPr>
        <p:blipFill>
          <a:blip r:embed="rId4" cstate="screen">
            <a:extLst>
              <a:ext uri="{28A0092B-C50C-407E-A947-70E740481C1C}">
                <a14:useLocalDpi xmlns:a14="http://schemas.microsoft.com/office/drawing/2010/main"/>
              </a:ext>
            </a:extLst>
          </a:blip>
          <a:srcRect t="-1432"/>
          <a:stretch>
            <a:fillRect/>
          </a:stretch>
        </p:blipFill>
        <p:spPr>
          <a:xfrm>
            <a:off x="2998128" y="1032687"/>
            <a:ext cx="3040073" cy="3936332"/>
          </a:xfrm>
          <a:prstGeom prst="rect">
            <a:avLst/>
          </a:prstGeom>
          <a:ln>
            <a:noFill/>
          </a:ln>
          <a:effectLst>
            <a:outerShdw blurRad="292100" dist="139700" dir="2700000" algn="tl" rotWithShape="0">
              <a:srgbClr val="333333">
                <a:alpha val="65000"/>
              </a:srgbClr>
            </a:outerShdw>
          </a:effectLst>
        </p:spPr>
      </p:pic>
      <p:sp>
        <p:nvSpPr>
          <p:cNvPr id="10" name="Textfeld 9">
            <a:extLst>
              <a:ext uri="{FF2B5EF4-FFF2-40B4-BE49-F238E27FC236}">
                <a16:creationId xmlns:a16="http://schemas.microsoft.com/office/drawing/2014/main" id="{94455AA2-4E3E-133C-49F4-11C737C06CC3}"/>
              </a:ext>
            </a:extLst>
          </p:cNvPr>
          <p:cNvSpPr txBox="1"/>
          <p:nvPr/>
        </p:nvSpPr>
        <p:spPr>
          <a:xfrm>
            <a:off x="3368186" y="2093232"/>
            <a:ext cx="569962" cy="184666"/>
          </a:xfrm>
          <a:prstGeom prst="rect">
            <a:avLst/>
          </a:prstGeom>
          <a:noFill/>
        </p:spPr>
        <p:txBody>
          <a:bodyPr wrap="square" rtlCol="0">
            <a:spAutoFit/>
          </a:bodyPr>
          <a:lstStyle/>
          <a:p>
            <a:r>
              <a:rPr lang="de-DE" sz="600" b="1">
                <a:solidFill>
                  <a:schemeClr val="accent1"/>
                </a:solidFill>
                <a:latin typeface="Sofia Sans" panose="020B0604020202020204" charset="0"/>
              </a:rPr>
              <a:t>Kohle</a:t>
            </a:r>
          </a:p>
        </p:txBody>
      </p:sp>
      <p:sp>
        <p:nvSpPr>
          <p:cNvPr id="11" name="Textfeld 10">
            <a:extLst>
              <a:ext uri="{FF2B5EF4-FFF2-40B4-BE49-F238E27FC236}">
                <a16:creationId xmlns:a16="http://schemas.microsoft.com/office/drawing/2014/main" id="{E7ED0A95-92DE-9A8E-22CE-ABE8A9474019}"/>
              </a:ext>
            </a:extLst>
          </p:cNvPr>
          <p:cNvSpPr txBox="1"/>
          <p:nvPr/>
        </p:nvSpPr>
        <p:spPr>
          <a:xfrm>
            <a:off x="3320938" y="3416511"/>
            <a:ext cx="569962" cy="184666"/>
          </a:xfrm>
          <a:prstGeom prst="rect">
            <a:avLst/>
          </a:prstGeom>
          <a:noFill/>
        </p:spPr>
        <p:txBody>
          <a:bodyPr wrap="square" rtlCol="0">
            <a:spAutoFit/>
          </a:bodyPr>
          <a:lstStyle/>
          <a:p>
            <a:r>
              <a:rPr lang="de-DE" sz="600" b="1">
                <a:solidFill>
                  <a:schemeClr val="accent1"/>
                </a:solidFill>
                <a:latin typeface="Sofia Sans" panose="020B0604020202020204" charset="0"/>
              </a:rPr>
              <a:t>Biomasse</a:t>
            </a:r>
          </a:p>
        </p:txBody>
      </p:sp>
      <p:sp>
        <p:nvSpPr>
          <p:cNvPr id="12" name="Textfeld 11">
            <a:extLst>
              <a:ext uri="{FF2B5EF4-FFF2-40B4-BE49-F238E27FC236}">
                <a16:creationId xmlns:a16="http://schemas.microsoft.com/office/drawing/2014/main" id="{C990902A-1A93-AD7A-3057-0989B567EF7C}"/>
              </a:ext>
            </a:extLst>
          </p:cNvPr>
          <p:cNvSpPr txBox="1"/>
          <p:nvPr/>
        </p:nvSpPr>
        <p:spPr>
          <a:xfrm>
            <a:off x="3295311" y="4719002"/>
            <a:ext cx="692292" cy="184666"/>
          </a:xfrm>
          <a:prstGeom prst="rect">
            <a:avLst/>
          </a:prstGeom>
          <a:noFill/>
        </p:spPr>
        <p:txBody>
          <a:bodyPr wrap="square" rtlCol="0">
            <a:spAutoFit/>
          </a:bodyPr>
          <a:lstStyle/>
          <a:p>
            <a:r>
              <a:rPr lang="de-DE" sz="600" b="1">
                <a:solidFill>
                  <a:schemeClr val="accent1"/>
                </a:solidFill>
                <a:latin typeface="Sofia Sans" panose="020B0604020202020204" charset="0"/>
              </a:rPr>
              <a:t>Wasserkraft</a:t>
            </a:r>
          </a:p>
        </p:txBody>
      </p:sp>
      <p:sp>
        <p:nvSpPr>
          <p:cNvPr id="13" name="Textfeld 12">
            <a:extLst>
              <a:ext uri="{FF2B5EF4-FFF2-40B4-BE49-F238E27FC236}">
                <a16:creationId xmlns:a16="http://schemas.microsoft.com/office/drawing/2014/main" id="{515C34C1-7FF3-B0C9-56B4-0B11AAE0A1E1}"/>
              </a:ext>
            </a:extLst>
          </p:cNvPr>
          <p:cNvSpPr txBox="1"/>
          <p:nvPr/>
        </p:nvSpPr>
        <p:spPr>
          <a:xfrm>
            <a:off x="4479488" y="2093232"/>
            <a:ext cx="569962" cy="184666"/>
          </a:xfrm>
          <a:prstGeom prst="rect">
            <a:avLst/>
          </a:prstGeom>
          <a:noFill/>
        </p:spPr>
        <p:txBody>
          <a:bodyPr wrap="square" rtlCol="0">
            <a:spAutoFit/>
          </a:bodyPr>
          <a:lstStyle/>
          <a:p>
            <a:r>
              <a:rPr lang="de-DE" sz="600" b="1">
                <a:solidFill>
                  <a:schemeClr val="accent1"/>
                </a:solidFill>
                <a:latin typeface="Sofia Sans" panose="020B0604020202020204" charset="0"/>
              </a:rPr>
              <a:t>Wind</a:t>
            </a:r>
          </a:p>
        </p:txBody>
      </p:sp>
      <p:sp>
        <p:nvSpPr>
          <p:cNvPr id="15" name="Textfeld 14">
            <a:extLst>
              <a:ext uri="{FF2B5EF4-FFF2-40B4-BE49-F238E27FC236}">
                <a16:creationId xmlns:a16="http://schemas.microsoft.com/office/drawing/2014/main" id="{758FB742-3649-58C2-59B2-7B567C620324}"/>
              </a:ext>
            </a:extLst>
          </p:cNvPr>
          <p:cNvSpPr txBox="1"/>
          <p:nvPr/>
        </p:nvSpPr>
        <p:spPr>
          <a:xfrm>
            <a:off x="4455960" y="3408603"/>
            <a:ext cx="681743" cy="184666"/>
          </a:xfrm>
          <a:prstGeom prst="rect">
            <a:avLst/>
          </a:prstGeom>
          <a:noFill/>
        </p:spPr>
        <p:txBody>
          <a:bodyPr wrap="square" rtlCol="0">
            <a:spAutoFit/>
          </a:bodyPr>
          <a:lstStyle/>
          <a:p>
            <a:r>
              <a:rPr lang="de-DE" sz="600" b="1">
                <a:solidFill>
                  <a:schemeClr val="accent1"/>
                </a:solidFill>
                <a:latin typeface="Sofia Sans" panose="020B0604020202020204" charset="0"/>
              </a:rPr>
              <a:t>Erdgas</a:t>
            </a:r>
          </a:p>
        </p:txBody>
      </p:sp>
      <p:sp>
        <p:nvSpPr>
          <p:cNvPr id="21" name="Textfeld 20">
            <a:extLst>
              <a:ext uri="{FF2B5EF4-FFF2-40B4-BE49-F238E27FC236}">
                <a16:creationId xmlns:a16="http://schemas.microsoft.com/office/drawing/2014/main" id="{F3F01EB9-969F-12B4-1DF5-B7AFD04E78C8}"/>
              </a:ext>
            </a:extLst>
          </p:cNvPr>
          <p:cNvSpPr txBox="1"/>
          <p:nvPr/>
        </p:nvSpPr>
        <p:spPr>
          <a:xfrm>
            <a:off x="4394786" y="4717968"/>
            <a:ext cx="730155" cy="184666"/>
          </a:xfrm>
          <a:prstGeom prst="rect">
            <a:avLst/>
          </a:prstGeom>
          <a:noFill/>
        </p:spPr>
        <p:txBody>
          <a:bodyPr wrap="square" rtlCol="0">
            <a:spAutoFit/>
          </a:bodyPr>
          <a:lstStyle/>
          <a:p>
            <a:r>
              <a:rPr lang="de-DE" sz="600" b="1">
                <a:solidFill>
                  <a:schemeClr val="accent1"/>
                </a:solidFill>
                <a:latin typeface="Sofia Sans" panose="020B0604020202020204" charset="0"/>
              </a:rPr>
              <a:t>Solarenergie</a:t>
            </a:r>
          </a:p>
        </p:txBody>
      </p:sp>
      <p:sp>
        <p:nvSpPr>
          <p:cNvPr id="22" name="Textfeld 21">
            <a:extLst>
              <a:ext uri="{FF2B5EF4-FFF2-40B4-BE49-F238E27FC236}">
                <a16:creationId xmlns:a16="http://schemas.microsoft.com/office/drawing/2014/main" id="{E21F842E-C037-52EC-3C4F-A15994FBDFB2}"/>
              </a:ext>
            </a:extLst>
          </p:cNvPr>
          <p:cNvSpPr txBox="1"/>
          <p:nvPr/>
        </p:nvSpPr>
        <p:spPr>
          <a:xfrm>
            <a:off x="5525399" y="2099288"/>
            <a:ext cx="569962" cy="184666"/>
          </a:xfrm>
          <a:prstGeom prst="rect">
            <a:avLst/>
          </a:prstGeom>
          <a:noFill/>
        </p:spPr>
        <p:txBody>
          <a:bodyPr wrap="square" rtlCol="0">
            <a:spAutoFit/>
          </a:bodyPr>
          <a:lstStyle/>
          <a:p>
            <a:r>
              <a:rPr lang="de-DE" sz="600" b="1">
                <a:solidFill>
                  <a:schemeClr val="accent1"/>
                </a:solidFill>
                <a:latin typeface="Sofia Sans" panose="020B0604020202020204" charset="0"/>
              </a:rPr>
              <a:t>Uran</a:t>
            </a:r>
          </a:p>
        </p:txBody>
      </p:sp>
      <p:sp>
        <p:nvSpPr>
          <p:cNvPr id="29" name="Textfeld 28">
            <a:extLst>
              <a:ext uri="{FF2B5EF4-FFF2-40B4-BE49-F238E27FC236}">
                <a16:creationId xmlns:a16="http://schemas.microsoft.com/office/drawing/2014/main" id="{E1E09B77-CB9A-70CE-2AAE-0EF0D39BCA41}"/>
              </a:ext>
            </a:extLst>
          </p:cNvPr>
          <p:cNvSpPr txBox="1"/>
          <p:nvPr/>
        </p:nvSpPr>
        <p:spPr>
          <a:xfrm>
            <a:off x="5429391" y="3408603"/>
            <a:ext cx="716481" cy="184666"/>
          </a:xfrm>
          <a:prstGeom prst="rect">
            <a:avLst/>
          </a:prstGeom>
          <a:noFill/>
        </p:spPr>
        <p:txBody>
          <a:bodyPr wrap="square" rtlCol="0">
            <a:spAutoFit/>
          </a:bodyPr>
          <a:lstStyle/>
          <a:p>
            <a:r>
              <a:rPr lang="de-DE" sz="600" b="1">
                <a:solidFill>
                  <a:schemeClr val="accent1"/>
                </a:solidFill>
                <a:latin typeface="Sofia Sans" panose="020B0604020202020204" charset="0"/>
              </a:rPr>
              <a:t>Geothermie</a:t>
            </a:r>
          </a:p>
        </p:txBody>
      </p:sp>
      <p:grpSp>
        <p:nvGrpSpPr>
          <p:cNvPr id="36" name="Gruppieren 35">
            <a:extLst>
              <a:ext uri="{FF2B5EF4-FFF2-40B4-BE49-F238E27FC236}">
                <a16:creationId xmlns:a16="http://schemas.microsoft.com/office/drawing/2014/main" id="{07419F0A-6226-6F5C-2307-E1503DB7B11C}"/>
              </a:ext>
            </a:extLst>
          </p:cNvPr>
          <p:cNvGrpSpPr/>
          <p:nvPr/>
        </p:nvGrpSpPr>
        <p:grpSpPr>
          <a:xfrm>
            <a:off x="3144115" y="2069754"/>
            <a:ext cx="37800" cy="39240"/>
            <a:chOff x="3214105" y="2095728"/>
            <a:chExt cx="37800" cy="39240"/>
          </a:xfrm>
        </p:grpSpPr>
        <mc:AlternateContent xmlns:mc="http://schemas.openxmlformats.org/markup-compatibility/2006" xmlns:p14="http://schemas.microsoft.com/office/powerpoint/2010/main">
          <mc:Choice Requires="p14">
            <p:contentPart p14:bwMode="auto" r:id="rId5">
              <p14:nvContentPartPr>
                <p14:cNvPr id="34" name="Freihand 33">
                  <a:extLst>
                    <a:ext uri="{FF2B5EF4-FFF2-40B4-BE49-F238E27FC236}">
                      <a16:creationId xmlns:a16="http://schemas.microsoft.com/office/drawing/2014/main" id="{5F749CB7-AB93-10B5-388E-1C0D9664F558}"/>
                    </a:ext>
                  </a:extLst>
                </p14:cNvPr>
                <p14:cNvContentPartPr/>
                <p14:nvPr/>
              </p14:nvContentPartPr>
              <p14:xfrm>
                <a:off x="3217345" y="2095728"/>
                <a:ext cx="30960" cy="39240"/>
              </p14:xfrm>
            </p:contentPart>
          </mc:Choice>
          <mc:Fallback xmlns="">
            <p:pic>
              <p:nvPicPr>
                <p:cNvPr id="34" name="Freihand 33">
                  <a:extLst>
                    <a:ext uri="{FF2B5EF4-FFF2-40B4-BE49-F238E27FC236}">
                      <a16:creationId xmlns:a16="http://schemas.microsoft.com/office/drawing/2014/main" id="{5F749CB7-AB93-10B5-388E-1C0D9664F558}"/>
                    </a:ext>
                  </a:extLst>
                </p:cNvPr>
                <p:cNvPicPr/>
                <p:nvPr/>
              </p:nvPicPr>
              <p:blipFill>
                <a:blip r:embed="rId6"/>
                <a:stretch>
                  <a:fillRect/>
                </a:stretch>
              </p:blipFill>
              <p:spPr>
                <a:xfrm>
                  <a:off x="3208345" y="2086728"/>
                  <a:ext cx="4860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5" name="Freihand 34">
                  <a:extLst>
                    <a:ext uri="{FF2B5EF4-FFF2-40B4-BE49-F238E27FC236}">
                      <a16:creationId xmlns:a16="http://schemas.microsoft.com/office/drawing/2014/main" id="{82175F2C-FA2C-7C1A-A503-0BFC5E0978A0}"/>
                    </a:ext>
                  </a:extLst>
                </p14:cNvPr>
                <p14:cNvContentPartPr/>
                <p14:nvPr/>
              </p14:nvContentPartPr>
              <p14:xfrm>
                <a:off x="3214105" y="2096448"/>
                <a:ext cx="37800" cy="33120"/>
              </p14:xfrm>
            </p:contentPart>
          </mc:Choice>
          <mc:Fallback xmlns="">
            <p:pic>
              <p:nvPicPr>
                <p:cNvPr id="35" name="Freihand 34">
                  <a:extLst>
                    <a:ext uri="{FF2B5EF4-FFF2-40B4-BE49-F238E27FC236}">
                      <a16:creationId xmlns:a16="http://schemas.microsoft.com/office/drawing/2014/main" id="{82175F2C-FA2C-7C1A-A503-0BFC5E0978A0}"/>
                    </a:ext>
                  </a:extLst>
                </p:cNvPr>
                <p:cNvPicPr/>
                <p:nvPr/>
              </p:nvPicPr>
              <p:blipFill>
                <a:blip r:embed="rId8"/>
                <a:stretch>
                  <a:fillRect/>
                </a:stretch>
              </p:blipFill>
              <p:spPr>
                <a:xfrm>
                  <a:off x="3205105" y="2087349"/>
                  <a:ext cx="55440" cy="50954"/>
                </a:xfrm>
                <a:prstGeom prst="rect">
                  <a:avLst/>
                </a:prstGeom>
              </p:spPr>
            </p:pic>
          </mc:Fallback>
        </mc:AlternateContent>
      </p:grpSp>
      <p:grpSp>
        <p:nvGrpSpPr>
          <p:cNvPr id="62" name="Gruppieren 61">
            <a:extLst>
              <a:ext uri="{FF2B5EF4-FFF2-40B4-BE49-F238E27FC236}">
                <a16:creationId xmlns:a16="http://schemas.microsoft.com/office/drawing/2014/main" id="{A0560A1B-3F04-A01B-38FE-D04B998A1773}"/>
              </a:ext>
            </a:extLst>
          </p:cNvPr>
          <p:cNvGrpSpPr/>
          <p:nvPr/>
        </p:nvGrpSpPr>
        <p:grpSpPr>
          <a:xfrm>
            <a:off x="3163015" y="4582160"/>
            <a:ext cx="48240" cy="40320"/>
            <a:chOff x="3216038" y="4661673"/>
            <a:chExt cx="48240" cy="40320"/>
          </a:xfrm>
        </p:grpSpPr>
        <mc:AlternateContent xmlns:mc="http://schemas.openxmlformats.org/markup-compatibility/2006" xmlns:p14="http://schemas.microsoft.com/office/powerpoint/2010/main">
          <mc:Choice Requires="p14">
            <p:contentPart p14:bwMode="auto" r:id="rId9">
              <p14:nvContentPartPr>
                <p14:cNvPr id="60" name="Freihand 59">
                  <a:extLst>
                    <a:ext uri="{FF2B5EF4-FFF2-40B4-BE49-F238E27FC236}">
                      <a16:creationId xmlns:a16="http://schemas.microsoft.com/office/drawing/2014/main" id="{AE3F096D-9CCF-2A13-19E9-B4F1D1F18931}"/>
                    </a:ext>
                  </a:extLst>
                </p14:cNvPr>
                <p14:cNvContentPartPr/>
                <p14:nvPr/>
              </p14:nvContentPartPr>
              <p14:xfrm>
                <a:off x="3218558" y="4661673"/>
                <a:ext cx="37800" cy="39600"/>
              </p14:xfrm>
            </p:contentPart>
          </mc:Choice>
          <mc:Fallback xmlns="">
            <p:pic>
              <p:nvPicPr>
                <p:cNvPr id="60" name="Freihand 59">
                  <a:extLst>
                    <a:ext uri="{FF2B5EF4-FFF2-40B4-BE49-F238E27FC236}">
                      <a16:creationId xmlns:a16="http://schemas.microsoft.com/office/drawing/2014/main" id="{AE3F096D-9CCF-2A13-19E9-B4F1D1F18931}"/>
                    </a:ext>
                  </a:extLst>
                </p:cNvPr>
                <p:cNvPicPr/>
                <p:nvPr/>
              </p:nvPicPr>
              <p:blipFill>
                <a:blip r:embed="rId10"/>
                <a:stretch>
                  <a:fillRect/>
                </a:stretch>
              </p:blipFill>
              <p:spPr>
                <a:xfrm>
                  <a:off x="3209558" y="4652673"/>
                  <a:ext cx="5544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1" name="Freihand 60">
                  <a:extLst>
                    <a:ext uri="{FF2B5EF4-FFF2-40B4-BE49-F238E27FC236}">
                      <a16:creationId xmlns:a16="http://schemas.microsoft.com/office/drawing/2014/main" id="{29335879-65C3-CF47-9B84-F24509C983F7}"/>
                    </a:ext>
                  </a:extLst>
                </p14:cNvPr>
                <p14:cNvContentPartPr/>
                <p14:nvPr/>
              </p14:nvContentPartPr>
              <p14:xfrm>
                <a:off x="3216038" y="4663833"/>
                <a:ext cx="48240" cy="38160"/>
              </p14:xfrm>
            </p:contentPart>
          </mc:Choice>
          <mc:Fallback xmlns="">
            <p:pic>
              <p:nvPicPr>
                <p:cNvPr id="61" name="Freihand 60">
                  <a:extLst>
                    <a:ext uri="{FF2B5EF4-FFF2-40B4-BE49-F238E27FC236}">
                      <a16:creationId xmlns:a16="http://schemas.microsoft.com/office/drawing/2014/main" id="{29335879-65C3-CF47-9B84-F24509C983F7}"/>
                    </a:ext>
                  </a:extLst>
                </p:cNvPr>
                <p:cNvPicPr/>
                <p:nvPr/>
              </p:nvPicPr>
              <p:blipFill>
                <a:blip r:embed="rId12"/>
                <a:stretch>
                  <a:fillRect/>
                </a:stretch>
              </p:blipFill>
              <p:spPr>
                <a:xfrm>
                  <a:off x="3207038" y="4654833"/>
                  <a:ext cx="65880" cy="55800"/>
                </a:xfrm>
                <a:prstGeom prst="rect">
                  <a:avLst/>
                </a:prstGeom>
              </p:spPr>
            </p:pic>
          </mc:Fallback>
        </mc:AlternateContent>
      </p:grpSp>
      <p:grpSp>
        <p:nvGrpSpPr>
          <p:cNvPr id="65" name="Gruppieren 64">
            <a:extLst>
              <a:ext uri="{FF2B5EF4-FFF2-40B4-BE49-F238E27FC236}">
                <a16:creationId xmlns:a16="http://schemas.microsoft.com/office/drawing/2014/main" id="{6E2B3F3E-91B8-B2BB-9EF5-8B8943B58984}"/>
              </a:ext>
            </a:extLst>
          </p:cNvPr>
          <p:cNvGrpSpPr/>
          <p:nvPr/>
        </p:nvGrpSpPr>
        <p:grpSpPr>
          <a:xfrm>
            <a:off x="4276942" y="4586785"/>
            <a:ext cx="40680" cy="38520"/>
            <a:chOff x="4329965" y="4666298"/>
            <a:chExt cx="40680" cy="38520"/>
          </a:xfrm>
        </p:grpSpPr>
        <mc:AlternateContent xmlns:mc="http://schemas.openxmlformats.org/markup-compatibility/2006" xmlns:p14="http://schemas.microsoft.com/office/powerpoint/2010/main">
          <mc:Choice Requires="p14">
            <p:contentPart p14:bwMode="auto" r:id="rId13">
              <p14:nvContentPartPr>
                <p14:cNvPr id="63" name="Freihand 62">
                  <a:extLst>
                    <a:ext uri="{FF2B5EF4-FFF2-40B4-BE49-F238E27FC236}">
                      <a16:creationId xmlns:a16="http://schemas.microsoft.com/office/drawing/2014/main" id="{480A2EC0-E9E6-3D6C-69A4-4018A2D4F854}"/>
                    </a:ext>
                  </a:extLst>
                </p14:cNvPr>
                <p14:cNvContentPartPr/>
                <p14:nvPr/>
              </p14:nvContentPartPr>
              <p14:xfrm>
                <a:off x="4336085" y="4667378"/>
                <a:ext cx="25560" cy="37440"/>
              </p14:xfrm>
            </p:contentPart>
          </mc:Choice>
          <mc:Fallback xmlns="">
            <p:pic>
              <p:nvPicPr>
                <p:cNvPr id="63" name="Freihand 62">
                  <a:extLst>
                    <a:ext uri="{FF2B5EF4-FFF2-40B4-BE49-F238E27FC236}">
                      <a16:creationId xmlns:a16="http://schemas.microsoft.com/office/drawing/2014/main" id="{480A2EC0-E9E6-3D6C-69A4-4018A2D4F854}"/>
                    </a:ext>
                  </a:extLst>
                </p:cNvPr>
                <p:cNvPicPr/>
                <p:nvPr/>
              </p:nvPicPr>
              <p:blipFill>
                <a:blip r:embed="rId14"/>
                <a:stretch>
                  <a:fillRect/>
                </a:stretch>
              </p:blipFill>
              <p:spPr>
                <a:xfrm>
                  <a:off x="4327085" y="4658378"/>
                  <a:ext cx="4320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4" name="Freihand 63">
                  <a:extLst>
                    <a:ext uri="{FF2B5EF4-FFF2-40B4-BE49-F238E27FC236}">
                      <a16:creationId xmlns:a16="http://schemas.microsoft.com/office/drawing/2014/main" id="{4C37AB69-14D4-D265-AB1A-47AC5503743E}"/>
                    </a:ext>
                  </a:extLst>
                </p14:cNvPr>
                <p14:cNvContentPartPr/>
                <p14:nvPr/>
              </p14:nvContentPartPr>
              <p14:xfrm>
                <a:off x="4329965" y="4666298"/>
                <a:ext cx="40680" cy="32400"/>
              </p14:xfrm>
            </p:contentPart>
          </mc:Choice>
          <mc:Fallback xmlns="">
            <p:pic>
              <p:nvPicPr>
                <p:cNvPr id="64" name="Freihand 63">
                  <a:extLst>
                    <a:ext uri="{FF2B5EF4-FFF2-40B4-BE49-F238E27FC236}">
                      <a16:creationId xmlns:a16="http://schemas.microsoft.com/office/drawing/2014/main" id="{4C37AB69-14D4-D265-AB1A-47AC5503743E}"/>
                    </a:ext>
                  </a:extLst>
                </p:cNvPr>
                <p:cNvPicPr/>
                <p:nvPr/>
              </p:nvPicPr>
              <p:blipFill>
                <a:blip r:embed="rId16"/>
                <a:stretch>
                  <a:fillRect/>
                </a:stretch>
              </p:blipFill>
              <p:spPr>
                <a:xfrm>
                  <a:off x="4320885" y="4657298"/>
                  <a:ext cx="58478" cy="50040"/>
                </a:xfrm>
                <a:prstGeom prst="rect">
                  <a:avLst/>
                </a:prstGeom>
              </p:spPr>
            </p:pic>
          </mc:Fallback>
        </mc:AlternateContent>
      </p:grpSp>
      <p:grpSp>
        <p:nvGrpSpPr>
          <p:cNvPr id="6" name="Gruppieren 5">
            <a:extLst>
              <a:ext uri="{FF2B5EF4-FFF2-40B4-BE49-F238E27FC236}">
                <a16:creationId xmlns:a16="http://schemas.microsoft.com/office/drawing/2014/main" id="{17FFD221-7312-9D44-8A16-057E180085E2}"/>
              </a:ext>
            </a:extLst>
          </p:cNvPr>
          <p:cNvGrpSpPr/>
          <p:nvPr/>
        </p:nvGrpSpPr>
        <p:grpSpPr>
          <a:xfrm>
            <a:off x="4256243" y="1961451"/>
            <a:ext cx="37800" cy="39240"/>
            <a:chOff x="3214105" y="2095728"/>
            <a:chExt cx="37800" cy="39240"/>
          </a:xfrm>
        </p:grpSpPr>
        <mc:AlternateContent xmlns:mc="http://schemas.openxmlformats.org/markup-compatibility/2006" xmlns:p14="http://schemas.microsoft.com/office/powerpoint/2010/main">
          <mc:Choice Requires="p14">
            <p:contentPart p14:bwMode="auto" r:id="rId17">
              <p14:nvContentPartPr>
                <p14:cNvPr id="7" name="Freihand 6">
                  <a:extLst>
                    <a:ext uri="{FF2B5EF4-FFF2-40B4-BE49-F238E27FC236}">
                      <a16:creationId xmlns:a16="http://schemas.microsoft.com/office/drawing/2014/main" id="{B9C37B0F-583E-A05A-D2F9-C46FC38EB70B}"/>
                    </a:ext>
                  </a:extLst>
                </p14:cNvPr>
                <p14:cNvContentPartPr/>
                <p14:nvPr/>
              </p14:nvContentPartPr>
              <p14:xfrm>
                <a:off x="3217345" y="2095728"/>
                <a:ext cx="30960" cy="39240"/>
              </p14:xfrm>
            </p:contentPart>
          </mc:Choice>
          <mc:Fallback xmlns="">
            <p:pic>
              <p:nvPicPr>
                <p:cNvPr id="7" name="Freihand 6">
                  <a:extLst>
                    <a:ext uri="{FF2B5EF4-FFF2-40B4-BE49-F238E27FC236}">
                      <a16:creationId xmlns:a16="http://schemas.microsoft.com/office/drawing/2014/main" id="{B9C37B0F-583E-A05A-D2F9-C46FC38EB70B}"/>
                    </a:ext>
                  </a:extLst>
                </p:cNvPr>
                <p:cNvPicPr/>
                <p:nvPr/>
              </p:nvPicPr>
              <p:blipFill>
                <a:blip r:embed="rId6"/>
                <a:stretch>
                  <a:fillRect/>
                </a:stretch>
              </p:blipFill>
              <p:spPr>
                <a:xfrm>
                  <a:off x="3208345" y="2086728"/>
                  <a:ext cx="4860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8" name="Freihand 7">
                  <a:extLst>
                    <a:ext uri="{FF2B5EF4-FFF2-40B4-BE49-F238E27FC236}">
                      <a16:creationId xmlns:a16="http://schemas.microsoft.com/office/drawing/2014/main" id="{A5FB5685-4201-6824-9052-2E86AD4D31F0}"/>
                    </a:ext>
                  </a:extLst>
                </p14:cNvPr>
                <p14:cNvContentPartPr/>
                <p14:nvPr/>
              </p14:nvContentPartPr>
              <p14:xfrm>
                <a:off x="3214105" y="2096448"/>
                <a:ext cx="37800" cy="33120"/>
              </p14:xfrm>
            </p:contentPart>
          </mc:Choice>
          <mc:Fallback xmlns="">
            <p:pic>
              <p:nvPicPr>
                <p:cNvPr id="8" name="Freihand 7">
                  <a:extLst>
                    <a:ext uri="{FF2B5EF4-FFF2-40B4-BE49-F238E27FC236}">
                      <a16:creationId xmlns:a16="http://schemas.microsoft.com/office/drawing/2014/main" id="{A5FB5685-4201-6824-9052-2E86AD4D31F0}"/>
                    </a:ext>
                  </a:extLst>
                </p:cNvPr>
                <p:cNvPicPr/>
                <p:nvPr/>
              </p:nvPicPr>
              <p:blipFill>
                <a:blip r:embed="rId8"/>
                <a:stretch>
                  <a:fillRect/>
                </a:stretch>
              </p:blipFill>
              <p:spPr>
                <a:xfrm>
                  <a:off x="3205105" y="2087349"/>
                  <a:ext cx="55440" cy="50954"/>
                </a:xfrm>
                <a:prstGeom prst="rect">
                  <a:avLst/>
                </a:prstGeom>
              </p:spPr>
            </p:pic>
          </mc:Fallback>
        </mc:AlternateContent>
      </p:grpSp>
      <p:grpSp>
        <p:nvGrpSpPr>
          <p:cNvPr id="9" name="Gruppieren 8">
            <a:extLst>
              <a:ext uri="{FF2B5EF4-FFF2-40B4-BE49-F238E27FC236}">
                <a16:creationId xmlns:a16="http://schemas.microsoft.com/office/drawing/2014/main" id="{B92DE017-E149-AF79-C3FB-C7B5BC6EE151}"/>
              </a:ext>
            </a:extLst>
          </p:cNvPr>
          <p:cNvGrpSpPr/>
          <p:nvPr/>
        </p:nvGrpSpPr>
        <p:grpSpPr>
          <a:xfrm>
            <a:off x="5294246" y="2067414"/>
            <a:ext cx="37800" cy="39240"/>
            <a:chOff x="3214105" y="2095728"/>
            <a:chExt cx="37800" cy="39240"/>
          </a:xfrm>
        </p:grpSpPr>
        <mc:AlternateContent xmlns:mc="http://schemas.openxmlformats.org/markup-compatibility/2006" xmlns:p14="http://schemas.microsoft.com/office/powerpoint/2010/main">
          <mc:Choice Requires="p14">
            <p:contentPart p14:bwMode="auto" r:id="rId19">
              <p14:nvContentPartPr>
                <p14:cNvPr id="14" name="Freihand 13">
                  <a:extLst>
                    <a:ext uri="{FF2B5EF4-FFF2-40B4-BE49-F238E27FC236}">
                      <a16:creationId xmlns:a16="http://schemas.microsoft.com/office/drawing/2014/main" id="{F7DE1F50-40DE-75D8-BD1E-89AC500A1CBA}"/>
                    </a:ext>
                  </a:extLst>
                </p14:cNvPr>
                <p14:cNvContentPartPr/>
                <p14:nvPr/>
              </p14:nvContentPartPr>
              <p14:xfrm>
                <a:off x="3217345" y="2095728"/>
                <a:ext cx="30960" cy="39240"/>
              </p14:xfrm>
            </p:contentPart>
          </mc:Choice>
          <mc:Fallback xmlns="">
            <p:pic>
              <p:nvPicPr>
                <p:cNvPr id="14" name="Freihand 13">
                  <a:extLst>
                    <a:ext uri="{FF2B5EF4-FFF2-40B4-BE49-F238E27FC236}">
                      <a16:creationId xmlns:a16="http://schemas.microsoft.com/office/drawing/2014/main" id="{F7DE1F50-40DE-75D8-BD1E-89AC500A1CBA}"/>
                    </a:ext>
                  </a:extLst>
                </p:cNvPr>
                <p:cNvPicPr/>
                <p:nvPr/>
              </p:nvPicPr>
              <p:blipFill>
                <a:blip r:embed="rId6"/>
                <a:stretch>
                  <a:fillRect/>
                </a:stretch>
              </p:blipFill>
              <p:spPr>
                <a:xfrm>
                  <a:off x="3208345" y="2086728"/>
                  <a:ext cx="4860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Freihand 15">
                  <a:extLst>
                    <a:ext uri="{FF2B5EF4-FFF2-40B4-BE49-F238E27FC236}">
                      <a16:creationId xmlns:a16="http://schemas.microsoft.com/office/drawing/2014/main" id="{41118B2B-7DD9-BEBB-1233-5956EE42470C}"/>
                    </a:ext>
                  </a:extLst>
                </p14:cNvPr>
                <p14:cNvContentPartPr/>
                <p14:nvPr/>
              </p14:nvContentPartPr>
              <p14:xfrm>
                <a:off x="3214105" y="2096448"/>
                <a:ext cx="37800" cy="33120"/>
              </p14:xfrm>
            </p:contentPart>
          </mc:Choice>
          <mc:Fallback xmlns="">
            <p:pic>
              <p:nvPicPr>
                <p:cNvPr id="16" name="Freihand 15">
                  <a:extLst>
                    <a:ext uri="{FF2B5EF4-FFF2-40B4-BE49-F238E27FC236}">
                      <a16:creationId xmlns:a16="http://schemas.microsoft.com/office/drawing/2014/main" id="{41118B2B-7DD9-BEBB-1233-5956EE42470C}"/>
                    </a:ext>
                  </a:extLst>
                </p:cNvPr>
                <p:cNvPicPr/>
                <p:nvPr/>
              </p:nvPicPr>
              <p:blipFill>
                <a:blip r:embed="rId8"/>
                <a:stretch>
                  <a:fillRect/>
                </a:stretch>
              </p:blipFill>
              <p:spPr>
                <a:xfrm>
                  <a:off x="3205105" y="2087349"/>
                  <a:ext cx="55440" cy="50954"/>
                </a:xfrm>
                <a:prstGeom prst="rect">
                  <a:avLst/>
                </a:prstGeom>
              </p:spPr>
            </p:pic>
          </mc:Fallback>
        </mc:AlternateContent>
      </p:grpSp>
      <p:grpSp>
        <p:nvGrpSpPr>
          <p:cNvPr id="17" name="Gruppieren 16">
            <a:extLst>
              <a:ext uri="{FF2B5EF4-FFF2-40B4-BE49-F238E27FC236}">
                <a16:creationId xmlns:a16="http://schemas.microsoft.com/office/drawing/2014/main" id="{A96CC78A-B652-3AFB-3BD6-9704282FF514}"/>
              </a:ext>
            </a:extLst>
          </p:cNvPr>
          <p:cNvGrpSpPr/>
          <p:nvPr/>
        </p:nvGrpSpPr>
        <p:grpSpPr>
          <a:xfrm>
            <a:off x="3157251" y="3284017"/>
            <a:ext cx="37800" cy="39240"/>
            <a:chOff x="3214105" y="2095728"/>
            <a:chExt cx="37800" cy="39240"/>
          </a:xfrm>
        </p:grpSpPr>
        <mc:AlternateContent xmlns:mc="http://schemas.openxmlformats.org/markup-compatibility/2006" xmlns:p14="http://schemas.microsoft.com/office/powerpoint/2010/main">
          <mc:Choice Requires="p14">
            <p:contentPart p14:bwMode="auto" r:id="rId21">
              <p14:nvContentPartPr>
                <p14:cNvPr id="18" name="Freihand 17">
                  <a:extLst>
                    <a:ext uri="{FF2B5EF4-FFF2-40B4-BE49-F238E27FC236}">
                      <a16:creationId xmlns:a16="http://schemas.microsoft.com/office/drawing/2014/main" id="{70EE621A-4931-C4F1-08F2-67A0F627F336}"/>
                    </a:ext>
                  </a:extLst>
                </p14:cNvPr>
                <p14:cNvContentPartPr/>
                <p14:nvPr/>
              </p14:nvContentPartPr>
              <p14:xfrm>
                <a:off x="3217345" y="2095728"/>
                <a:ext cx="30960" cy="39240"/>
              </p14:xfrm>
            </p:contentPart>
          </mc:Choice>
          <mc:Fallback xmlns="">
            <p:pic>
              <p:nvPicPr>
                <p:cNvPr id="18" name="Freihand 17">
                  <a:extLst>
                    <a:ext uri="{FF2B5EF4-FFF2-40B4-BE49-F238E27FC236}">
                      <a16:creationId xmlns:a16="http://schemas.microsoft.com/office/drawing/2014/main" id="{70EE621A-4931-C4F1-08F2-67A0F627F336}"/>
                    </a:ext>
                  </a:extLst>
                </p:cNvPr>
                <p:cNvPicPr/>
                <p:nvPr/>
              </p:nvPicPr>
              <p:blipFill>
                <a:blip r:embed="rId6"/>
                <a:stretch>
                  <a:fillRect/>
                </a:stretch>
              </p:blipFill>
              <p:spPr>
                <a:xfrm>
                  <a:off x="3208345" y="2086728"/>
                  <a:ext cx="4860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Freihand 18">
                  <a:extLst>
                    <a:ext uri="{FF2B5EF4-FFF2-40B4-BE49-F238E27FC236}">
                      <a16:creationId xmlns:a16="http://schemas.microsoft.com/office/drawing/2014/main" id="{55AFC284-93C0-BA2C-D08D-50F282BA3D2C}"/>
                    </a:ext>
                  </a:extLst>
                </p14:cNvPr>
                <p14:cNvContentPartPr/>
                <p14:nvPr/>
              </p14:nvContentPartPr>
              <p14:xfrm>
                <a:off x="3214105" y="2096448"/>
                <a:ext cx="37800" cy="33120"/>
              </p14:xfrm>
            </p:contentPart>
          </mc:Choice>
          <mc:Fallback xmlns="">
            <p:pic>
              <p:nvPicPr>
                <p:cNvPr id="19" name="Freihand 18">
                  <a:extLst>
                    <a:ext uri="{FF2B5EF4-FFF2-40B4-BE49-F238E27FC236}">
                      <a16:creationId xmlns:a16="http://schemas.microsoft.com/office/drawing/2014/main" id="{55AFC284-93C0-BA2C-D08D-50F282BA3D2C}"/>
                    </a:ext>
                  </a:extLst>
                </p:cNvPr>
                <p:cNvPicPr/>
                <p:nvPr/>
              </p:nvPicPr>
              <p:blipFill>
                <a:blip r:embed="rId8"/>
                <a:stretch>
                  <a:fillRect/>
                </a:stretch>
              </p:blipFill>
              <p:spPr>
                <a:xfrm>
                  <a:off x="3205105" y="2087349"/>
                  <a:ext cx="55440" cy="50954"/>
                </a:xfrm>
                <a:prstGeom prst="rect">
                  <a:avLst/>
                </a:prstGeom>
              </p:spPr>
            </p:pic>
          </mc:Fallback>
        </mc:AlternateContent>
      </p:grpSp>
      <p:grpSp>
        <p:nvGrpSpPr>
          <p:cNvPr id="20" name="Gruppieren 19">
            <a:extLst>
              <a:ext uri="{FF2B5EF4-FFF2-40B4-BE49-F238E27FC236}">
                <a16:creationId xmlns:a16="http://schemas.microsoft.com/office/drawing/2014/main" id="{1A8F656C-0AAD-D518-A277-9A3CB83B1C20}"/>
              </a:ext>
            </a:extLst>
          </p:cNvPr>
          <p:cNvGrpSpPr/>
          <p:nvPr/>
        </p:nvGrpSpPr>
        <p:grpSpPr>
          <a:xfrm>
            <a:off x="4252643" y="3377271"/>
            <a:ext cx="37800" cy="39240"/>
            <a:chOff x="3214105" y="2095728"/>
            <a:chExt cx="37800" cy="39240"/>
          </a:xfrm>
        </p:grpSpPr>
        <mc:AlternateContent xmlns:mc="http://schemas.openxmlformats.org/markup-compatibility/2006" xmlns:p14="http://schemas.microsoft.com/office/powerpoint/2010/main">
          <mc:Choice Requires="p14">
            <p:contentPart p14:bwMode="auto" r:id="rId23">
              <p14:nvContentPartPr>
                <p14:cNvPr id="24" name="Freihand 23">
                  <a:extLst>
                    <a:ext uri="{FF2B5EF4-FFF2-40B4-BE49-F238E27FC236}">
                      <a16:creationId xmlns:a16="http://schemas.microsoft.com/office/drawing/2014/main" id="{4D61D245-7C89-D7E9-B41E-4BF554D0F8A0}"/>
                    </a:ext>
                  </a:extLst>
                </p14:cNvPr>
                <p14:cNvContentPartPr/>
                <p14:nvPr/>
              </p14:nvContentPartPr>
              <p14:xfrm>
                <a:off x="3217345" y="2095728"/>
                <a:ext cx="30960" cy="39240"/>
              </p14:xfrm>
            </p:contentPart>
          </mc:Choice>
          <mc:Fallback xmlns="">
            <p:pic>
              <p:nvPicPr>
                <p:cNvPr id="24" name="Freihand 23">
                  <a:extLst>
                    <a:ext uri="{FF2B5EF4-FFF2-40B4-BE49-F238E27FC236}">
                      <a16:creationId xmlns:a16="http://schemas.microsoft.com/office/drawing/2014/main" id="{4D61D245-7C89-D7E9-B41E-4BF554D0F8A0}"/>
                    </a:ext>
                  </a:extLst>
                </p:cNvPr>
                <p:cNvPicPr/>
                <p:nvPr/>
              </p:nvPicPr>
              <p:blipFill>
                <a:blip r:embed="rId6"/>
                <a:stretch>
                  <a:fillRect/>
                </a:stretch>
              </p:blipFill>
              <p:spPr>
                <a:xfrm>
                  <a:off x="3208345" y="2086728"/>
                  <a:ext cx="4860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 name="Freihand 24">
                  <a:extLst>
                    <a:ext uri="{FF2B5EF4-FFF2-40B4-BE49-F238E27FC236}">
                      <a16:creationId xmlns:a16="http://schemas.microsoft.com/office/drawing/2014/main" id="{B45F7161-5624-48E2-1362-B2B3535BB7CF}"/>
                    </a:ext>
                  </a:extLst>
                </p14:cNvPr>
                <p14:cNvContentPartPr/>
                <p14:nvPr/>
              </p14:nvContentPartPr>
              <p14:xfrm>
                <a:off x="3214105" y="2096448"/>
                <a:ext cx="37800" cy="33120"/>
              </p14:xfrm>
            </p:contentPart>
          </mc:Choice>
          <mc:Fallback xmlns="">
            <p:pic>
              <p:nvPicPr>
                <p:cNvPr id="25" name="Freihand 24">
                  <a:extLst>
                    <a:ext uri="{FF2B5EF4-FFF2-40B4-BE49-F238E27FC236}">
                      <a16:creationId xmlns:a16="http://schemas.microsoft.com/office/drawing/2014/main" id="{B45F7161-5624-48E2-1362-B2B3535BB7CF}"/>
                    </a:ext>
                  </a:extLst>
                </p:cNvPr>
                <p:cNvPicPr/>
                <p:nvPr/>
              </p:nvPicPr>
              <p:blipFill>
                <a:blip r:embed="rId8"/>
                <a:stretch>
                  <a:fillRect/>
                </a:stretch>
              </p:blipFill>
              <p:spPr>
                <a:xfrm>
                  <a:off x="3205105" y="2087349"/>
                  <a:ext cx="55440" cy="50954"/>
                </a:xfrm>
                <a:prstGeom prst="rect">
                  <a:avLst/>
                </a:prstGeom>
              </p:spPr>
            </p:pic>
          </mc:Fallback>
        </mc:AlternateContent>
      </p:grpSp>
      <p:grpSp>
        <p:nvGrpSpPr>
          <p:cNvPr id="26" name="Gruppieren 25">
            <a:extLst>
              <a:ext uri="{FF2B5EF4-FFF2-40B4-BE49-F238E27FC236}">
                <a16:creationId xmlns:a16="http://schemas.microsoft.com/office/drawing/2014/main" id="{BE44AED2-79E1-5CE0-EA9B-61C4EF7CD275}"/>
              </a:ext>
            </a:extLst>
          </p:cNvPr>
          <p:cNvGrpSpPr/>
          <p:nvPr/>
        </p:nvGrpSpPr>
        <p:grpSpPr>
          <a:xfrm>
            <a:off x="5294246" y="3284017"/>
            <a:ext cx="37800" cy="39240"/>
            <a:chOff x="3214105" y="2095728"/>
            <a:chExt cx="37800" cy="39240"/>
          </a:xfrm>
        </p:grpSpPr>
        <mc:AlternateContent xmlns:mc="http://schemas.openxmlformats.org/markup-compatibility/2006" xmlns:p14="http://schemas.microsoft.com/office/powerpoint/2010/main">
          <mc:Choice Requires="p14">
            <p:contentPart p14:bwMode="auto" r:id="rId25">
              <p14:nvContentPartPr>
                <p14:cNvPr id="27" name="Freihand 26">
                  <a:extLst>
                    <a:ext uri="{FF2B5EF4-FFF2-40B4-BE49-F238E27FC236}">
                      <a16:creationId xmlns:a16="http://schemas.microsoft.com/office/drawing/2014/main" id="{5917D9A3-4834-8B86-B6E1-DA49000150BF}"/>
                    </a:ext>
                  </a:extLst>
                </p14:cNvPr>
                <p14:cNvContentPartPr/>
                <p14:nvPr/>
              </p14:nvContentPartPr>
              <p14:xfrm>
                <a:off x="3217345" y="2095728"/>
                <a:ext cx="30960" cy="39240"/>
              </p14:xfrm>
            </p:contentPart>
          </mc:Choice>
          <mc:Fallback xmlns="">
            <p:pic>
              <p:nvPicPr>
                <p:cNvPr id="27" name="Freihand 26">
                  <a:extLst>
                    <a:ext uri="{FF2B5EF4-FFF2-40B4-BE49-F238E27FC236}">
                      <a16:creationId xmlns:a16="http://schemas.microsoft.com/office/drawing/2014/main" id="{5917D9A3-4834-8B86-B6E1-DA49000150BF}"/>
                    </a:ext>
                  </a:extLst>
                </p:cNvPr>
                <p:cNvPicPr/>
                <p:nvPr/>
              </p:nvPicPr>
              <p:blipFill>
                <a:blip r:embed="rId6"/>
                <a:stretch>
                  <a:fillRect/>
                </a:stretch>
              </p:blipFill>
              <p:spPr>
                <a:xfrm>
                  <a:off x="3208345" y="2086728"/>
                  <a:ext cx="4860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8" name="Freihand 27">
                  <a:extLst>
                    <a:ext uri="{FF2B5EF4-FFF2-40B4-BE49-F238E27FC236}">
                      <a16:creationId xmlns:a16="http://schemas.microsoft.com/office/drawing/2014/main" id="{308CE114-DB44-1B45-4BF5-1BC4C4231CDE}"/>
                    </a:ext>
                  </a:extLst>
                </p14:cNvPr>
                <p14:cNvContentPartPr/>
                <p14:nvPr/>
              </p14:nvContentPartPr>
              <p14:xfrm>
                <a:off x="3214105" y="2096448"/>
                <a:ext cx="37800" cy="33120"/>
              </p14:xfrm>
            </p:contentPart>
          </mc:Choice>
          <mc:Fallback xmlns="">
            <p:pic>
              <p:nvPicPr>
                <p:cNvPr id="28" name="Freihand 27">
                  <a:extLst>
                    <a:ext uri="{FF2B5EF4-FFF2-40B4-BE49-F238E27FC236}">
                      <a16:creationId xmlns:a16="http://schemas.microsoft.com/office/drawing/2014/main" id="{308CE114-DB44-1B45-4BF5-1BC4C4231CDE}"/>
                    </a:ext>
                  </a:extLst>
                </p:cNvPr>
                <p:cNvPicPr/>
                <p:nvPr/>
              </p:nvPicPr>
              <p:blipFill>
                <a:blip r:embed="rId8"/>
                <a:stretch>
                  <a:fillRect/>
                </a:stretch>
              </p:blipFill>
              <p:spPr>
                <a:xfrm>
                  <a:off x="3205105" y="2087349"/>
                  <a:ext cx="55440" cy="50954"/>
                </a:xfrm>
                <a:prstGeom prst="rect">
                  <a:avLst/>
                </a:prstGeom>
              </p:spPr>
            </p:pic>
          </mc:Fallback>
        </mc:AlternateContent>
      </p:grpSp>
      <p:grpSp>
        <p:nvGrpSpPr>
          <p:cNvPr id="3" name="Gruppieren 2">
            <a:extLst>
              <a:ext uri="{FF2B5EF4-FFF2-40B4-BE49-F238E27FC236}">
                <a16:creationId xmlns:a16="http://schemas.microsoft.com/office/drawing/2014/main" id="{1DB149C1-DC6B-54D4-6ECE-56A215D04F6A}"/>
              </a:ext>
            </a:extLst>
          </p:cNvPr>
          <p:cNvGrpSpPr/>
          <p:nvPr/>
        </p:nvGrpSpPr>
        <p:grpSpPr>
          <a:xfrm>
            <a:off x="8971221" y="0"/>
            <a:ext cx="982865" cy="655243"/>
            <a:chOff x="8971221" y="0"/>
            <a:chExt cx="982865" cy="655243"/>
          </a:xfrm>
        </p:grpSpPr>
        <p:sp>
          <p:nvSpPr>
            <p:cNvPr id="23" name="Rechteck 22">
              <a:extLst>
                <a:ext uri="{FF2B5EF4-FFF2-40B4-BE49-F238E27FC236}">
                  <a16:creationId xmlns:a16="http://schemas.microsoft.com/office/drawing/2014/main" id="{24102F20-75B8-5983-9AB6-CCED28C70A06}"/>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0" name="Grafik 29" descr="Ein Bild, das Grafiken, Schrift, Logo, Kreis enthält.&#10;&#10;KI-generierte Inhalte können fehlerhaft sein.">
              <a:extLst>
                <a:ext uri="{FF2B5EF4-FFF2-40B4-BE49-F238E27FC236}">
                  <a16:creationId xmlns:a16="http://schemas.microsoft.com/office/drawing/2014/main" id="{FD9E2201-CC3E-8344-46FF-458000A52BF3}"/>
                </a:ext>
              </a:extLst>
            </p:cNvPr>
            <p:cNvPicPr>
              <a:picLocks noChangeAspect="1"/>
            </p:cNvPicPr>
            <p:nvPr/>
          </p:nvPicPr>
          <p:blipFill>
            <a:blip r:embed="rId27"/>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71402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21" grpId="0"/>
      <p:bldP spid="22" grpId="0"/>
      <p:bldP spid="29" grpId="0"/>
    </p:bldLst>
  </p:timing>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658553"/>
          </a:xfrm>
          <a:prstGeom prst="rect">
            <a:avLst/>
          </a:prstGeom>
        </p:spPr>
        <p:txBody>
          <a:bodyPr spcFirstLastPara="1" wrap="square" lIns="91425" tIns="91425" rIns="91425" bIns="91425" anchor="t" anchorCtr="0">
            <a:noAutofit/>
          </a:bodyPr>
          <a:lstStyle/>
          <a:p>
            <a:r>
              <a:rPr lang="en-GB" err="1"/>
              <a:t>Enstehung</a:t>
            </a:r>
            <a:r>
              <a:rPr lang="en-GB"/>
              <a:t> von Wind</a:t>
            </a:r>
            <a:endParaRPr lang="en-GB" noProof="0"/>
          </a:p>
        </p:txBody>
      </p:sp>
      <p:pic>
        <p:nvPicPr>
          <p:cNvPr id="21" name="Grafik 20" descr="Elektroauto Silhouette">
            <a:extLst>
              <a:ext uri="{FF2B5EF4-FFF2-40B4-BE49-F238E27FC236}">
                <a16:creationId xmlns:a16="http://schemas.microsoft.com/office/drawing/2014/main" id="{AFEFEFD4-466A-92EB-7F8D-0D011A0ECB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14032" y="8322743"/>
            <a:ext cx="914740" cy="914400"/>
          </a:xfrm>
          <a:prstGeom prst="rect">
            <a:avLst/>
          </a:prstGeom>
        </p:spPr>
      </p:pic>
      <p:grpSp>
        <p:nvGrpSpPr>
          <p:cNvPr id="63" name="Gruppieren 62">
            <a:extLst>
              <a:ext uri="{FF2B5EF4-FFF2-40B4-BE49-F238E27FC236}">
                <a16:creationId xmlns:a16="http://schemas.microsoft.com/office/drawing/2014/main" id="{6BC16F2B-4B71-C52B-4633-A485D24D57C2}"/>
              </a:ext>
            </a:extLst>
          </p:cNvPr>
          <p:cNvGrpSpPr/>
          <p:nvPr/>
        </p:nvGrpSpPr>
        <p:grpSpPr>
          <a:xfrm>
            <a:off x="5045122" y="1194539"/>
            <a:ext cx="3812004" cy="3433118"/>
            <a:chOff x="5045042" y="1428189"/>
            <a:chExt cx="3812004" cy="3433118"/>
          </a:xfrm>
        </p:grpSpPr>
        <p:grpSp>
          <p:nvGrpSpPr>
            <p:cNvPr id="62" name="Gruppieren 61">
              <a:extLst>
                <a:ext uri="{FF2B5EF4-FFF2-40B4-BE49-F238E27FC236}">
                  <a16:creationId xmlns:a16="http://schemas.microsoft.com/office/drawing/2014/main" id="{41BA8968-4E99-003D-A14F-3E4F1B7A794A}"/>
                </a:ext>
              </a:extLst>
            </p:cNvPr>
            <p:cNvGrpSpPr/>
            <p:nvPr/>
          </p:nvGrpSpPr>
          <p:grpSpPr>
            <a:xfrm>
              <a:off x="5045042" y="1428189"/>
              <a:ext cx="3812004" cy="3433118"/>
              <a:chOff x="4991901" y="1542720"/>
              <a:chExt cx="3812004" cy="3433118"/>
            </a:xfrm>
          </p:grpSpPr>
          <p:sp>
            <p:nvSpPr>
              <p:cNvPr id="30" name="Google Shape;363;p27">
                <a:extLst>
                  <a:ext uri="{FF2B5EF4-FFF2-40B4-BE49-F238E27FC236}">
                    <a16:creationId xmlns:a16="http://schemas.microsoft.com/office/drawing/2014/main" id="{A68BB057-B8C6-3C0B-23E1-6E6A0F06BDF0}"/>
                  </a:ext>
                </a:extLst>
              </p:cNvPr>
              <p:cNvSpPr txBox="1">
                <a:spLocks/>
              </p:cNvSpPr>
              <p:nvPr/>
            </p:nvSpPr>
            <p:spPr>
              <a:xfrm>
                <a:off x="4991901" y="1817306"/>
                <a:ext cx="3812004" cy="31585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139700" indent="0">
                  <a:buNone/>
                </a:pPr>
                <a:r>
                  <a:rPr lang="en-US" sz="1200" b="1"/>
                  <a:t>Meer</a:t>
                </a:r>
              </a:p>
              <a:p>
                <a:pPr>
                  <a:buClr>
                    <a:schemeClr val="tx1"/>
                  </a:buClr>
                  <a:buFont typeface="Arial" panose="020B0604020202020204" pitchFamily="34" charset="0"/>
                  <a:buChar char="•"/>
                </a:pPr>
                <a:r>
                  <a:rPr lang="de-DE" sz="1200"/>
                  <a:t>Über dem Meer ist die Luft kühler.</a:t>
                </a:r>
              </a:p>
              <a:p>
                <a:pPr>
                  <a:buClr>
                    <a:schemeClr val="tx1"/>
                  </a:buClr>
                  <a:buFont typeface="Arial" panose="020B0604020202020204" pitchFamily="34" charset="0"/>
                  <a:buChar char="•"/>
                </a:pPr>
                <a:r>
                  <a:rPr lang="de-DE" sz="1200"/>
                  <a:t>Kühle Luft sinkt ab und strömt in Bodennähe zum Land.</a:t>
                </a:r>
                <a:endParaRPr lang="en-US" sz="1200"/>
              </a:p>
              <a:p>
                <a:pPr marL="139700" indent="0">
                  <a:buClr>
                    <a:schemeClr val="tx1"/>
                  </a:buClr>
                  <a:buNone/>
                </a:pPr>
                <a:r>
                  <a:rPr lang="en-US" sz="1200"/>
                  <a:t>          </a:t>
                </a:r>
                <a:r>
                  <a:rPr lang="de-DE" sz="1200"/>
                  <a:t>→</a:t>
                </a:r>
                <a:r>
                  <a:rPr lang="en-US" sz="1200"/>
                  <a:t> </a:t>
                </a:r>
                <a:r>
                  <a:rPr lang="en-US" sz="1200" b="1" err="1"/>
                  <a:t>Diese</a:t>
                </a:r>
                <a:r>
                  <a:rPr lang="en-US" sz="1200" b="1"/>
                  <a:t> </a:t>
                </a:r>
                <a:r>
                  <a:rPr lang="en-US" sz="1200" b="1" err="1"/>
                  <a:t>Luftbewegung</a:t>
                </a:r>
                <a:r>
                  <a:rPr lang="en-US" sz="1200" b="1"/>
                  <a:t> </a:t>
                </a:r>
                <a:r>
                  <a:rPr lang="en-US" sz="1200" b="1" err="1"/>
                  <a:t>nennt</a:t>
                </a:r>
                <a:r>
                  <a:rPr lang="en-US" sz="1200" b="1"/>
                  <a:t> man Wind</a:t>
                </a:r>
              </a:p>
              <a:p>
                <a:pPr>
                  <a:buClr>
                    <a:schemeClr val="tx1"/>
                  </a:buClr>
                  <a:buFont typeface="Arial" panose="020B0604020202020204" pitchFamily="34" charset="0"/>
                  <a:buChar char="•"/>
                </a:pPr>
                <a:endParaRPr lang="en-US" sz="1200" b="1"/>
              </a:p>
              <a:p>
                <a:pPr marL="139700" indent="0">
                  <a:buNone/>
                </a:pPr>
                <a:endParaRPr lang="en-US" sz="1200" b="1"/>
              </a:p>
              <a:p>
                <a:pPr marL="139700" indent="0">
                  <a:buNone/>
                </a:pPr>
                <a:endParaRPr lang="en-US" sz="1200" b="1"/>
              </a:p>
              <a:p>
                <a:pPr marL="139700" indent="0">
                  <a:buNone/>
                </a:pPr>
                <a:endParaRPr lang="en-US" sz="1200" b="1"/>
              </a:p>
              <a:p>
                <a:pPr marL="139700" indent="0">
                  <a:buNone/>
                </a:pPr>
                <a:r>
                  <a:rPr lang="en-US" sz="1200" b="1"/>
                  <a:t>Land </a:t>
                </a:r>
              </a:p>
              <a:p>
                <a:pPr>
                  <a:buClr>
                    <a:schemeClr val="tx1"/>
                  </a:buClr>
                  <a:buFont typeface="Arial" panose="020B0604020202020204" pitchFamily="34" charset="0"/>
                  <a:buChar char="•"/>
                </a:pPr>
                <a:r>
                  <a:rPr lang="de-DE" sz="1200"/>
                  <a:t>Das Land erwärmt sich tagsüber stärker als das Meer.</a:t>
                </a:r>
              </a:p>
              <a:p>
                <a:pPr>
                  <a:buClr>
                    <a:schemeClr val="tx1"/>
                  </a:buClr>
                  <a:buFont typeface="Arial" panose="020B0604020202020204" pitchFamily="34" charset="0"/>
                  <a:buChar char="•"/>
                </a:pPr>
                <a:r>
                  <a:rPr lang="de-DE" sz="1200"/>
                  <a:t>Warme Luft steigt auf.</a:t>
                </a:r>
              </a:p>
              <a:p>
                <a:pPr>
                  <a:buClr>
                    <a:schemeClr val="tx1"/>
                  </a:buClr>
                  <a:buFont typeface="Arial" panose="020B0604020202020204" pitchFamily="34" charset="0"/>
                  <a:buChar char="•"/>
                </a:pPr>
                <a:r>
                  <a:rPr lang="de-DE" sz="1200"/>
                  <a:t>Beim Aufsteigen kühlt sie wieder ab.</a:t>
                </a:r>
              </a:p>
              <a:p>
                <a:pPr>
                  <a:buClr>
                    <a:schemeClr val="tx1"/>
                  </a:buClr>
                  <a:buFont typeface="Arial" panose="020B0604020202020204" pitchFamily="34" charset="0"/>
                  <a:buChar char="•"/>
                </a:pPr>
                <a:r>
                  <a:rPr lang="de-DE" sz="1200"/>
                  <a:t>Die abgekühlte Luft strömt in der Höhe zurück zum Meer.</a:t>
                </a:r>
                <a:endParaRPr lang="en-US" sz="1200"/>
              </a:p>
              <a:p>
                <a:pPr marL="139700" indent="0">
                  <a:buNone/>
                </a:pPr>
                <a:endParaRPr lang="en-US" sz="1200"/>
              </a:p>
              <a:p>
                <a:pPr marL="139700" indent="0">
                  <a:buNone/>
                </a:pPr>
                <a:endParaRPr lang="en-US" sz="1200"/>
              </a:p>
              <a:p>
                <a:pPr marL="139700" indent="0">
                  <a:buNone/>
                </a:pPr>
                <a:endParaRPr lang="en-US" sz="1200"/>
              </a:p>
              <a:p>
                <a:pPr marL="0" indent="0">
                  <a:lnSpc>
                    <a:spcPct val="114999"/>
                  </a:lnSpc>
                  <a:buNone/>
                </a:pPr>
                <a:endParaRPr lang="en-GB" sz="1200" b="1" noProof="0">
                  <a:solidFill>
                    <a:schemeClr val="tx1"/>
                  </a:solidFill>
                </a:endParaRPr>
              </a:p>
            </p:txBody>
          </p:sp>
          <p:pic>
            <p:nvPicPr>
              <p:cNvPr id="31" name="Grafik 30" descr="Dalga ana hat">
                <a:extLst>
                  <a:ext uri="{FF2B5EF4-FFF2-40B4-BE49-F238E27FC236}">
                    <a16:creationId xmlns:a16="http://schemas.microsoft.com/office/drawing/2014/main" id="{3FCB0706-8E95-E545-FD87-F6B4DB3F8B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52127" y="1542720"/>
                <a:ext cx="410163" cy="410163"/>
              </a:xfrm>
              <a:prstGeom prst="rect">
                <a:avLst/>
              </a:prstGeom>
            </p:spPr>
          </p:pic>
          <p:pic>
            <p:nvPicPr>
              <p:cNvPr id="32" name="Grafik 31" descr="Laubbaum Silhouette">
                <a:extLst>
                  <a:ext uri="{FF2B5EF4-FFF2-40B4-BE49-F238E27FC236}">
                    <a16:creationId xmlns:a16="http://schemas.microsoft.com/office/drawing/2014/main" id="{EDE97D32-EBBD-A402-1F0E-7F8B962E79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44303" y="3401203"/>
                <a:ext cx="390103" cy="390103"/>
              </a:xfrm>
              <a:prstGeom prst="rect">
                <a:avLst/>
              </a:prstGeom>
            </p:spPr>
          </p:pic>
        </p:grpSp>
        <p:pic>
          <p:nvPicPr>
            <p:cNvPr id="33" name="Graphic 5" descr="Tornado outline">
              <a:extLst>
                <a:ext uri="{FF2B5EF4-FFF2-40B4-BE49-F238E27FC236}">
                  <a16:creationId xmlns:a16="http://schemas.microsoft.com/office/drawing/2014/main" id="{CCBE38A1-2E60-EB79-8D2F-F708897C18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52336" y="2519465"/>
              <a:ext cx="374745" cy="390103"/>
            </a:xfrm>
            <a:prstGeom prst="rect">
              <a:avLst/>
            </a:prstGeom>
          </p:spPr>
        </p:pic>
      </p:grpSp>
      <p:grpSp>
        <p:nvGrpSpPr>
          <p:cNvPr id="2" name="Gruppieren 36">
            <a:extLst>
              <a:ext uri="{FF2B5EF4-FFF2-40B4-BE49-F238E27FC236}">
                <a16:creationId xmlns:a16="http://schemas.microsoft.com/office/drawing/2014/main" id="{6CC30CE0-74B4-AEB9-6B19-EB9A287C94C6}"/>
              </a:ext>
            </a:extLst>
          </p:cNvPr>
          <p:cNvGrpSpPr/>
          <p:nvPr/>
        </p:nvGrpSpPr>
        <p:grpSpPr>
          <a:xfrm>
            <a:off x="415012" y="1253957"/>
            <a:ext cx="4735034" cy="3163406"/>
            <a:chOff x="1179760" y="5219654"/>
            <a:chExt cx="4393242" cy="3672973"/>
          </a:xfrm>
        </p:grpSpPr>
        <p:grpSp>
          <p:nvGrpSpPr>
            <p:cNvPr id="3" name="Gruppieren 11">
              <a:extLst>
                <a:ext uri="{FF2B5EF4-FFF2-40B4-BE49-F238E27FC236}">
                  <a16:creationId xmlns:a16="http://schemas.microsoft.com/office/drawing/2014/main" id="{6AFCB60C-5723-7098-49A7-4E550B8683B2}"/>
                </a:ext>
              </a:extLst>
            </p:cNvPr>
            <p:cNvGrpSpPr/>
            <p:nvPr/>
          </p:nvGrpSpPr>
          <p:grpSpPr>
            <a:xfrm>
              <a:off x="1179760" y="5219654"/>
              <a:ext cx="4393242" cy="3672973"/>
              <a:chOff x="1179759" y="5219654"/>
              <a:chExt cx="4535472" cy="3992826"/>
            </a:xfrm>
          </p:grpSpPr>
          <p:sp>
            <p:nvSpPr>
              <p:cNvPr id="9" name="Rechteck 34">
                <a:extLst>
                  <a:ext uri="{FF2B5EF4-FFF2-40B4-BE49-F238E27FC236}">
                    <a16:creationId xmlns:a16="http://schemas.microsoft.com/office/drawing/2014/main" id="{9DF4BAE9-778C-92F6-2383-4CDCE3CED2D2}"/>
                  </a:ext>
                </a:extLst>
              </p:cNvPr>
              <p:cNvSpPr/>
              <p:nvPr/>
            </p:nvSpPr>
            <p:spPr>
              <a:xfrm>
                <a:off x="1564143" y="5219654"/>
                <a:ext cx="3935416" cy="3810858"/>
              </a:xfrm>
              <a:prstGeom prst="rect">
                <a:avLst/>
              </a:prstGeom>
              <a:noFill/>
              <a:ln>
                <a:solidFill>
                  <a:srgbClr val="CFE3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de-DE" noProof="0"/>
              </a:p>
            </p:txBody>
          </p:sp>
          <p:sp>
            <p:nvSpPr>
              <p:cNvPr id="11" name="Untertitel 5">
                <a:extLst>
                  <a:ext uri="{FF2B5EF4-FFF2-40B4-BE49-F238E27FC236}">
                    <a16:creationId xmlns:a16="http://schemas.microsoft.com/office/drawing/2014/main" id="{59CB9BFF-95B9-E735-8F9E-C17F77C2AE35}"/>
                  </a:ext>
                </a:extLst>
              </p:cNvPr>
              <p:cNvSpPr txBox="1">
                <a:spLocks/>
              </p:cNvSpPr>
              <p:nvPr/>
            </p:nvSpPr>
            <p:spPr>
              <a:xfrm>
                <a:off x="1347537" y="5500446"/>
                <a:ext cx="4367694" cy="2896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algn="ctr"/>
                <a:r>
                  <a:rPr lang="de-DE" sz="1900" noProof="0"/>
                  <a:t>Entstehung von Wind</a:t>
                </a:r>
              </a:p>
              <a:p>
                <a:pPr algn="ctr"/>
                <a:r>
                  <a:rPr lang="de-DE" sz="1900" noProof="0"/>
                  <a:t>(</a:t>
                </a:r>
                <a:r>
                  <a:rPr lang="de-DE" sz="1900"/>
                  <a:t>tagsüber</a:t>
                </a:r>
                <a:r>
                  <a:rPr lang="de-DE" sz="1900" noProof="0"/>
                  <a:t>)</a:t>
                </a:r>
              </a:p>
            </p:txBody>
          </p:sp>
          <p:sp>
            <p:nvSpPr>
              <p:cNvPr id="12" name="Untertitel 5">
                <a:extLst>
                  <a:ext uri="{FF2B5EF4-FFF2-40B4-BE49-F238E27FC236}">
                    <a16:creationId xmlns:a16="http://schemas.microsoft.com/office/drawing/2014/main" id="{8102967A-B39A-B276-018C-5CF246FFDBFD}"/>
                  </a:ext>
                </a:extLst>
              </p:cNvPr>
              <p:cNvSpPr txBox="1">
                <a:spLocks/>
              </p:cNvSpPr>
              <p:nvPr/>
            </p:nvSpPr>
            <p:spPr>
              <a:xfrm>
                <a:off x="2975987" y="8241258"/>
                <a:ext cx="1278870" cy="2743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800" noProof="0"/>
                  <a:t>Wind</a:t>
                </a:r>
                <a:endParaRPr lang="de-DE" sz="2000" noProof="0"/>
              </a:p>
            </p:txBody>
          </p:sp>
          <p:sp>
            <p:nvSpPr>
              <p:cNvPr id="13" name="Untertitel 5">
                <a:extLst>
                  <a:ext uri="{FF2B5EF4-FFF2-40B4-BE49-F238E27FC236}">
                    <a16:creationId xmlns:a16="http://schemas.microsoft.com/office/drawing/2014/main" id="{C3FB3394-4C42-2C49-929C-2A35176E7325}"/>
                  </a:ext>
                </a:extLst>
              </p:cNvPr>
              <p:cNvSpPr txBox="1">
                <a:spLocks/>
              </p:cNvSpPr>
              <p:nvPr/>
            </p:nvSpPr>
            <p:spPr>
              <a:xfrm>
                <a:off x="1557911" y="6951045"/>
                <a:ext cx="1278870" cy="10388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100" b="0" noProof="0"/>
                  <a:t>	Kühle  Luft sinkt ab</a:t>
                </a:r>
              </a:p>
            </p:txBody>
          </p:sp>
          <p:sp>
            <p:nvSpPr>
              <p:cNvPr id="14" name="Untertitel 5">
                <a:extLst>
                  <a:ext uri="{FF2B5EF4-FFF2-40B4-BE49-F238E27FC236}">
                    <a16:creationId xmlns:a16="http://schemas.microsoft.com/office/drawing/2014/main" id="{DDBDD79E-8403-1A5F-0932-684202C6CC26}"/>
                  </a:ext>
                </a:extLst>
              </p:cNvPr>
              <p:cNvSpPr txBox="1">
                <a:spLocks/>
              </p:cNvSpPr>
              <p:nvPr/>
            </p:nvSpPr>
            <p:spPr>
              <a:xfrm>
                <a:off x="3629374" y="6985442"/>
                <a:ext cx="1360287" cy="9606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100" b="0" noProof="0"/>
                  <a:t>	Warme Luft steigt auf </a:t>
                </a:r>
              </a:p>
            </p:txBody>
          </p:sp>
          <p:sp>
            <p:nvSpPr>
              <p:cNvPr id="15" name="Untertitel 5">
                <a:extLst>
                  <a:ext uri="{FF2B5EF4-FFF2-40B4-BE49-F238E27FC236}">
                    <a16:creationId xmlns:a16="http://schemas.microsoft.com/office/drawing/2014/main" id="{559849F5-B6B5-7D30-090D-C1EE1997EB8A}"/>
                  </a:ext>
                </a:extLst>
              </p:cNvPr>
              <p:cNvSpPr txBox="1">
                <a:spLocks/>
              </p:cNvSpPr>
              <p:nvPr/>
            </p:nvSpPr>
            <p:spPr>
              <a:xfrm>
                <a:off x="1179759" y="8008872"/>
                <a:ext cx="1519691" cy="12036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algn="ctr"/>
                <a:r>
                  <a:rPr lang="de-DE" sz="1600" b="0" noProof="0"/>
                  <a:t>Meer</a:t>
                </a:r>
              </a:p>
            </p:txBody>
          </p:sp>
          <p:sp>
            <p:nvSpPr>
              <p:cNvPr id="16" name="Untertitel 5">
                <a:extLst>
                  <a:ext uri="{FF2B5EF4-FFF2-40B4-BE49-F238E27FC236}">
                    <a16:creationId xmlns:a16="http://schemas.microsoft.com/office/drawing/2014/main" id="{1A609F40-532E-61D4-837C-CBBA6B21EB0C}"/>
                  </a:ext>
                </a:extLst>
              </p:cNvPr>
              <p:cNvSpPr txBox="1">
                <a:spLocks/>
              </p:cNvSpPr>
              <p:nvPr/>
            </p:nvSpPr>
            <p:spPr>
              <a:xfrm>
                <a:off x="4157998" y="8042758"/>
                <a:ext cx="1519690" cy="11483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algn="ctr"/>
                <a:r>
                  <a:rPr lang="de-DE" sz="1600" b="0" noProof="0"/>
                  <a:t>Land</a:t>
                </a:r>
              </a:p>
            </p:txBody>
          </p:sp>
        </p:grpSp>
        <p:cxnSp>
          <p:nvCxnSpPr>
            <p:cNvPr id="4" name="Gerade Verbindung mit Pfeil 9">
              <a:extLst>
                <a:ext uri="{FF2B5EF4-FFF2-40B4-BE49-F238E27FC236}">
                  <a16:creationId xmlns:a16="http://schemas.microsoft.com/office/drawing/2014/main" id="{72F28A26-BBAC-CBAE-247B-1405B32942BD}"/>
                </a:ext>
              </a:extLst>
            </p:cNvPr>
            <p:cNvCxnSpPr>
              <a:cxnSpLocks/>
            </p:cNvCxnSpPr>
            <p:nvPr/>
          </p:nvCxnSpPr>
          <p:spPr>
            <a:xfrm flipV="1">
              <a:off x="4866427" y="6551900"/>
              <a:ext cx="0" cy="153392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Gerade Verbindung mit Pfeil 16">
              <a:extLst>
                <a:ext uri="{FF2B5EF4-FFF2-40B4-BE49-F238E27FC236}">
                  <a16:creationId xmlns:a16="http://schemas.microsoft.com/office/drawing/2014/main" id="{7B4A0DA0-658A-A277-9CE5-95935E6EA81F}"/>
                </a:ext>
              </a:extLst>
            </p:cNvPr>
            <p:cNvCxnSpPr>
              <a:cxnSpLocks/>
            </p:cNvCxnSpPr>
            <p:nvPr/>
          </p:nvCxnSpPr>
          <p:spPr>
            <a:xfrm>
              <a:off x="1962993" y="6558989"/>
              <a:ext cx="0" cy="154958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 name="Gerade Verbindung mit Pfeil 26">
              <a:extLst>
                <a:ext uri="{FF2B5EF4-FFF2-40B4-BE49-F238E27FC236}">
                  <a16:creationId xmlns:a16="http://schemas.microsoft.com/office/drawing/2014/main" id="{A763EA0A-F533-0D52-9098-B27CD31A3B94}"/>
                </a:ext>
              </a:extLst>
            </p:cNvPr>
            <p:cNvCxnSpPr>
              <a:cxnSpLocks/>
            </p:cNvCxnSpPr>
            <p:nvPr/>
          </p:nvCxnSpPr>
          <p:spPr>
            <a:xfrm flipH="1">
              <a:off x="2446813" y="6417725"/>
              <a:ext cx="1954305" cy="0"/>
            </a:xfrm>
            <a:prstGeom prst="straightConnector1">
              <a:avLst/>
            </a:prstGeom>
            <a:ln w="57150">
              <a:gradFill>
                <a:gsLst>
                  <a:gs pos="0">
                    <a:srgbClr val="0070C0"/>
                  </a:gs>
                  <a:gs pos="100000">
                    <a:srgbClr val="C00000"/>
                  </a:gs>
                  <a:gs pos="100000">
                    <a:schemeClr val="accent1">
                      <a:lumMod val="45000"/>
                      <a:lumOff val="55000"/>
                    </a:schemeClr>
                  </a:gs>
                  <a:gs pos="100000">
                    <a:schemeClr val="accent1">
                      <a:lumMod val="30000"/>
                      <a:lumOff val="70000"/>
                    </a:schemeClr>
                  </a:gs>
                </a:gsLst>
                <a:lin ang="10800000" scaled="0"/>
              </a:gradFill>
              <a:tailEnd type="triangle"/>
            </a:ln>
          </p:spPr>
          <p:style>
            <a:lnRef idx="1">
              <a:schemeClr val="accent1"/>
            </a:lnRef>
            <a:fillRef idx="0">
              <a:schemeClr val="accent1"/>
            </a:fillRef>
            <a:effectRef idx="0">
              <a:schemeClr val="accent1"/>
            </a:effectRef>
            <a:fontRef idx="minor">
              <a:schemeClr val="tx1"/>
            </a:fontRef>
          </p:style>
        </p:cxnSp>
        <p:sp>
          <p:nvSpPr>
            <p:cNvPr id="7" name="Untertitel 5">
              <a:extLst>
                <a:ext uri="{FF2B5EF4-FFF2-40B4-BE49-F238E27FC236}">
                  <a16:creationId xmlns:a16="http://schemas.microsoft.com/office/drawing/2014/main" id="{1547BE30-2762-A932-D6C6-F2DAD4470041}"/>
                </a:ext>
              </a:extLst>
            </p:cNvPr>
            <p:cNvSpPr txBox="1">
              <a:spLocks/>
            </p:cNvSpPr>
            <p:nvPr/>
          </p:nvSpPr>
          <p:spPr>
            <a:xfrm>
              <a:off x="2324852" y="6446547"/>
              <a:ext cx="2179717" cy="2996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algn="ctr"/>
              <a:r>
                <a:rPr lang="de-DE" sz="1100" b="0" noProof="0"/>
                <a:t>Abkühlung der Luft</a:t>
              </a:r>
            </a:p>
          </p:txBody>
        </p:sp>
        <p:cxnSp>
          <p:nvCxnSpPr>
            <p:cNvPr id="8" name="Gerade Verbindung mit Pfeil 31">
              <a:extLst>
                <a:ext uri="{FF2B5EF4-FFF2-40B4-BE49-F238E27FC236}">
                  <a16:creationId xmlns:a16="http://schemas.microsoft.com/office/drawing/2014/main" id="{514B4721-838B-6394-E111-A66E49428B10}"/>
                </a:ext>
              </a:extLst>
            </p:cNvPr>
            <p:cNvCxnSpPr>
              <a:cxnSpLocks/>
            </p:cNvCxnSpPr>
            <p:nvPr/>
          </p:nvCxnSpPr>
          <p:spPr>
            <a:xfrm>
              <a:off x="2460180" y="8347010"/>
              <a:ext cx="1936645" cy="0"/>
            </a:xfrm>
            <a:prstGeom prst="straightConnector1">
              <a:avLst/>
            </a:prstGeom>
            <a:ln w="57150">
              <a:gradFill>
                <a:gsLst>
                  <a:gs pos="0">
                    <a:srgbClr val="C00000"/>
                  </a:gs>
                  <a:gs pos="100000">
                    <a:schemeClr val="accent1">
                      <a:lumMod val="45000"/>
                      <a:lumOff val="55000"/>
                    </a:schemeClr>
                  </a:gs>
                  <a:gs pos="100000">
                    <a:schemeClr val="accent1">
                      <a:lumMod val="45000"/>
                      <a:lumOff val="55000"/>
                    </a:schemeClr>
                  </a:gs>
                  <a:gs pos="99000">
                    <a:srgbClr val="0070C0"/>
                  </a:gs>
                </a:gsLst>
                <a:lin ang="10800000" scaled="0"/>
              </a:gra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uppieren 16">
            <a:extLst>
              <a:ext uri="{FF2B5EF4-FFF2-40B4-BE49-F238E27FC236}">
                <a16:creationId xmlns:a16="http://schemas.microsoft.com/office/drawing/2014/main" id="{467A3EF9-B648-D04F-9F06-579076301426}"/>
              </a:ext>
            </a:extLst>
          </p:cNvPr>
          <p:cNvGrpSpPr/>
          <p:nvPr/>
        </p:nvGrpSpPr>
        <p:grpSpPr>
          <a:xfrm>
            <a:off x="8971221" y="0"/>
            <a:ext cx="982865" cy="655243"/>
            <a:chOff x="8971221" y="0"/>
            <a:chExt cx="982865" cy="655243"/>
          </a:xfrm>
        </p:grpSpPr>
        <p:sp>
          <p:nvSpPr>
            <p:cNvPr id="19" name="Rechteck 18">
              <a:extLst>
                <a:ext uri="{FF2B5EF4-FFF2-40B4-BE49-F238E27FC236}">
                  <a16:creationId xmlns:a16="http://schemas.microsoft.com/office/drawing/2014/main" id="{3FF50508-6159-8654-B133-B1678E3B95EF}"/>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0" name="Grafik 19" descr="Ein Bild, das Grafiken, Schrift, Logo, Kreis enthält.&#10;&#10;KI-generierte Inhalte können fehlerhaft sein.">
              <a:extLst>
                <a:ext uri="{FF2B5EF4-FFF2-40B4-BE49-F238E27FC236}">
                  <a16:creationId xmlns:a16="http://schemas.microsoft.com/office/drawing/2014/main" id="{DB7D64A6-6937-6856-1286-25C36008248F}"/>
                </a:ext>
              </a:extLst>
            </p:cNvPr>
            <p:cNvPicPr>
              <a:picLocks noChangeAspect="1"/>
            </p:cNvPicPr>
            <p:nvPr/>
          </p:nvPicPr>
          <p:blipFill>
            <a:blip r:embed="rId12"/>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606332018"/>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322CB-E226-35B2-3923-8C125A22FF24}"/>
            </a:ext>
          </a:extLst>
        </p:cNvPr>
        <p:cNvGrpSpPr/>
        <p:nvPr/>
      </p:nvGrpSpPr>
      <p:grpSpPr>
        <a:xfrm>
          <a:off x="0" y="0"/>
          <a:ext cx="0" cy="0"/>
          <a:chOff x="0" y="0"/>
          <a:chExt cx="0" cy="0"/>
        </a:xfrm>
      </p:grpSpPr>
      <p:sp>
        <p:nvSpPr>
          <p:cNvPr id="10" name="Google Shape;362;p27">
            <a:extLst>
              <a:ext uri="{FF2B5EF4-FFF2-40B4-BE49-F238E27FC236}">
                <a16:creationId xmlns:a16="http://schemas.microsoft.com/office/drawing/2014/main" id="{FAFB1065-C163-B12B-3596-53D91540A54E}"/>
              </a:ext>
            </a:extLst>
          </p:cNvPr>
          <p:cNvSpPr txBox="1">
            <a:spLocks noGrp="1"/>
          </p:cNvSpPr>
          <p:nvPr>
            <p:ph type="title"/>
          </p:nvPr>
        </p:nvSpPr>
        <p:spPr>
          <a:xfrm>
            <a:off x="719137" y="581098"/>
            <a:ext cx="7808461" cy="658553"/>
          </a:xfrm>
          <a:prstGeom prst="rect">
            <a:avLst/>
          </a:prstGeom>
        </p:spPr>
        <p:txBody>
          <a:bodyPr spcFirstLastPara="1" wrap="square" lIns="91425" tIns="91425" rIns="91425" bIns="91425" anchor="t" anchorCtr="0">
            <a:noAutofit/>
          </a:bodyPr>
          <a:lstStyle/>
          <a:p>
            <a:r>
              <a:rPr lang="en-GB" err="1"/>
              <a:t>Entstehung</a:t>
            </a:r>
            <a:r>
              <a:rPr lang="en-GB"/>
              <a:t> von </a:t>
            </a:r>
            <a:r>
              <a:rPr lang="en-GB" err="1"/>
              <a:t>Windenergie</a:t>
            </a:r>
            <a:endParaRPr lang="en-GB" noProof="0"/>
          </a:p>
        </p:txBody>
      </p:sp>
      <p:sp>
        <p:nvSpPr>
          <p:cNvPr id="11" name="Google Shape;363;p27">
            <a:extLst>
              <a:ext uri="{FF2B5EF4-FFF2-40B4-BE49-F238E27FC236}">
                <a16:creationId xmlns:a16="http://schemas.microsoft.com/office/drawing/2014/main" id="{DB7DAB58-B39D-E0DD-5EAC-5891FF53C7E6}"/>
              </a:ext>
            </a:extLst>
          </p:cNvPr>
          <p:cNvSpPr txBox="1">
            <a:spLocks noGrp="1"/>
          </p:cNvSpPr>
          <p:nvPr>
            <p:ph type="subTitle" idx="1"/>
          </p:nvPr>
        </p:nvSpPr>
        <p:spPr>
          <a:xfrm>
            <a:off x="719137" y="1355057"/>
            <a:ext cx="3963810" cy="1728171"/>
          </a:xfrm>
          <a:prstGeom prst="rect">
            <a:avLst/>
          </a:prstGeom>
        </p:spPr>
        <p:txBody>
          <a:bodyPr spcFirstLastPara="1" wrap="square" lIns="91425" tIns="91425" rIns="91425" bIns="91425" anchor="t" anchorCtr="0">
            <a:noAutofit/>
          </a:bodyPr>
          <a:lstStyle/>
          <a:p>
            <a:pPr marL="0" indent="0" algn="ctr">
              <a:lnSpc>
                <a:spcPct val="114999"/>
              </a:lnSpc>
              <a:buNone/>
            </a:pPr>
            <a:r>
              <a:rPr lang="en-GB" b="1" noProof="0">
                <a:solidFill>
                  <a:schemeClr val="tx1"/>
                </a:solidFill>
              </a:rPr>
              <a:t>Energie</a:t>
            </a:r>
            <a:endParaRPr lang="en-GB" sz="1200" b="1" noProof="0">
              <a:solidFill>
                <a:schemeClr val="tx1"/>
              </a:solidFill>
            </a:endParaRPr>
          </a:p>
          <a:p>
            <a:pPr marL="0" indent="0" algn="ctr">
              <a:lnSpc>
                <a:spcPct val="114999"/>
              </a:lnSpc>
              <a:buNone/>
            </a:pPr>
            <a:endParaRPr lang="en-GB" sz="1300" b="1">
              <a:solidFill>
                <a:schemeClr val="tx1"/>
              </a:solidFill>
            </a:endParaRPr>
          </a:p>
          <a:p>
            <a:pPr marL="285750" indent="-285750">
              <a:lnSpc>
                <a:spcPct val="114999"/>
              </a:lnSpc>
              <a:buClr>
                <a:schemeClr val="tx1"/>
              </a:buClr>
              <a:buFont typeface="Arial" panose="020B0604020202020204" pitchFamily="34" charset="0"/>
              <a:buChar char="•"/>
            </a:pPr>
            <a:r>
              <a:rPr lang="de-DE" sz="1300">
                <a:solidFill>
                  <a:schemeClr val="tx1"/>
                </a:solidFill>
              </a:rPr>
              <a:t>Energie ermöglicht Bewegung und das Verrichten von Arbeit.</a:t>
            </a:r>
          </a:p>
          <a:p>
            <a:pPr marL="285750" indent="-285750">
              <a:lnSpc>
                <a:spcPct val="114999"/>
              </a:lnSpc>
              <a:buClr>
                <a:schemeClr val="tx1"/>
              </a:buClr>
              <a:buFont typeface="Arial" panose="020B0604020202020204" pitchFamily="34" charset="0"/>
              <a:buChar char="•"/>
            </a:pPr>
            <a:r>
              <a:rPr lang="de-DE" sz="1300">
                <a:solidFill>
                  <a:schemeClr val="tx1"/>
                </a:solidFill>
              </a:rPr>
              <a:t>Sie macht Veränderungen und Handlungen überhaupt erst möglich.</a:t>
            </a:r>
            <a:endParaRPr lang="en-GB" sz="1300">
              <a:solidFill>
                <a:schemeClr val="tx1"/>
              </a:solidFill>
            </a:endParaRPr>
          </a:p>
          <a:p>
            <a:pPr marL="0" indent="0">
              <a:lnSpc>
                <a:spcPct val="114999"/>
              </a:lnSpc>
              <a:buNone/>
            </a:pPr>
            <a:endParaRPr lang="en-GB" sz="1200">
              <a:solidFill>
                <a:schemeClr val="tx1"/>
              </a:solidFill>
            </a:endParaRPr>
          </a:p>
        </p:txBody>
      </p:sp>
      <p:sp>
        <p:nvSpPr>
          <p:cNvPr id="3" name="Google Shape;363;p27">
            <a:extLst>
              <a:ext uri="{FF2B5EF4-FFF2-40B4-BE49-F238E27FC236}">
                <a16:creationId xmlns:a16="http://schemas.microsoft.com/office/drawing/2014/main" id="{2D6EB772-A6D4-A191-EA4A-EE26E265314A}"/>
              </a:ext>
            </a:extLst>
          </p:cNvPr>
          <p:cNvSpPr txBox="1">
            <a:spLocks/>
          </p:cNvSpPr>
          <p:nvPr/>
        </p:nvSpPr>
        <p:spPr>
          <a:xfrm>
            <a:off x="5127697" y="1387878"/>
            <a:ext cx="3963810" cy="17281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gn="ctr">
              <a:lnSpc>
                <a:spcPct val="114999"/>
              </a:lnSpc>
              <a:buFont typeface="Sofia Sans"/>
              <a:buNone/>
            </a:pPr>
            <a:r>
              <a:rPr lang="en-GB" b="1" noProof="0">
                <a:solidFill>
                  <a:schemeClr val="tx1"/>
                </a:solidFill>
              </a:rPr>
              <a:t>Wind</a:t>
            </a:r>
            <a:endParaRPr lang="en-GB" sz="1200" b="1" noProof="0">
              <a:solidFill>
                <a:schemeClr val="tx1"/>
              </a:solidFill>
            </a:endParaRPr>
          </a:p>
          <a:p>
            <a:pPr marL="0" indent="0">
              <a:lnSpc>
                <a:spcPct val="114999"/>
              </a:lnSpc>
              <a:buFont typeface="Sofia Sans"/>
              <a:buNone/>
            </a:pPr>
            <a:endParaRPr lang="en-GB" sz="1200" noProof="0">
              <a:solidFill>
                <a:schemeClr val="tx1"/>
              </a:solidFill>
            </a:endParaRPr>
          </a:p>
          <a:p>
            <a:pPr marL="285750" indent="-285750">
              <a:lnSpc>
                <a:spcPct val="114999"/>
              </a:lnSpc>
              <a:buClr>
                <a:schemeClr val="tx1"/>
              </a:buClr>
              <a:buFont typeface="Arial" panose="020B0604020202020204" pitchFamily="34" charset="0"/>
              <a:buChar char="•"/>
            </a:pPr>
            <a:r>
              <a:rPr lang="de-DE" sz="1300" noProof="0">
                <a:solidFill>
                  <a:schemeClr val="tx1"/>
                </a:solidFill>
              </a:rPr>
              <a:t>Wind ist bewegte Luft in der Atmosphäre.</a:t>
            </a:r>
          </a:p>
          <a:p>
            <a:pPr marL="285750" indent="-285750">
              <a:lnSpc>
                <a:spcPct val="114999"/>
              </a:lnSpc>
              <a:buClr>
                <a:schemeClr val="tx1"/>
              </a:buClr>
              <a:buFont typeface="Arial" panose="020B0604020202020204" pitchFamily="34" charset="0"/>
              <a:buChar char="•"/>
            </a:pPr>
            <a:r>
              <a:rPr lang="de-DE" sz="1300" noProof="0">
                <a:solidFill>
                  <a:schemeClr val="tx1"/>
                </a:solidFill>
              </a:rPr>
              <a:t>Er entsteht, wenn sich die Luft an verschiedenen Orten unterschiedlich stark erwärmt und dadurch in Bewegung gerät.</a:t>
            </a:r>
            <a:r>
              <a:rPr lang="en-GB" sz="1300" noProof="0">
                <a:solidFill>
                  <a:schemeClr val="tx1"/>
                </a:solidFill>
              </a:rPr>
              <a:t> </a:t>
            </a:r>
          </a:p>
          <a:p>
            <a:pPr marL="0" indent="0">
              <a:lnSpc>
                <a:spcPct val="114999"/>
              </a:lnSpc>
              <a:buNone/>
            </a:pPr>
            <a:endParaRPr lang="en-GB" sz="1200" noProof="0">
              <a:solidFill>
                <a:schemeClr val="tx1"/>
              </a:solidFill>
            </a:endParaRPr>
          </a:p>
          <a:p>
            <a:pPr marL="171450" indent="-171450">
              <a:lnSpc>
                <a:spcPct val="114999"/>
              </a:lnSpc>
              <a:buFont typeface="Wingdings"/>
              <a:buChar char="Ø"/>
            </a:pPr>
            <a:endParaRPr lang="en-GB" sz="1200" noProof="0">
              <a:solidFill>
                <a:schemeClr val="tx1"/>
              </a:solidFill>
            </a:endParaRPr>
          </a:p>
        </p:txBody>
      </p:sp>
      <p:sp>
        <p:nvSpPr>
          <p:cNvPr id="14" name="Google Shape;363;p27">
            <a:extLst>
              <a:ext uri="{FF2B5EF4-FFF2-40B4-BE49-F238E27FC236}">
                <a16:creationId xmlns:a16="http://schemas.microsoft.com/office/drawing/2014/main" id="{B93F2D3F-3098-696C-84EB-395941144A3A}"/>
              </a:ext>
            </a:extLst>
          </p:cNvPr>
          <p:cNvSpPr txBox="1">
            <a:spLocks/>
          </p:cNvSpPr>
          <p:nvPr/>
        </p:nvSpPr>
        <p:spPr>
          <a:xfrm>
            <a:off x="2838102" y="3415329"/>
            <a:ext cx="3963810" cy="17281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gn="ctr">
              <a:lnSpc>
                <a:spcPct val="114999"/>
              </a:lnSpc>
              <a:buNone/>
            </a:pPr>
            <a:r>
              <a:rPr lang="en-GB" b="1" noProof="0" err="1">
                <a:solidFill>
                  <a:schemeClr val="tx1"/>
                </a:solidFill>
              </a:rPr>
              <a:t>Windenergie</a:t>
            </a:r>
            <a:endParaRPr lang="en-GB" sz="1600" noProof="0">
              <a:solidFill>
                <a:schemeClr val="tx1"/>
              </a:solidFill>
            </a:endParaRPr>
          </a:p>
          <a:p>
            <a:pPr marL="0" indent="0">
              <a:lnSpc>
                <a:spcPct val="114999"/>
              </a:lnSpc>
              <a:buFont typeface="Sofia Sans"/>
              <a:buNone/>
            </a:pPr>
            <a:endParaRPr lang="en-GB" sz="1200" noProof="0">
              <a:solidFill>
                <a:schemeClr val="tx1"/>
              </a:solidFill>
            </a:endParaRPr>
          </a:p>
          <a:p>
            <a:pPr marL="285750" indent="-285750">
              <a:lnSpc>
                <a:spcPct val="114999"/>
              </a:lnSpc>
              <a:buClr>
                <a:schemeClr val="tx1"/>
              </a:buClr>
              <a:buFont typeface="Arial" panose="020B0604020202020204" pitchFamily="34" charset="0"/>
              <a:buChar char="•"/>
            </a:pPr>
            <a:r>
              <a:rPr lang="de-DE" sz="1300">
                <a:solidFill>
                  <a:schemeClr val="tx1"/>
                </a:solidFill>
              </a:rPr>
              <a:t>Windenergie ist die Energie, die in der Bewegung des Windes steckt.</a:t>
            </a:r>
          </a:p>
          <a:p>
            <a:pPr marL="285750" indent="-285750">
              <a:lnSpc>
                <a:spcPct val="114999"/>
              </a:lnSpc>
              <a:buClr>
                <a:schemeClr val="tx1"/>
              </a:buClr>
              <a:buFont typeface="Arial" panose="020B0604020202020204" pitchFamily="34" charset="0"/>
              <a:buChar char="•"/>
            </a:pPr>
            <a:r>
              <a:rPr lang="de-DE" sz="1300">
                <a:solidFill>
                  <a:schemeClr val="tx1"/>
                </a:solidFill>
              </a:rPr>
              <a:t>Windräder nutzen diese Bewegung, um elektrische Energie zu erzeugen, die wir im Alltag verwenden können.</a:t>
            </a:r>
            <a:endParaRPr lang="en-GB" sz="1300" noProof="0">
              <a:solidFill>
                <a:schemeClr val="tx1"/>
              </a:solidFill>
            </a:endParaRPr>
          </a:p>
        </p:txBody>
      </p:sp>
      <p:sp>
        <p:nvSpPr>
          <p:cNvPr id="16" name="Denkblase: wolkenförmig 15">
            <a:extLst>
              <a:ext uri="{FF2B5EF4-FFF2-40B4-BE49-F238E27FC236}">
                <a16:creationId xmlns:a16="http://schemas.microsoft.com/office/drawing/2014/main" id="{5F9F3F1A-531D-E067-8CE0-49CF5F24ACE3}"/>
              </a:ext>
            </a:extLst>
          </p:cNvPr>
          <p:cNvSpPr/>
          <p:nvPr/>
        </p:nvSpPr>
        <p:spPr>
          <a:xfrm>
            <a:off x="6702127" y="3420245"/>
            <a:ext cx="2263366" cy="1063782"/>
          </a:xfrm>
          <a:prstGeom prst="cloudCallou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noProof="0">
                <a:solidFill>
                  <a:schemeClr val="tx1"/>
                </a:solidFill>
                <a:latin typeface="Sofia Sans"/>
                <a:cs typeface="Arial"/>
              </a:rPr>
              <a:t>Hast du schon einmal ein Windrad in echt gesehen?</a:t>
            </a:r>
            <a:endParaRPr lang="en-GB" sz="1200" noProof="0">
              <a:solidFill>
                <a:schemeClr val="tx1"/>
              </a:solidFill>
              <a:latin typeface="Sofia Sans"/>
              <a:cs typeface="Arial"/>
            </a:endParaRPr>
          </a:p>
        </p:txBody>
      </p:sp>
      <p:pic>
        <p:nvPicPr>
          <p:cNvPr id="19" name="Grafik 18" descr="Windkraftanlagen Silhouette">
            <a:extLst>
              <a:ext uri="{FF2B5EF4-FFF2-40B4-BE49-F238E27FC236}">
                <a16:creationId xmlns:a16="http://schemas.microsoft.com/office/drawing/2014/main" id="{0793E92B-4C7E-DF8D-61C2-1F05C8ADED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11591" y="3264277"/>
            <a:ext cx="591871" cy="591871"/>
          </a:xfrm>
          <a:prstGeom prst="rect">
            <a:avLst/>
          </a:prstGeom>
        </p:spPr>
      </p:pic>
      <p:pic>
        <p:nvPicPr>
          <p:cNvPr id="20" name="Grafik 19" descr="Erneuerbare Energien Silhouette">
            <a:extLst>
              <a:ext uri="{FF2B5EF4-FFF2-40B4-BE49-F238E27FC236}">
                <a16:creationId xmlns:a16="http://schemas.microsoft.com/office/drawing/2014/main" id="{AAFAF21E-0B95-68B1-4F7A-C73262787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9112" y="1239651"/>
            <a:ext cx="654113" cy="648455"/>
          </a:xfrm>
          <a:prstGeom prst="rect">
            <a:avLst/>
          </a:prstGeom>
        </p:spPr>
      </p:pic>
      <p:sp>
        <p:nvSpPr>
          <p:cNvPr id="23" name="Additionszeichen 22">
            <a:extLst>
              <a:ext uri="{FF2B5EF4-FFF2-40B4-BE49-F238E27FC236}">
                <a16:creationId xmlns:a16="http://schemas.microsoft.com/office/drawing/2014/main" id="{57C7C1CA-4ECF-2A1D-ACA6-C778BC530FE1}"/>
              </a:ext>
            </a:extLst>
          </p:cNvPr>
          <p:cNvSpPr/>
          <p:nvPr/>
        </p:nvSpPr>
        <p:spPr>
          <a:xfrm>
            <a:off x="4541425" y="1346810"/>
            <a:ext cx="565094" cy="555378"/>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4" name="Gleich 23">
            <a:extLst>
              <a:ext uri="{FF2B5EF4-FFF2-40B4-BE49-F238E27FC236}">
                <a16:creationId xmlns:a16="http://schemas.microsoft.com/office/drawing/2014/main" id="{6FD94BE8-FB3B-AD9C-75F7-7B2151604BB3}"/>
              </a:ext>
            </a:extLst>
          </p:cNvPr>
          <p:cNvSpPr/>
          <p:nvPr/>
        </p:nvSpPr>
        <p:spPr>
          <a:xfrm>
            <a:off x="4512318" y="2835079"/>
            <a:ext cx="615379" cy="464844"/>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pic>
        <p:nvPicPr>
          <p:cNvPr id="21" name="Grafik 20" descr="Elektroauto Silhouette">
            <a:extLst>
              <a:ext uri="{FF2B5EF4-FFF2-40B4-BE49-F238E27FC236}">
                <a16:creationId xmlns:a16="http://schemas.microsoft.com/office/drawing/2014/main" id="{D6A9D944-0268-BF09-2C86-41711F4C85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14032" y="8322743"/>
            <a:ext cx="914740" cy="914400"/>
          </a:xfrm>
          <a:prstGeom prst="rect">
            <a:avLst/>
          </a:prstGeom>
        </p:spPr>
      </p:pic>
      <p:pic>
        <p:nvPicPr>
          <p:cNvPr id="22" name="Grafik 21" descr="Windig Silhouette">
            <a:extLst>
              <a:ext uri="{FF2B5EF4-FFF2-40B4-BE49-F238E27FC236}">
                <a16:creationId xmlns:a16="http://schemas.microsoft.com/office/drawing/2014/main" id="{827151D8-E758-EFBC-B0DC-9E9AE326C9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66493" y="1244567"/>
            <a:ext cx="795787" cy="795787"/>
          </a:xfrm>
          <a:prstGeom prst="rect">
            <a:avLst/>
          </a:prstGeom>
        </p:spPr>
      </p:pic>
    </p:spTree>
    <p:extLst>
      <p:ext uri="{BB962C8B-B14F-4D97-AF65-F5344CB8AC3E}">
        <p14:creationId xmlns:p14="http://schemas.microsoft.com/office/powerpoint/2010/main" val="3302959318"/>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de-DE" noProof="0">
                <a:latin typeface="Sofia Sans"/>
              </a:rPr>
              <a:t>Windige Orte</a:t>
            </a:r>
            <a:br>
              <a:rPr lang="de-DE" noProof="0">
                <a:latin typeface="Sofia Sans"/>
              </a:rPr>
            </a:br>
            <a:br>
              <a:rPr lang="de-DE" noProof="0">
                <a:latin typeface="Sofia Sans"/>
              </a:rPr>
            </a:br>
            <a:endParaRPr lang="de-DE" noProof="0">
              <a:latin typeface="Sofia Sans"/>
            </a:endParaRP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8760" y="1288531"/>
            <a:ext cx="7514579" cy="32738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gn="just">
              <a:lnSpc>
                <a:spcPct val="114999"/>
              </a:lnSpc>
              <a:buNone/>
            </a:pPr>
            <a:r>
              <a:rPr lang="de-DE" b="1" noProof="0">
                <a:solidFill>
                  <a:schemeClr val="tx1"/>
                </a:solidFill>
              </a:rPr>
              <a:t>Windige Orte haben meist eine oder mehrere der folgenden Eigenschaften:      </a:t>
            </a:r>
            <a:endParaRPr lang="de-DE" b="1" noProof="0">
              <a:solidFill>
                <a:schemeClr val="tx1"/>
              </a:solidFill>
              <a:highlight>
                <a:srgbClr val="FFFF00"/>
              </a:highlight>
            </a:endParaRPr>
          </a:p>
          <a:p>
            <a:pPr marL="0" indent="0" algn="just">
              <a:lnSpc>
                <a:spcPct val="114999"/>
              </a:lnSpc>
              <a:buNone/>
            </a:pPr>
            <a:endParaRPr lang="de-DE" b="1" noProof="0">
              <a:solidFill>
                <a:schemeClr val="accent2"/>
              </a:solidFill>
            </a:endParaRPr>
          </a:p>
          <a:p>
            <a:pPr marL="171450" indent="-171450" algn="just">
              <a:lnSpc>
                <a:spcPct val="114999"/>
              </a:lnSpc>
              <a:buFont typeface="Wingdings"/>
              <a:buChar char="Ø"/>
            </a:pPr>
            <a:r>
              <a:rPr lang="de-DE" noProof="0">
                <a:solidFill>
                  <a:schemeClr val="tx1"/>
                </a:solidFill>
              </a:rPr>
              <a:t>Hoch gelegene Orte</a:t>
            </a:r>
            <a:endParaRPr lang="de-DE">
              <a:solidFill>
                <a:schemeClr val="tx1"/>
              </a:solidFill>
            </a:endParaRPr>
          </a:p>
          <a:p>
            <a:pPr marL="0" indent="0" algn="just">
              <a:lnSpc>
                <a:spcPct val="114999"/>
              </a:lnSpc>
              <a:buNone/>
            </a:pPr>
            <a:endParaRPr lang="de-DE" noProof="0">
              <a:solidFill>
                <a:schemeClr val="tx1"/>
              </a:solidFill>
            </a:endParaRPr>
          </a:p>
          <a:p>
            <a:pPr marL="171450" indent="-171450" algn="just">
              <a:lnSpc>
                <a:spcPct val="114999"/>
              </a:lnSpc>
              <a:buFont typeface="Wingdings"/>
              <a:buChar char="Ø"/>
            </a:pPr>
            <a:r>
              <a:rPr lang="de-DE" noProof="0">
                <a:solidFill>
                  <a:schemeClr val="tx1"/>
                </a:solidFill>
              </a:rPr>
              <a:t>Temperaturunterschiede</a:t>
            </a:r>
          </a:p>
          <a:p>
            <a:pPr marL="0" indent="0" algn="just">
              <a:lnSpc>
                <a:spcPct val="114999"/>
              </a:lnSpc>
              <a:buNone/>
            </a:pPr>
            <a:endParaRPr lang="de-DE" noProof="0">
              <a:solidFill>
                <a:schemeClr val="tx1"/>
              </a:solidFill>
            </a:endParaRPr>
          </a:p>
          <a:p>
            <a:pPr marL="171450" indent="-171450" algn="just">
              <a:lnSpc>
                <a:spcPct val="114999"/>
              </a:lnSpc>
              <a:buFont typeface="Wingdings"/>
              <a:buChar char="Ø"/>
            </a:pPr>
            <a:r>
              <a:rPr lang="de-DE" noProof="0">
                <a:solidFill>
                  <a:schemeClr val="tx1"/>
                </a:solidFill>
              </a:rPr>
              <a:t>Druckunterschiede</a:t>
            </a:r>
          </a:p>
          <a:p>
            <a:pPr marL="0" indent="0" algn="just">
              <a:lnSpc>
                <a:spcPct val="114999"/>
              </a:lnSpc>
              <a:buNone/>
            </a:pPr>
            <a:endParaRPr lang="de-DE" noProof="0">
              <a:solidFill>
                <a:schemeClr val="tx1"/>
              </a:solidFill>
            </a:endParaRPr>
          </a:p>
          <a:p>
            <a:pPr marL="171450" indent="-171450" algn="just">
              <a:lnSpc>
                <a:spcPct val="114999"/>
              </a:lnSpc>
              <a:buFont typeface="Wingdings"/>
              <a:buChar char="Ø"/>
            </a:pPr>
            <a:r>
              <a:rPr lang="de-DE" noProof="0">
                <a:solidFill>
                  <a:schemeClr val="tx1"/>
                </a:solidFill>
              </a:rPr>
              <a:t>Flache, offene Flächen</a:t>
            </a:r>
            <a:endParaRPr lang="de-DE">
              <a:solidFill>
                <a:schemeClr val="tx1"/>
              </a:solidFill>
            </a:endParaRPr>
          </a:p>
          <a:p>
            <a:pPr marL="171450" indent="-171450" algn="just">
              <a:lnSpc>
                <a:spcPct val="114999"/>
              </a:lnSpc>
              <a:buFont typeface="Wingdings"/>
              <a:buChar char="Ø"/>
            </a:pPr>
            <a:endParaRPr lang="de-DE" b="1" noProof="0">
              <a:solidFill>
                <a:schemeClr val="accent2"/>
              </a:solidFill>
            </a:endParaRPr>
          </a:p>
          <a:p>
            <a:pPr marL="0" indent="0" algn="just">
              <a:lnSpc>
                <a:spcPct val="114999"/>
              </a:lnSpc>
              <a:buNone/>
            </a:pPr>
            <a:r>
              <a:rPr lang="de-DE" b="1" noProof="0">
                <a:solidFill>
                  <a:schemeClr val="tx1"/>
                </a:solidFill>
              </a:rPr>
              <a:t>Achtung: </a:t>
            </a:r>
            <a:r>
              <a:rPr lang="de-DE">
                <a:solidFill>
                  <a:schemeClr val="tx1"/>
                </a:solidFill>
              </a:rPr>
              <a:t>Wie stark der Wind weht, kann sich je nach Region deutlich unterscheiden.</a:t>
            </a:r>
            <a:endParaRPr lang="de-DE" sz="1600" noProof="0">
              <a:solidFill>
                <a:schemeClr val="tx1"/>
              </a:solidFill>
            </a:endParaRPr>
          </a:p>
        </p:txBody>
      </p:sp>
      <p:pic>
        <p:nvPicPr>
          <p:cNvPr id="5" name="Grafik 4" descr="Windkraftanlagen Silhouette">
            <a:extLst>
              <a:ext uri="{FF2B5EF4-FFF2-40B4-BE49-F238E27FC236}">
                <a16:creationId xmlns:a16="http://schemas.microsoft.com/office/drawing/2014/main" id="{959BA61A-C17C-5EDE-A266-541AE1FF94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8469" y="4400549"/>
            <a:ext cx="591871" cy="591871"/>
          </a:xfrm>
          <a:prstGeom prst="rect">
            <a:avLst/>
          </a:prstGeom>
        </p:spPr>
      </p:pic>
      <p:sp>
        <p:nvSpPr>
          <p:cNvPr id="4" name="Oval Callout 3">
            <a:extLst>
              <a:ext uri="{FF2B5EF4-FFF2-40B4-BE49-F238E27FC236}">
                <a16:creationId xmlns:a16="http://schemas.microsoft.com/office/drawing/2014/main" id="{C1D41C39-EFF8-8A38-0806-7094718E50A3}"/>
              </a:ext>
            </a:extLst>
          </p:cNvPr>
          <p:cNvSpPr/>
          <p:nvPr/>
        </p:nvSpPr>
        <p:spPr>
          <a:xfrm>
            <a:off x="6381791" y="1722300"/>
            <a:ext cx="2145807" cy="1333721"/>
          </a:xfrm>
          <a:prstGeom prst="wedgeEllipseCallout">
            <a:avLst>
              <a:gd name="adj1" fmla="val -85208"/>
              <a:gd name="adj2" fmla="val 1714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100">
                <a:solidFill>
                  <a:schemeClr val="bg2"/>
                </a:solidFill>
                <a:latin typeface="Sofia Sans" pitchFamily="2" charset="0"/>
              </a:rPr>
              <a:t>Ich möchte mein erstes Windrad aufstellen. Aber wo?</a:t>
            </a:r>
          </a:p>
          <a:p>
            <a:pPr algn="ctr"/>
            <a:r>
              <a:rPr lang="de-DE" sz="1100">
                <a:solidFill>
                  <a:schemeClr val="bg2"/>
                </a:solidFill>
                <a:latin typeface="Sofia Sans" pitchFamily="2" charset="0"/>
              </a:rPr>
              <a:t>In der Stadt oder doch lieber auf einem Berg?</a:t>
            </a:r>
          </a:p>
        </p:txBody>
      </p:sp>
      <p:pic>
        <p:nvPicPr>
          <p:cNvPr id="6" name="Picture 5" descr="A cartoon of a construction worker giving a thumbs up&#10;&#10;AI-generated content may be incorrect.">
            <a:extLst>
              <a:ext uri="{FF2B5EF4-FFF2-40B4-BE49-F238E27FC236}">
                <a16:creationId xmlns:a16="http://schemas.microsoft.com/office/drawing/2014/main" id="{04D53D09-327B-C8B3-E702-2FFF9FCFD099}"/>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5138580" y="2177065"/>
            <a:ext cx="749999" cy="1322238"/>
          </a:xfrm>
          <a:prstGeom prst="rect">
            <a:avLst/>
          </a:prstGeom>
        </p:spPr>
      </p:pic>
    </p:spTree>
    <p:extLst>
      <p:ext uri="{BB962C8B-B14F-4D97-AF65-F5344CB8AC3E}">
        <p14:creationId xmlns:p14="http://schemas.microsoft.com/office/powerpoint/2010/main" val="215115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a:xfrm>
            <a:off x="815693" y="309580"/>
            <a:ext cx="7704000" cy="887025"/>
          </a:xfrm>
        </p:spPr>
        <p:txBody>
          <a:bodyPr/>
          <a:lstStyle/>
          <a:p>
            <a:r>
              <a:rPr lang="de-DE" noProof="1">
                <a:latin typeface="Sofia Sans"/>
              </a:rPr>
              <a:t>Wind in Städten, Bergen, über Ozeanen und in Wüsten</a:t>
            </a:r>
          </a:p>
        </p:txBody>
      </p:sp>
      <p:pic>
        <p:nvPicPr>
          <p:cNvPr id="3" name="Resim 2" descr="Wind Energy">
            <a:extLst>
              <a:ext uri="{FF2B5EF4-FFF2-40B4-BE49-F238E27FC236}">
                <a16:creationId xmlns:a16="http://schemas.microsoft.com/office/drawing/2014/main" id="{453EFD2A-C669-604F-5A05-6290997A14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004" y="1312178"/>
            <a:ext cx="2743199" cy="1739188"/>
          </a:xfrm>
          <a:prstGeom prst="rect">
            <a:avLst/>
          </a:prstGeom>
        </p:spPr>
      </p:pic>
      <p:pic>
        <p:nvPicPr>
          <p:cNvPr id="4" name="Resim 3" descr="Everything You Need To Know About Wind Energy">
            <a:extLst>
              <a:ext uri="{FF2B5EF4-FFF2-40B4-BE49-F238E27FC236}">
                <a16:creationId xmlns:a16="http://schemas.microsoft.com/office/drawing/2014/main" id="{4BE2DA42-3435-4DEE-9AAD-DC11F2AD28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6949" y="2903289"/>
            <a:ext cx="2807803" cy="1995112"/>
          </a:xfrm>
          <a:prstGeom prst="rect">
            <a:avLst/>
          </a:prstGeom>
        </p:spPr>
      </p:pic>
      <p:pic>
        <p:nvPicPr>
          <p:cNvPr id="5" name="Resim 4" descr="Wind energy - Greenpeace UK">
            <a:extLst>
              <a:ext uri="{FF2B5EF4-FFF2-40B4-BE49-F238E27FC236}">
                <a16:creationId xmlns:a16="http://schemas.microsoft.com/office/drawing/2014/main" id="{C9D45363-CE02-7E1B-DFAE-9947EC6E70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0259" y="1321108"/>
            <a:ext cx="2807898" cy="1764459"/>
          </a:xfrm>
          <a:prstGeom prst="rect">
            <a:avLst/>
          </a:prstGeom>
        </p:spPr>
      </p:pic>
      <p:pic>
        <p:nvPicPr>
          <p:cNvPr id="6" name="Picture 5" descr="High Places - Gallery | eBaum's World">
            <a:extLst>
              <a:ext uri="{FF2B5EF4-FFF2-40B4-BE49-F238E27FC236}">
                <a16:creationId xmlns:a16="http://schemas.microsoft.com/office/drawing/2014/main" id="{F65DD5BE-C285-A2CD-5302-1D0CE6AD93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497" y="3038715"/>
            <a:ext cx="2743199" cy="1859686"/>
          </a:xfrm>
          <a:prstGeom prst="rect">
            <a:avLst/>
          </a:prstGeom>
        </p:spPr>
      </p:pic>
      <p:pic>
        <p:nvPicPr>
          <p:cNvPr id="7" name="Picture 6" descr="Kostenlose Bild: Stadt, Großstadt, Tageslicht, Stadtbild, Architektur ...">
            <a:extLst>
              <a:ext uri="{FF2B5EF4-FFF2-40B4-BE49-F238E27FC236}">
                <a16:creationId xmlns:a16="http://schemas.microsoft.com/office/drawing/2014/main" id="{17BFA7A6-2709-BE53-57BB-E3E682E5C1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04696" y="1305826"/>
            <a:ext cx="2821917" cy="1732889"/>
          </a:xfrm>
          <a:prstGeom prst="rect">
            <a:avLst/>
          </a:prstGeom>
        </p:spPr>
      </p:pic>
      <p:pic>
        <p:nvPicPr>
          <p:cNvPr id="8" name="Picture 7" descr="Namibia - Farbenspiel der Wüste | Jacana Tours">
            <a:extLst>
              <a:ext uri="{FF2B5EF4-FFF2-40B4-BE49-F238E27FC236}">
                <a16:creationId xmlns:a16="http://schemas.microsoft.com/office/drawing/2014/main" id="{CAA947D0-8BC4-8E7B-468E-68006811759C}"/>
              </a:ext>
            </a:extLst>
          </p:cNvPr>
          <p:cNvPicPr>
            <a:picLocks noChangeAspect="1"/>
          </p:cNvPicPr>
          <p:nvPr/>
        </p:nvPicPr>
        <p:blipFill>
          <a:blip r:embed="rId8" cstate="screen">
            <a:extLst>
              <a:ext uri="{28A0092B-C50C-407E-A947-70E740481C1C}">
                <a14:useLocalDpi xmlns:a14="http://schemas.microsoft.com/office/drawing/2010/main"/>
              </a:ext>
            </a:extLst>
          </a:blip>
          <a:srcRect l="-99"/>
          <a:stretch/>
        </p:blipFill>
        <p:spPr>
          <a:xfrm>
            <a:off x="5909177" y="3038716"/>
            <a:ext cx="2821917" cy="1859686"/>
          </a:xfrm>
          <a:prstGeom prst="rect">
            <a:avLst/>
          </a:prstGeom>
        </p:spPr>
      </p:pic>
      <p:grpSp>
        <p:nvGrpSpPr>
          <p:cNvPr id="9" name="Gruppieren 8">
            <a:extLst>
              <a:ext uri="{FF2B5EF4-FFF2-40B4-BE49-F238E27FC236}">
                <a16:creationId xmlns:a16="http://schemas.microsoft.com/office/drawing/2014/main" id="{12374E3F-ED60-C5C3-EDDA-4B31F01B944E}"/>
              </a:ext>
            </a:extLst>
          </p:cNvPr>
          <p:cNvGrpSpPr/>
          <p:nvPr/>
        </p:nvGrpSpPr>
        <p:grpSpPr>
          <a:xfrm>
            <a:off x="8971221" y="0"/>
            <a:ext cx="982865" cy="655243"/>
            <a:chOff x="8971221" y="0"/>
            <a:chExt cx="982865" cy="655243"/>
          </a:xfrm>
        </p:grpSpPr>
        <p:sp>
          <p:nvSpPr>
            <p:cNvPr id="11" name="Rechteck 10">
              <a:extLst>
                <a:ext uri="{FF2B5EF4-FFF2-40B4-BE49-F238E27FC236}">
                  <a16:creationId xmlns:a16="http://schemas.microsoft.com/office/drawing/2014/main" id="{678B16FA-0894-62B8-1DE2-8BDFAB1731C1}"/>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descr="Ein Bild, das Grafiken, Schrift, Logo, Kreis enthält.&#10;&#10;KI-generierte Inhalte können fehlerhaft sein.">
              <a:extLst>
                <a:ext uri="{FF2B5EF4-FFF2-40B4-BE49-F238E27FC236}">
                  <a16:creationId xmlns:a16="http://schemas.microsoft.com/office/drawing/2014/main" id="{A4AF7469-B2BD-D518-1147-3653FF535644}"/>
                </a:ext>
              </a:extLst>
            </p:cNvPr>
            <p:cNvPicPr>
              <a:picLocks noChangeAspect="1"/>
            </p:cNvPicPr>
            <p:nvPr/>
          </p:nvPicPr>
          <p:blipFill>
            <a:blip r:embed="rId9"/>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864215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err="1"/>
              <a:t>Windstärke</a:t>
            </a:r>
            <a:r>
              <a:rPr lang="en-GB" noProof="0"/>
              <a:t> an </a:t>
            </a:r>
            <a:r>
              <a:rPr lang="en-GB" noProof="0" err="1"/>
              <a:t>verschiedenen</a:t>
            </a:r>
            <a:r>
              <a:rPr lang="en-GB" noProof="0"/>
              <a:t> Orten</a:t>
            </a:r>
          </a:p>
        </p:txBody>
      </p:sp>
      <p:grpSp>
        <p:nvGrpSpPr>
          <p:cNvPr id="5" name="Gruppieren 4">
            <a:extLst>
              <a:ext uri="{FF2B5EF4-FFF2-40B4-BE49-F238E27FC236}">
                <a16:creationId xmlns:a16="http://schemas.microsoft.com/office/drawing/2014/main" id="{FBE72D89-3525-3098-15DA-614EF3DF0173}"/>
              </a:ext>
            </a:extLst>
          </p:cNvPr>
          <p:cNvGrpSpPr/>
          <p:nvPr/>
        </p:nvGrpSpPr>
        <p:grpSpPr>
          <a:xfrm>
            <a:off x="761828" y="1292201"/>
            <a:ext cx="7663035" cy="480127"/>
            <a:chOff x="824618" y="1669310"/>
            <a:chExt cx="7663035" cy="480127"/>
          </a:xfrm>
        </p:grpSpPr>
        <p:sp>
          <p:nvSpPr>
            <p:cNvPr id="6" name="Textfeld 5">
              <a:extLst>
                <a:ext uri="{FF2B5EF4-FFF2-40B4-BE49-F238E27FC236}">
                  <a16:creationId xmlns:a16="http://schemas.microsoft.com/office/drawing/2014/main" id="{77C2BC2E-8CA6-1F95-5F67-45BD30EA4BB3}"/>
                </a:ext>
              </a:extLst>
            </p:cNvPr>
            <p:cNvSpPr txBox="1"/>
            <p:nvPr/>
          </p:nvSpPr>
          <p:spPr>
            <a:xfrm>
              <a:off x="1304745" y="1768675"/>
              <a:ext cx="71829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ofia Sans"/>
                </a:rPr>
                <a:t>Aufgabe 1: </a:t>
              </a:r>
              <a:r>
                <a:rPr lang="de-DE">
                  <a:latin typeface="Sofia Sans"/>
                </a:rPr>
                <a:t>Bereit für eine Herausforderung? Öffnet euer Arbeitsbuch auf Seite 14.</a:t>
              </a:r>
              <a:r>
                <a:rPr lang="en-GB">
                  <a:latin typeface="Sofia Sans"/>
                </a:rPr>
                <a:t> </a:t>
              </a:r>
            </a:p>
          </p:txBody>
        </p:sp>
        <p:grpSp>
          <p:nvGrpSpPr>
            <p:cNvPr id="7" name="Gruppieren 6">
              <a:extLst>
                <a:ext uri="{FF2B5EF4-FFF2-40B4-BE49-F238E27FC236}">
                  <a16:creationId xmlns:a16="http://schemas.microsoft.com/office/drawing/2014/main" id="{23A9F86E-788E-0EA4-F893-5DAA786F094A}"/>
                </a:ext>
              </a:extLst>
            </p:cNvPr>
            <p:cNvGrpSpPr/>
            <p:nvPr/>
          </p:nvGrpSpPr>
          <p:grpSpPr>
            <a:xfrm>
              <a:off x="824618" y="1669310"/>
              <a:ext cx="480127" cy="480127"/>
              <a:chOff x="769678" y="2044328"/>
              <a:chExt cx="480127" cy="480127"/>
            </a:xfrm>
          </p:grpSpPr>
          <p:sp>
            <p:nvSpPr>
              <p:cNvPr id="8" name="Ellipse 7">
                <a:extLst>
                  <a:ext uri="{FF2B5EF4-FFF2-40B4-BE49-F238E27FC236}">
                    <a16:creationId xmlns:a16="http://schemas.microsoft.com/office/drawing/2014/main" id="{49AAB029-E69F-E3BE-57A7-73B0500DE9FF}"/>
                  </a:ext>
                </a:extLst>
              </p:cNvPr>
              <p:cNvSpPr>
                <a:spLocks noChangeAspect="1"/>
              </p:cNvSpPr>
              <p:nvPr/>
            </p:nvSpPr>
            <p:spPr>
              <a:xfrm>
                <a:off x="769678" y="2044328"/>
                <a:ext cx="480127" cy="480127"/>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9" name="Grafik 8" descr="Skizze mit einfarbiger Füllung">
                <a:extLst>
                  <a:ext uri="{FF2B5EF4-FFF2-40B4-BE49-F238E27FC236}">
                    <a16:creationId xmlns:a16="http://schemas.microsoft.com/office/drawing/2014/main" id="{DB8B3E7D-A497-0E02-FBE1-8EC458DDFB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4154" y="2108060"/>
                <a:ext cx="379044" cy="379044"/>
              </a:xfrm>
              <a:prstGeom prst="rect">
                <a:avLst/>
              </a:prstGeom>
            </p:spPr>
          </p:pic>
        </p:grpSp>
      </p:grpSp>
      <p:pic>
        <p:nvPicPr>
          <p:cNvPr id="11" name="Grafik 10" descr="Klemmbrett gemischt Silhouette">
            <a:extLst>
              <a:ext uri="{FF2B5EF4-FFF2-40B4-BE49-F238E27FC236}">
                <a16:creationId xmlns:a16="http://schemas.microsoft.com/office/drawing/2014/main" id="{5C922D04-B22E-D02C-F37B-D22C3E9F3D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7607" y="4264182"/>
            <a:ext cx="596437" cy="596437"/>
          </a:xfrm>
          <a:prstGeom prst="rect">
            <a:avLst/>
          </a:prstGeom>
        </p:spPr>
      </p:pic>
      <p:grpSp>
        <p:nvGrpSpPr>
          <p:cNvPr id="63" name="Gruppieren 62">
            <a:extLst>
              <a:ext uri="{FF2B5EF4-FFF2-40B4-BE49-F238E27FC236}">
                <a16:creationId xmlns:a16="http://schemas.microsoft.com/office/drawing/2014/main" id="{8D3E806D-3FE9-D978-2D60-9AEE32233D2F}"/>
              </a:ext>
            </a:extLst>
          </p:cNvPr>
          <p:cNvGrpSpPr/>
          <p:nvPr/>
        </p:nvGrpSpPr>
        <p:grpSpPr>
          <a:xfrm>
            <a:off x="1241955" y="1839259"/>
            <a:ext cx="4621789" cy="2186335"/>
            <a:chOff x="1115436" y="5994473"/>
            <a:chExt cx="5945243" cy="2911780"/>
          </a:xfrm>
        </p:grpSpPr>
        <p:sp>
          <p:nvSpPr>
            <p:cNvPr id="64" name="Untertitel 3">
              <a:extLst>
                <a:ext uri="{FF2B5EF4-FFF2-40B4-BE49-F238E27FC236}">
                  <a16:creationId xmlns:a16="http://schemas.microsoft.com/office/drawing/2014/main" id="{73A8E352-2D4C-3274-DA47-96448B343123}"/>
                </a:ext>
              </a:extLst>
            </p:cNvPr>
            <p:cNvSpPr txBox="1">
              <a:spLocks/>
            </p:cNvSpPr>
            <p:nvPr/>
          </p:nvSpPr>
          <p:spPr>
            <a:xfrm>
              <a:off x="5326078" y="6589657"/>
              <a:ext cx="1734601" cy="569913"/>
            </a:xfrm>
            <a:prstGeom prst="rect">
              <a:avLst/>
            </a:prstGeom>
            <a:solidFill>
              <a:srgbClr val="CEA634">
                <a:lumMod val="60000"/>
                <a:lumOff val="40000"/>
              </a:srgbClr>
            </a:solidFill>
            <a:ln w="12700">
              <a:solidFill>
                <a:srgbClr val="333333"/>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14300" indent="0" algn="ctr">
                <a:lnSpc>
                  <a:spcPct val="114999"/>
                </a:lnSpc>
                <a:buClr>
                  <a:srgbClr val="315544"/>
                </a:buClr>
                <a:defRPr/>
              </a:pPr>
              <a:endParaRPr lang="en-GB" sz="900" b="1"/>
            </a:p>
          </p:txBody>
        </p:sp>
        <p:sp>
          <p:nvSpPr>
            <p:cNvPr id="65" name="Untertitel 3">
              <a:extLst>
                <a:ext uri="{FF2B5EF4-FFF2-40B4-BE49-F238E27FC236}">
                  <a16:creationId xmlns:a16="http://schemas.microsoft.com/office/drawing/2014/main" id="{1F543869-6087-A95F-02D1-6EE4B03677A1}"/>
                </a:ext>
              </a:extLst>
            </p:cNvPr>
            <p:cNvSpPr txBox="1">
              <a:spLocks/>
            </p:cNvSpPr>
            <p:nvPr/>
          </p:nvSpPr>
          <p:spPr>
            <a:xfrm>
              <a:off x="5326077" y="7726201"/>
              <a:ext cx="1734602" cy="569913"/>
            </a:xfrm>
            <a:prstGeom prst="rect">
              <a:avLst/>
            </a:prstGeom>
            <a:solidFill>
              <a:srgbClr val="BDC1C5"/>
            </a:solidFill>
            <a:ln w="12700">
              <a:solidFill>
                <a:srgbClr val="333333"/>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14300" marR="0" lvl="0" indent="0" algn="ctr" defTabSz="914400" rtl="0" eaLnBrk="1" fontAlgn="auto" latinLnBrk="0" hangingPunct="1">
                <a:lnSpc>
                  <a:spcPct val="114999"/>
                </a:lnSpc>
                <a:spcBef>
                  <a:spcPts val="0"/>
                </a:spcBef>
                <a:spcAft>
                  <a:spcPts val="0"/>
                </a:spcAft>
                <a:buClr>
                  <a:srgbClr val="315544"/>
                </a:buClr>
                <a:buSzPts val="1400"/>
                <a:buFont typeface="Sofia Sans"/>
                <a:buNone/>
                <a:tabLst/>
                <a:defRPr/>
              </a:pPr>
              <a:endParaRPr kumimoji="0" lang="en-GB" sz="900" b="1" i="0" u="none" strike="noStrike" kern="0" cap="none" spc="0" normalizeH="0" baseline="0" noProof="0">
                <a:ln>
                  <a:noFill/>
                </a:ln>
                <a:solidFill>
                  <a:srgbClr val="333333"/>
                </a:solidFill>
                <a:effectLst/>
                <a:uLnTx/>
                <a:uFillTx/>
                <a:latin typeface="Sofia Sans"/>
                <a:sym typeface="Sofia Sans"/>
              </a:endParaRPr>
            </a:p>
          </p:txBody>
        </p:sp>
        <p:grpSp>
          <p:nvGrpSpPr>
            <p:cNvPr id="66" name="Gruppieren 65">
              <a:extLst>
                <a:ext uri="{FF2B5EF4-FFF2-40B4-BE49-F238E27FC236}">
                  <a16:creationId xmlns:a16="http://schemas.microsoft.com/office/drawing/2014/main" id="{5DB6F328-68FD-21B1-8BBB-182EE0FA316E}"/>
                </a:ext>
              </a:extLst>
            </p:cNvPr>
            <p:cNvGrpSpPr/>
            <p:nvPr/>
          </p:nvGrpSpPr>
          <p:grpSpPr>
            <a:xfrm>
              <a:off x="1115436" y="5994473"/>
              <a:ext cx="2888735" cy="2911780"/>
              <a:chOff x="1092198" y="4889372"/>
              <a:chExt cx="2888735" cy="2911780"/>
            </a:xfrm>
          </p:grpSpPr>
          <p:pic>
            <p:nvPicPr>
              <p:cNvPr id="67" name="Grafik 66" descr="Bergszenerie Silhouette">
                <a:extLst>
                  <a:ext uri="{FF2B5EF4-FFF2-40B4-BE49-F238E27FC236}">
                    <a16:creationId xmlns:a16="http://schemas.microsoft.com/office/drawing/2014/main" id="{12E4DF03-E6E5-7207-8B20-9CB810346F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7044" y="4889372"/>
                <a:ext cx="594099" cy="594099"/>
              </a:xfrm>
              <a:prstGeom prst="rect">
                <a:avLst/>
              </a:prstGeom>
            </p:spPr>
          </p:pic>
          <p:sp>
            <p:nvSpPr>
              <p:cNvPr id="68" name="Textfeld 67">
                <a:extLst>
                  <a:ext uri="{FF2B5EF4-FFF2-40B4-BE49-F238E27FC236}">
                    <a16:creationId xmlns:a16="http://schemas.microsoft.com/office/drawing/2014/main" id="{6708B3B9-7006-3993-8652-AEBE2154413B}"/>
                  </a:ext>
                </a:extLst>
              </p:cNvPr>
              <p:cNvSpPr txBox="1"/>
              <p:nvPr/>
            </p:nvSpPr>
            <p:spPr>
              <a:xfrm>
                <a:off x="2077017" y="5035942"/>
                <a:ext cx="1438584" cy="491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333333"/>
                    </a:solidFill>
                    <a:effectLst/>
                    <a:uLnTx/>
                    <a:uFillTx/>
                    <a:latin typeface="Sofia Sans"/>
                    <a:sym typeface="Sofia Sans"/>
                  </a:rPr>
                  <a:t>Hoch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err="1">
                    <a:ln>
                      <a:noFill/>
                    </a:ln>
                    <a:solidFill>
                      <a:srgbClr val="333333"/>
                    </a:solidFill>
                    <a:effectLst/>
                    <a:uLnTx/>
                    <a:uFillTx/>
                    <a:latin typeface="Sofia Sans"/>
                    <a:sym typeface="Sofia Sans"/>
                  </a:rPr>
                  <a:t>gelegene</a:t>
                </a:r>
                <a:r>
                  <a:rPr kumimoji="0" lang="en-GB" sz="900" b="0" i="0" u="none" strike="noStrike" kern="0" cap="none" spc="0" normalizeH="0" baseline="0" noProof="0">
                    <a:ln>
                      <a:noFill/>
                    </a:ln>
                    <a:solidFill>
                      <a:srgbClr val="333333"/>
                    </a:solidFill>
                    <a:effectLst/>
                    <a:uLnTx/>
                    <a:uFillTx/>
                    <a:latin typeface="Sofia Sans"/>
                    <a:sym typeface="Sofia Sans"/>
                  </a:rPr>
                  <a:t> </a:t>
                </a:r>
                <a:r>
                  <a:rPr kumimoji="0" lang="en-GB" sz="900" b="0" i="0" u="none" strike="noStrike" kern="0" cap="none" spc="0" normalizeH="0" baseline="0" noProof="0" err="1">
                    <a:ln>
                      <a:noFill/>
                    </a:ln>
                    <a:solidFill>
                      <a:srgbClr val="333333"/>
                    </a:solidFill>
                    <a:effectLst/>
                    <a:uLnTx/>
                    <a:uFillTx/>
                    <a:latin typeface="Sofia Sans"/>
                    <a:sym typeface="Sofia Sans"/>
                  </a:rPr>
                  <a:t>Gebiete</a:t>
                </a:r>
                <a:endParaRPr kumimoji="0" lang="en-GB" sz="900" b="0" i="0" u="none" strike="noStrike" kern="0" cap="none" spc="0" normalizeH="0" baseline="0" noProof="0">
                  <a:ln>
                    <a:noFill/>
                  </a:ln>
                  <a:solidFill>
                    <a:srgbClr val="333333"/>
                  </a:solidFill>
                  <a:effectLst/>
                  <a:uLnTx/>
                  <a:uFillTx/>
                  <a:latin typeface="Sofia Sans"/>
                </a:endParaRPr>
              </a:p>
            </p:txBody>
          </p:sp>
          <p:pic>
            <p:nvPicPr>
              <p:cNvPr id="69" name="Grafik 68" descr="Stadt Silhouette">
                <a:extLst>
                  <a:ext uri="{FF2B5EF4-FFF2-40B4-BE49-F238E27FC236}">
                    <a16:creationId xmlns:a16="http://schemas.microsoft.com/office/drawing/2014/main" id="{5C3CC1B6-EEE7-0CD7-27BC-F74F5B0DCD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92198" y="5577826"/>
                <a:ext cx="663790" cy="663926"/>
              </a:xfrm>
              <a:prstGeom prst="rect">
                <a:avLst/>
              </a:prstGeom>
            </p:spPr>
          </p:pic>
          <p:pic>
            <p:nvPicPr>
              <p:cNvPr id="70" name="Grafik 69" descr="Wüstenszenerie Silhouette">
                <a:extLst>
                  <a:ext uri="{FF2B5EF4-FFF2-40B4-BE49-F238E27FC236}">
                    <a16:creationId xmlns:a16="http://schemas.microsoft.com/office/drawing/2014/main" id="{A097D7CE-DBDD-31B1-C229-3FA05303F62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27044" y="7206932"/>
                <a:ext cx="594099" cy="594220"/>
              </a:xfrm>
              <a:prstGeom prst="rect">
                <a:avLst/>
              </a:prstGeom>
            </p:spPr>
          </p:pic>
          <p:pic>
            <p:nvPicPr>
              <p:cNvPr id="71" name="Grafik 70" descr="Leuchtturmszenerie Silhouette">
                <a:extLst>
                  <a:ext uri="{FF2B5EF4-FFF2-40B4-BE49-F238E27FC236}">
                    <a16:creationId xmlns:a16="http://schemas.microsoft.com/office/drawing/2014/main" id="{21ABC67F-959E-DB45-F344-70D283E1B49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7044" y="6430462"/>
                <a:ext cx="594099" cy="594220"/>
              </a:xfrm>
              <a:prstGeom prst="rect">
                <a:avLst/>
              </a:prstGeom>
            </p:spPr>
          </p:pic>
          <p:sp>
            <p:nvSpPr>
              <p:cNvPr id="72" name="Textfeld 71">
                <a:extLst>
                  <a:ext uri="{FF2B5EF4-FFF2-40B4-BE49-F238E27FC236}">
                    <a16:creationId xmlns:a16="http://schemas.microsoft.com/office/drawing/2014/main" id="{F964DF24-7A25-8F60-E3BA-FD7F73066DB4}"/>
                  </a:ext>
                </a:extLst>
              </p:cNvPr>
              <p:cNvSpPr txBox="1"/>
              <p:nvPr/>
            </p:nvSpPr>
            <p:spPr>
              <a:xfrm>
                <a:off x="1936642" y="5674395"/>
                <a:ext cx="1578964" cy="491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err="1">
                    <a:ln>
                      <a:noFill/>
                    </a:ln>
                    <a:solidFill>
                      <a:srgbClr val="333333"/>
                    </a:solidFill>
                    <a:effectLst/>
                    <a:uLnTx/>
                    <a:uFillTx/>
                    <a:latin typeface="Sofia Sans"/>
                  </a:rPr>
                  <a:t>Geschlossene</a:t>
                </a:r>
                <a:r>
                  <a:rPr kumimoji="0" lang="en-GB" sz="900" b="0" i="0" u="none" strike="noStrike" kern="0" cap="none" spc="0" normalizeH="0" baseline="0" noProof="0">
                    <a:ln>
                      <a:noFill/>
                    </a:ln>
                    <a:solidFill>
                      <a:srgbClr val="333333"/>
                    </a:solidFill>
                    <a:effectLst/>
                    <a:uLnTx/>
                    <a:uFillTx/>
                    <a:latin typeface="Sofia Sans"/>
                  </a:rPr>
                  <a:t> und </a:t>
                </a:r>
                <a:r>
                  <a:rPr kumimoji="0" lang="en-GB" sz="900" b="0" i="0" u="none" strike="noStrike" kern="0" cap="none" spc="0" normalizeH="0" baseline="0" noProof="0" err="1">
                    <a:ln>
                      <a:noFill/>
                    </a:ln>
                    <a:solidFill>
                      <a:srgbClr val="333333"/>
                    </a:solidFill>
                    <a:effectLst/>
                    <a:uLnTx/>
                    <a:uFillTx/>
                    <a:latin typeface="Sofia Sans"/>
                  </a:rPr>
                  <a:t>tiefliegende</a:t>
                </a:r>
                <a:r>
                  <a:rPr kumimoji="0" lang="en-GB" sz="900" b="0" i="0" u="none" strike="noStrike" kern="0" cap="none" spc="0" normalizeH="0" baseline="0" noProof="0">
                    <a:ln>
                      <a:noFill/>
                    </a:ln>
                    <a:solidFill>
                      <a:srgbClr val="333333"/>
                    </a:solidFill>
                    <a:effectLst/>
                    <a:uLnTx/>
                    <a:uFillTx/>
                    <a:latin typeface="Sofia Sans"/>
                  </a:rPr>
                  <a:t> </a:t>
                </a:r>
                <a:r>
                  <a:rPr kumimoji="0" lang="en-GB" sz="900" b="0" i="0" u="none" strike="noStrike" kern="0" cap="none" spc="0" normalizeH="0" baseline="0" noProof="0" err="1">
                    <a:ln>
                      <a:noFill/>
                    </a:ln>
                    <a:solidFill>
                      <a:srgbClr val="333333"/>
                    </a:solidFill>
                    <a:effectLst/>
                    <a:uLnTx/>
                    <a:uFillTx/>
                    <a:latin typeface="Sofia Sans"/>
                  </a:rPr>
                  <a:t>Gebiete</a:t>
                </a:r>
                <a:endParaRPr kumimoji="0" lang="en-GB" sz="900" b="0" i="0" u="none" strike="noStrike" kern="0" cap="none" spc="0" normalizeH="0" baseline="0" noProof="0">
                  <a:ln>
                    <a:noFill/>
                  </a:ln>
                  <a:solidFill>
                    <a:srgbClr val="333333"/>
                  </a:solidFill>
                  <a:effectLst/>
                  <a:uLnTx/>
                  <a:uFillTx/>
                  <a:latin typeface="Sofia Sans"/>
                </a:endParaRPr>
              </a:p>
            </p:txBody>
          </p:sp>
          <p:sp>
            <p:nvSpPr>
              <p:cNvPr id="73" name="Textfeld 72">
                <a:extLst>
                  <a:ext uri="{FF2B5EF4-FFF2-40B4-BE49-F238E27FC236}">
                    <a16:creationId xmlns:a16="http://schemas.microsoft.com/office/drawing/2014/main" id="{6E9A8238-B937-C393-3F3E-6437B9477DE8}"/>
                  </a:ext>
                </a:extLst>
              </p:cNvPr>
              <p:cNvSpPr txBox="1"/>
              <p:nvPr/>
            </p:nvSpPr>
            <p:spPr>
              <a:xfrm>
                <a:off x="1936638" y="6515922"/>
                <a:ext cx="1578964" cy="491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err="1">
                    <a:ln>
                      <a:noFill/>
                    </a:ln>
                    <a:solidFill>
                      <a:srgbClr val="333333"/>
                    </a:solidFill>
                    <a:effectLst/>
                    <a:uLnTx/>
                    <a:uFillTx/>
                    <a:latin typeface="Sofia Sans"/>
                  </a:rPr>
                  <a:t>Küstengebiete</a:t>
                </a:r>
                <a:r>
                  <a:rPr kumimoji="0" lang="en-GB" sz="900" b="0" i="0" u="none" strike="noStrike" kern="0" cap="none" spc="0" normalizeH="0" baseline="0" noProof="0">
                    <a:ln>
                      <a:noFill/>
                    </a:ln>
                    <a:solidFill>
                      <a:srgbClr val="333333"/>
                    </a:solidFill>
                    <a:effectLst/>
                    <a:uLnTx/>
                    <a:uFillTx/>
                    <a:latin typeface="Sofia Sans"/>
                  </a:rPr>
                  <a:t> (</a:t>
                </a:r>
                <a:r>
                  <a:rPr kumimoji="0" lang="en-GB" sz="900" b="0" i="0" u="none" strike="noStrike" kern="0" cap="none" spc="0" normalizeH="0" baseline="0" noProof="0" err="1">
                    <a:ln>
                      <a:noFill/>
                    </a:ln>
                    <a:solidFill>
                      <a:srgbClr val="333333"/>
                    </a:solidFill>
                    <a:effectLst/>
                    <a:uLnTx/>
                    <a:uFillTx/>
                    <a:latin typeface="Sofia Sans"/>
                  </a:rPr>
                  <a:t>Ozeane</a:t>
                </a:r>
                <a:r>
                  <a:rPr kumimoji="0" lang="en-GB" sz="900" b="0" i="0" u="none" strike="noStrike" kern="0" cap="none" spc="0" normalizeH="0" baseline="0" noProof="0">
                    <a:ln>
                      <a:noFill/>
                    </a:ln>
                    <a:solidFill>
                      <a:srgbClr val="333333"/>
                    </a:solidFill>
                    <a:effectLst/>
                    <a:uLnTx/>
                    <a:uFillTx/>
                    <a:latin typeface="Sofia Sans"/>
                  </a:rPr>
                  <a:t>, Meere) </a:t>
                </a:r>
              </a:p>
            </p:txBody>
          </p:sp>
          <p:sp>
            <p:nvSpPr>
              <p:cNvPr id="74" name="Textfeld 73">
                <a:extLst>
                  <a:ext uri="{FF2B5EF4-FFF2-40B4-BE49-F238E27FC236}">
                    <a16:creationId xmlns:a16="http://schemas.microsoft.com/office/drawing/2014/main" id="{A67A7964-517B-D84A-920D-65EB4381DFD6}"/>
                  </a:ext>
                </a:extLst>
              </p:cNvPr>
              <p:cNvSpPr txBox="1"/>
              <p:nvPr/>
            </p:nvSpPr>
            <p:spPr>
              <a:xfrm>
                <a:off x="1936638" y="7364191"/>
                <a:ext cx="1578964" cy="307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err="1">
                    <a:ln>
                      <a:noFill/>
                    </a:ln>
                    <a:solidFill>
                      <a:srgbClr val="333333"/>
                    </a:solidFill>
                    <a:effectLst/>
                    <a:uLnTx/>
                    <a:uFillTx/>
                    <a:latin typeface="Sofia Sans"/>
                  </a:rPr>
                  <a:t>Offene</a:t>
                </a:r>
                <a:r>
                  <a:rPr kumimoji="0" lang="en-GB" sz="900" b="0" i="0" u="none" strike="noStrike" kern="0" cap="none" spc="0" normalizeH="0" baseline="0" noProof="0">
                    <a:ln>
                      <a:noFill/>
                    </a:ln>
                    <a:solidFill>
                      <a:srgbClr val="333333"/>
                    </a:solidFill>
                    <a:effectLst/>
                    <a:uLnTx/>
                    <a:uFillTx/>
                    <a:latin typeface="Sofia Sans"/>
                  </a:rPr>
                  <a:t> </a:t>
                </a:r>
                <a:r>
                  <a:rPr kumimoji="0" lang="en-GB" sz="900" b="0" i="0" u="none" strike="noStrike" kern="0" cap="none" spc="0" normalizeH="0" baseline="0" noProof="0" err="1">
                    <a:ln>
                      <a:noFill/>
                    </a:ln>
                    <a:solidFill>
                      <a:srgbClr val="333333"/>
                    </a:solidFill>
                    <a:effectLst/>
                    <a:uLnTx/>
                    <a:uFillTx/>
                    <a:latin typeface="Sofia Sans"/>
                  </a:rPr>
                  <a:t>Flächen</a:t>
                </a:r>
                <a:endParaRPr kumimoji="0" lang="en-GB" sz="900" b="0" i="0" u="none" strike="noStrike" kern="0" cap="none" spc="0" normalizeH="0" baseline="0" noProof="0">
                  <a:ln>
                    <a:noFill/>
                  </a:ln>
                  <a:solidFill>
                    <a:srgbClr val="333333"/>
                  </a:solidFill>
                  <a:effectLst/>
                  <a:uLnTx/>
                  <a:uFillTx/>
                  <a:latin typeface="Sofia Sans"/>
                </a:endParaRPr>
              </a:p>
            </p:txBody>
          </p:sp>
          <p:sp>
            <p:nvSpPr>
              <p:cNvPr id="75" name="Ellipse 74">
                <a:extLst>
                  <a:ext uri="{FF2B5EF4-FFF2-40B4-BE49-F238E27FC236}">
                    <a16:creationId xmlns:a16="http://schemas.microsoft.com/office/drawing/2014/main" id="{328A29A5-8284-0A02-5FBF-BA091393538F}"/>
                  </a:ext>
                </a:extLst>
              </p:cNvPr>
              <p:cNvSpPr/>
              <p:nvPr/>
            </p:nvSpPr>
            <p:spPr>
              <a:xfrm>
                <a:off x="3731103" y="5098297"/>
                <a:ext cx="249310" cy="270148"/>
              </a:xfrm>
              <a:prstGeom prst="ellipse">
                <a:avLst/>
              </a:prstGeom>
              <a:noFill/>
              <a:ln w="25400" cap="flat" cmpd="sng" algn="ctr">
                <a:solidFill>
                  <a:srgbClr val="CFE3D9">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sp>
            <p:nvSpPr>
              <p:cNvPr id="76" name="Ellipse 75">
                <a:extLst>
                  <a:ext uri="{FF2B5EF4-FFF2-40B4-BE49-F238E27FC236}">
                    <a16:creationId xmlns:a16="http://schemas.microsoft.com/office/drawing/2014/main" id="{F23FD2B6-47DB-DF44-1B76-C8949E927A14}"/>
                  </a:ext>
                </a:extLst>
              </p:cNvPr>
              <p:cNvSpPr/>
              <p:nvPr/>
            </p:nvSpPr>
            <p:spPr>
              <a:xfrm>
                <a:off x="3731103" y="7390145"/>
                <a:ext cx="249310" cy="270148"/>
              </a:xfrm>
              <a:prstGeom prst="ellipse">
                <a:avLst/>
              </a:prstGeom>
              <a:noFill/>
              <a:ln w="25400" cap="flat" cmpd="sng" algn="ctr">
                <a:solidFill>
                  <a:srgbClr val="CFE3D9">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sp>
            <p:nvSpPr>
              <p:cNvPr id="77" name="Ellipse 76">
                <a:extLst>
                  <a:ext uri="{FF2B5EF4-FFF2-40B4-BE49-F238E27FC236}">
                    <a16:creationId xmlns:a16="http://schemas.microsoft.com/office/drawing/2014/main" id="{BB760420-4522-7BB1-DB5F-37B0DD4AB507}"/>
                  </a:ext>
                </a:extLst>
              </p:cNvPr>
              <p:cNvSpPr/>
              <p:nvPr/>
            </p:nvSpPr>
            <p:spPr>
              <a:xfrm>
                <a:off x="3731623" y="6621100"/>
                <a:ext cx="249310" cy="270148"/>
              </a:xfrm>
              <a:prstGeom prst="ellipse">
                <a:avLst/>
              </a:prstGeom>
              <a:noFill/>
              <a:ln w="25400" cap="flat" cmpd="sng" algn="ctr">
                <a:solidFill>
                  <a:srgbClr val="CFE3D9">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sp>
            <p:nvSpPr>
              <p:cNvPr id="78" name="Ellipse 77">
                <a:extLst>
                  <a:ext uri="{FF2B5EF4-FFF2-40B4-BE49-F238E27FC236}">
                    <a16:creationId xmlns:a16="http://schemas.microsoft.com/office/drawing/2014/main" id="{CD2B7F9E-D166-D4D7-5D7F-84E3BFCF26C6}"/>
                  </a:ext>
                </a:extLst>
              </p:cNvPr>
              <p:cNvSpPr/>
              <p:nvPr/>
            </p:nvSpPr>
            <p:spPr>
              <a:xfrm>
                <a:off x="3731103" y="5843954"/>
                <a:ext cx="249310" cy="270148"/>
              </a:xfrm>
              <a:prstGeom prst="ellipse">
                <a:avLst/>
              </a:prstGeom>
              <a:noFill/>
              <a:ln w="25400" cap="flat" cmpd="sng" algn="ctr">
                <a:solidFill>
                  <a:srgbClr val="CFE3D9">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grpSp>
      </p:grpSp>
      <p:sp>
        <p:nvSpPr>
          <p:cNvPr id="83" name="Textfeld 82">
            <a:extLst>
              <a:ext uri="{FF2B5EF4-FFF2-40B4-BE49-F238E27FC236}">
                <a16:creationId xmlns:a16="http://schemas.microsoft.com/office/drawing/2014/main" id="{11C3B7A8-5DBE-1EBC-C79F-E24DE28FF260}"/>
              </a:ext>
            </a:extLst>
          </p:cNvPr>
          <p:cNvSpPr txBox="1"/>
          <p:nvPr/>
        </p:nvSpPr>
        <p:spPr>
          <a:xfrm>
            <a:off x="1185348" y="4402489"/>
            <a:ext cx="7182908" cy="523220"/>
          </a:xfrm>
          <a:prstGeom prst="rect">
            <a:avLst/>
          </a:prstGeom>
          <a:noFill/>
        </p:spPr>
        <p:txBody>
          <a:bodyPr wrap="square" lIns="91440" tIns="45720" rIns="91440" bIns="45720" anchor="t">
            <a:spAutoFit/>
          </a:bodyPr>
          <a:lstStyle/>
          <a:p>
            <a:r>
              <a:rPr lang="en-US" b="1">
                <a:latin typeface="Sofia Sans"/>
              </a:rPr>
              <a:t>Aufgabe 2:</a:t>
            </a:r>
            <a:r>
              <a:rPr lang="de-DE">
                <a:latin typeface="Sofia Sans"/>
              </a:rPr>
              <a:t> Wählt einen Ort aus und erklärt, warum es dort windig ist oder nicht.</a:t>
            </a:r>
          </a:p>
          <a:p>
            <a:r>
              <a:rPr lang="de-DE">
                <a:latin typeface="Sofia Sans"/>
              </a:rPr>
              <a:t>Nutzt dafür die Hinweise auf Seite 15.</a:t>
            </a:r>
            <a:endParaRPr lang="en-US">
              <a:latin typeface="Sofia Sans"/>
            </a:endParaRPr>
          </a:p>
        </p:txBody>
      </p:sp>
      <p:sp>
        <p:nvSpPr>
          <p:cNvPr id="3" name="TextBox 2">
            <a:extLst>
              <a:ext uri="{FF2B5EF4-FFF2-40B4-BE49-F238E27FC236}">
                <a16:creationId xmlns:a16="http://schemas.microsoft.com/office/drawing/2014/main" id="{7772C789-D7CC-F5F9-3197-C7A6F3113D9B}"/>
              </a:ext>
            </a:extLst>
          </p:cNvPr>
          <p:cNvSpPr txBox="1"/>
          <p:nvPr/>
        </p:nvSpPr>
        <p:spPr>
          <a:xfrm>
            <a:off x="4290164" y="2301658"/>
            <a:ext cx="1727943" cy="564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gn="ctr">
              <a:lnSpc>
                <a:spcPct val="114999"/>
              </a:lnSpc>
              <a:buClr>
                <a:srgbClr val="315544"/>
              </a:buClr>
              <a:buSzPts val="1400"/>
              <a:defRPr/>
            </a:pPr>
            <a:r>
              <a:rPr lang="de-DE" sz="900" b="1">
                <a:solidFill>
                  <a:srgbClr val="333333"/>
                </a:solidFill>
                <a:latin typeface="Sofia Sans"/>
                <a:sym typeface="Sofia Sans"/>
              </a:rPr>
              <a:t>GUTE STANDORTE</a:t>
            </a:r>
            <a:endParaRPr lang="en-US" sz="900" b="1">
              <a:solidFill>
                <a:srgbClr val="333333"/>
              </a:solidFill>
              <a:latin typeface="Sofia Sans"/>
              <a:sym typeface="Sofia Sans"/>
            </a:endParaRPr>
          </a:p>
          <a:p>
            <a:pPr marL="114300" algn="ctr">
              <a:lnSpc>
                <a:spcPct val="114999"/>
              </a:lnSpc>
              <a:buClr>
                <a:srgbClr val="315544"/>
              </a:buClr>
              <a:buSzPts val="1400"/>
              <a:defRPr/>
            </a:pPr>
            <a:r>
              <a:rPr lang="en-GB" sz="900" b="1">
                <a:solidFill>
                  <a:srgbClr val="333333"/>
                </a:solidFill>
                <a:latin typeface="Sofia Sans"/>
                <a:sym typeface="Sofia Sans"/>
              </a:rPr>
              <a:t>(</a:t>
            </a:r>
            <a:r>
              <a:rPr lang="en-GB" sz="900" b="1" err="1">
                <a:solidFill>
                  <a:srgbClr val="333333"/>
                </a:solidFill>
                <a:latin typeface="Sofia Sans"/>
                <a:sym typeface="Sofia Sans"/>
              </a:rPr>
              <a:t>sehr</a:t>
            </a:r>
            <a:r>
              <a:rPr lang="en-GB" sz="900" b="1">
                <a:solidFill>
                  <a:srgbClr val="333333"/>
                </a:solidFill>
                <a:latin typeface="Sofia Sans"/>
                <a:sym typeface="Sofia Sans"/>
              </a:rPr>
              <a:t> </a:t>
            </a:r>
            <a:r>
              <a:rPr lang="en-GB" sz="900" b="1" err="1">
                <a:solidFill>
                  <a:srgbClr val="333333"/>
                </a:solidFill>
                <a:latin typeface="Sofia Sans"/>
                <a:sym typeface="Sofia Sans"/>
              </a:rPr>
              <a:t>windig</a:t>
            </a:r>
            <a:r>
              <a:rPr lang="en-GB" sz="900" b="1">
                <a:solidFill>
                  <a:srgbClr val="333333"/>
                </a:solidFill>
                <a:latin typeface="Sofia Sans"/>
                <a:sym typeface="Sofia Sans"/>
              </a:rPr>
              <a:t>)</a:t>
            </a:r>
            <a:endParaRPr lang="en-US" sz="900" b="1">
              <a:solidFill>
                <a:srgbClr val="333333"/>
              </a:solidFill>
              <a:latin typeface="Sofia Sans"/>
              <a:sym typeface="Sofia Sans"/>
            </a:endParaRPr>
          </a:p>
          <a:p>
            <a:pPr marL="114300" algn="ctr">
              <a:lnSpc>
                <a:spcPct val="114999"/>
              </a:lnSpc>
              <a:buClr>
                <a:srgbClr val="315544"/>
              </a:buClr>
              <a:buSzPts val="1400"/>
              <a:defRPr/>
            </a:pPr>
            <a:endParaRPr lang="en-US" sz="900" b="1">
              <a:solidFill>
                <a:srgbClr val="333333"/>
              </a:solidFill>
              <a:latin typeface="Sofia Sans"/>
              <a:sym typeface="Sofia Sans"/>
            </a:endParaRPr>
          </a:p>
        </p:txBody>
      </p:sp>
      <p:sp>
        <p:nvSpPr>
          <p:cNvPr id="4" name="TextBox 3">
            <a:extLst>
              <a:ext uri="{FF2B5EF4-FFF2-40B4-BE49-F238E27FC236}">
                <a16:creationId xmlns:a16="http://schemas.microsoft.com/office/drawing/2014/main" id="{7208B478-0FD0-723C-38D0-D62BF789791C}"/>
              </a:ext>
            </a:extLst>
          </p:cNvPr>
          <p:cNvSpPr txBox="1"/>
          <p:nvPr/>
        </p:nvSpPr>
        <p:spPr>
          <a:xfrm>
            <a:off x="4290163" y="3154993"/>
            <a:ext cx="1661458" cy="724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gn="ctr">
              <a:lnSpc>
                <a:spcPct val="114999"/>
              </a:lnSpc>
              <a:defRPr/>
            </a:pPr>
            <a:r>
              <a:rPr lang="de-DE" sz="900" b="1">
                <a:solidFill>
                  <a:srgbClr val="333333"/>
                </a:solidFill>
                <a:latin typeface="Sofia Sans"/>
              </a:rPr>
              <a:t>SCHLECHTE STANDORTE</a:t>
            </a:r>
            <a:endParaRPr lang="en-US" sz="900">
              <a:solidFill>
                <a:srgbClr val="333333"/>
              </a:solidFill>
              <a:latin typeface="Sofia Sans"/>
            </a:endParaRPr>
          </a:p>
          <a:p>
            <a:pPr marL="114300" algn="ctr">
              <a:lnSpc>
                <a:spcPct val="114999"/>
              </a:lnSpc>
              <a:defRPr/>
            </a:pPr>
            <a:r>
              <a:rPr lang="en-GB" sz="900" b="1">
                <a:solidFill>
                  <a:srgbClr val="333333"/>
                </a:solidFill>
                <a:latin typeface="Sofia Sans"/>
              </a:rPr>
              <a:t>(</a:t>
            </a:r>
            <a:r>
              <a:rPr lang="en-GB" sz="900" b="1" err="1">
                <a:solidFill>
                  <a:srgbClr val="333333"/>
                </a:solidFill>
                <a:latin typeface="Sofia Sans"/>
              </a:rPr>
              <a:t>kaum</a:t>
            </a:r>
            <a:r>
              <a:rPr lang="en-GB" sz="900" b="1">
                <a:solidFill>
                  <a:srgbClr val="333333"/>
                </a:solidFill>
                <a:latin typeface="Sofia Sans"/>
              </a:rPr>
              <a:t> Wind)</a:t>
            </a:r>
            <a:endParaRPr lang="en-US" sz="900">
              <a:solidFill>
                <a:srgbClr val="333333"/>
              </a:solidFill>
              <a:latin typeface="Sofia Sans"/>
            </a:endParaRPr>
          </a:p>
          <a:p>
            <a:pPr marL="114300" algn="ctr">
              <a:lnSpc>
                <a:spcPct val="114999"/>
              </a:lnSpc>
              <a:buSzPts val="1400"/>
              <a:defRPr/>
            </a:pPr>
            <a:endParaRPr lang="en-GB" sz="900" b="1">
              <a:solidFill>
                <a:srgbClr val="333333"/>
              </a:solidFill>
              <a:latin typeface="Sofia Sans"/>
            </a:endParaRPr>
          </a:p>
          <a:p>
            <a:pPr marL="114300" algn="ctr">
              <a:lnSpc>
                <a:spcPct val="114999"/>
              </a:lnSpc>
              <a:buClr>
                <a:srgbClr val="315544"/>
              </a:buClr>
              <a:buSzPts val="1400"/>
              <a:defRPr/>
            </a:pPr>
            <a:endParaRPr lang="en-US" sz="900" b="1">
              <a:solidFill>
                <a:srgbClr val="333333"/>
              </a:solidFill>
              <a:latin typeface="Sofia Sans"/>
              <a:sym typeface="Sofia Sans"/>
            </a:endParaRPr>
          </a:p>
        </p:txBody>
      </p:sp>
      <p:grpSp>
        <p:nvGrpSpPr>
          <p:cNvPr id="2" name="Gruppieren 1">
            <a:extLst>
              <a:ext uri="{FF2B5EF4-FFF2-40B4-BE49-F238E27FC236}">
                <a16:creationId xmlns:a16="http://schemas.microsoft.com/office/drawing/2014/main" id="{6705E959-7710-709A-308C-C9F3357CBA57}"/>
              </a:ext>
            </a:extLst>
          </p:cNvPr>
          <p:cNvGrpSpPr/>
          <p:nvPr/>
        </p:nvGrpSpPr>
        <p:grpSpPr>
          <a:xfrm>
            <a:off x="8971221" y="0"/>
            <a:ext cx="982865" cy="655243"/>
            <a:chOff x="8971221" y="0"/>
            <a:chExt cx="982865" cy="655243"/>
          </a:xfrm>
        </p:grpSpPr>
        <p:sp>
          <p:nvSpPr>
            <p:cNvPr id="13" name="Rechteck 12">
              <a:extLst>
                <a:ext uri="{FF2B5EF4-FFF2-40B4-BE49-F238E27FC236}">
                  <a16:creationId xmlns:a16="http://schemas.microsoft.com/office/drawing/2014/main" id="{C6362204-B7AA-8BA6-6FC9-4603ADB5765B}"/>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4" name="Grafik 13" descr="Ein Bild, das Grafiken, Schrift, Logo, Kreis enthält.&#10;&#10;KI-generierte Inhalte können fehlerhaft sein.">
              <a:extLst>
                <a:ext uri="{FF2B5EF4-FFF2-40B4-BE49-F238E27FC236}">
                  <a16:creationId xmlns:a16="http://schemas.microsoft.com/office/drawing/2014/main" id="{4C83D9DE-91E9-EA62-92CB-63EB9EA7D16A}"/>
                </a:ext>
              </a:extLst>
            </p:cNvPr>
            <p:cNvPicPr>
              <a:picLocks noChangeAspect="1"/>
            </p:cNvPicPr>
            <p:nvPr/>
          </p:nvPicPr>
          <p:blipFill>
            <a:blip r:embed="rId16"/>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8934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F8ED3-4613-3EC5-6F7D-DE17D236C93A}"/>
            </a:ext>
          </a:extLst>
        </p:cNvPr>
        <p:cNvGrpSpPr/>
        <p:nvPr/>
      </p:nvGrpSpPr>
      <p:grpSpPr>
        <a:xfrm>
          <a:off x="0" y="0"/>
          <a:ext cx="0" cy="0"/>
          <a:chOff x="0" y="0"/>
          <a:chExt cx="0" cy="0"/>
        </a:xfrm>
      </p:grpSpPr>
      <p:cxnSp>
        <p:nvCxnSpPr>
          <p:cNvPr id="2" name="Gerader Verbinder 1">
            <a:extLst>
              <a:ext uri="{FF2B5EF4-FFF2-40B4-BE49-F238E27FC236}">
                <a16:creationId xmlns:a16="http://schemas.microsoft.com/office/drawing/2014/main" id="{FFCA0EE4-F302-3B52-BCA0-FED668FBEE63}"/>
              </a:ext>
            </a:extLst>
          </p:cNvPr>
          <p:cNvCxnSpPr>
            <a:cxnSpLocks/>
          </p:cNvCxnSpPr>
          <p:nvPr/>
        </p:nvCxnSpPr>
        <p:spPr>
          <a:xfrm flipV="1">
            <a:off x="3390327" y="2446298"/>
            <a:ext cx="1292991" cy="13707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E0DA7DE4-E851-931C-C7AC-7BF7837FCB4F}"/>
              </a:ext>
            </a:extLst>
          </p:cNvPr>
          <p:cNvCxnSpPr>
            <a:cxnSpLocks/>
          </p:cNvCxnSpPr>
          <p:nvPr/>
        </p:nvCxnSpPr>
        <p:spPr>
          <a:xfrm flipV="1">
            <a:off x="3390327" y="2418061"/>
            <a:ext cx="1233040" cy="8200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C39B6C80-3ECE-F14F-DE68-55A5807B244D}"/>
              </a:ext>
            </a:extLst>
          </p:cNvPr>
          <p:cNvCxnSpPr>
            <a:cxnSpLocks/>
          </p:cNvCxnSpPr>
          <p:nvPr/>
        </p:nvCxnSpPr>
        <p:spPr>
          <a:xfrm>
            <a:off x="3390327" y="2086975"/>
            <a:ext cx="1515628" cy="3880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FBA49FE7-87D5-D7DD-F7DD-04A985F3FB90}"/>
              </a:ext>
            </a:extLst>
          </p:cNvPr>
          <p:cNvCxnSpPr>
            <a:cxnSpLocks/>
          </p:cNvCxnSpPr>
          <p:nvPr/>
        </p:nvCxnSpPr>
        <p:spPr>
          <a:xfrm>
            <a:off x="3390327" y="2644828"/>
            <a:ext cx="1124951" cy="7086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oogle Shape;362;p27">
            <a:extLst>
              <a:ext uri="{FF2B5EF4-FFF2-40B4-BE49-F238E27FC236}">
                <a16:creationId xmlns:a16="http://schemas.microsoft.com/office/drawing/2014/main" id="{0B4E8D16-5794-B84F-5FB1-07AE764747B9}"/>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de-DE" noProof="1"/>
              <a:t>Windstärke an verschiedenen Orten</a:t>
            </a:r>
          </a:p>
        </p:txBody>
      </p:sp>
      <p:grpSp>
        <p:nvGrpSpPr>
          <p:cNvPr id="5" name="Gruppieren 4">
            <a:extLst>
              <a:ext uri="{FF2B5EF4-FFF2-40B4-BE49-F238E27FC236}">
                <a16:creationId xmlns:a16="http://schemas.microsoft.com/office/drawing/2014/main" id="{DFD9A122-5BCC-F701-B824-C22FBA5CD681}"/>
              </a:ext>
            </a:extLst>
          </p:cNvPr>
          <p:cNvGrpSpPr/>
          <p:nvPr/>
        </p:nvGrpSpPr>
        <p:grpSpPr>
          <a:xfrm>
            <a:off x="761828" y="1292201"/>
            <a:ext cx="7663035" cy="480127"/>
            <a:chOff x="824618" y="1669310"/>
            <a:chExt cx="7663035" cy="480127"/>
          </a:xfrm>
        </p:grpSpPr>
        <p:sp>
          <p:nvSpPr>
            <p:cNvPr id="6" name="Textfeld 5">
              <a:extLst>
                <a:ext uri="{FF2B5EF4-FFF2-40B4-BE49-F238E27FC236}">
                  <a16:creationId xmlns:a16="http://schemas.microsoft.com/office/drawing/2014/main" id="{59691CD4-C725-A132-4C9A-94AA146E13B5}"/>
                </a:ext>
              </a:extLst>
            </p:cNvPr>
            <p:cNvSpPr txBox="1"/>
            <p:nvPr/>
          </p:nvSpPr>
          <p:spPr>
            <a:xfrm>
              <a:off x="1304745" y="1768675"/>
              <a:ext cx="71829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b="1" noProof="1">
                  <a:latin typeface="Sofia Sans"/>
                </a:rPr>
                <a:t>Aufgabe 1: </a:t>
              </a:r>
              <a:r>
                <a:rPr lang="de-DE" noProof="1">
                  <a:latin typeface="Sofia Sans"/>
                </a:rPr>
                <a:t>Bereit für eine Herausforderung? Öffnet euer Arbeitsbuch auf Seite 14. </a:t>
              </a:r>
            </a:p>
          </p:txBody>
        </p:sp>
        <p:grpSp>
          <p:nvGrpSpPr>
            <p:cNvPr id="7" name="Gruppieren 6">
              <a:extLst>
                <a:ext uri="{FF2B5EF4-FFF2-40B4-BE49-F238E27FC236}">
                  <a16:creationId xmlns:a16="http://schemas.microsoft.com/office/drawing/2014/main" id="{9E6BEEEF-C674-2302-DF2C-75872A9B6F28}"/>
                </a:ext>
              </a:extLst>
            </p:cNvPr>
            <p:cNvGrpSpPr/>
            <p:nvPr/>
          </p:nvGrpSpPr>
          <p:grpSpPr>
            <a:xfrm>
              <a:off x="824618" y="1669310"/>
              <a:ext cx="480127" cy="480127"/>
              <a:chOff x="769678" y="2044328"/>
              <a:chExt cx="480127" cy="480127"/>
            </a:xfrm>
          </p:grpSpPr>
          <p:sp>
            <p:nvSpPr>
              <p:cNvPr id="8" name="Ellipse 7">
                <a:extLst>
                  <a:ext uri="{FF2B5EF4-FFF2-40B4-BE49-F238E27FC236}">
                    <a16:creationId xmlns:a16="http://schemas.microsoft.com/office/drawing/2014/main" id="{4E6D7E9F-871A-0B82-861C-FB8CF4247042}"/>
                  </a:ext>
                </a:extLst>
              </p:cNvPr>
              <p:cNvSpPr>
                <a:spLocks noChangeAspect="1"/>
              </p:cNvSpPr>
              <p:nvPr/>
            </p:nvSpPr>
            <p:spPr>
              <a:xfrm>
                <a:off x="769678" y="2044328"/>
                <a:ext cx="480127" cy="480127"/>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1">
                  <a:ln>
                    <a:noFill/>
                  </a:ln>
                  <a:solidFill>
                    <a:srgbClr val="315544"/>
                  </a:solidFill>
                  <a:effectLst/>
                  <a:uLnTx/>
                  <a:uFillTx/>
                  <a:latin typeface="Arial"/>
                  <a:ea typeface="+mn-ea"/>
                  <a:cs typeface="+mn-cs"/>
                </a:endParaRPr>
              </a:p>
            </p:txBody>
          </p:sp>
          <p:pic>
            <p:nvPicPr>
              <p:cNvPr id="9" name="Grafik 8" descr="Skizze mit einfarbiger Füllung">
                <a:extLst>
                  <a:ext uri="{FF2B5EF4-FFF2-40B4-BE49-F238E27FC236}">
                    <a16:creationId xmlns:a16="http://schemas.microsoft.com/office/drawing/2014/main" id="{D3242D57-1B97-C9CB-75AF-60EEDAB7DF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154" y="2108060"/>
                <a:ext cx="379044" cy="379044"/>
              </a:xfrm>
              <a:prstGeom prst="rect">
                <a:avLst/>
              </a:prstGeom>
            </p:spPr>
          </p:pic>
        </p:grpSp>
      </p:grpSp>
      <p:pic>
        <p:nvPicPr>
          <p:cNvPr id="11" name="Grafik 10" descr="Klemmbrett gemischt Silhouette">
            <a:extLst>
              <a:ext uri="{FF2B5EF4-FFF2-40B4-BE49-F238E27FC236}">
                <a16:creationId xmlns:a16="http://schemas.microsoft.com/office/drawing/2014/main" id="{137B01BC-AFC8-9E02-446E-E96E126D78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607" y="4264182"/>
            <a:ext cx="596437" cy="596437"/>
          </a:xfrm>
          <a:prstGeom prst="rect">
            <a:avLst/>
          </a:prstGeom>
        </p:spPr>
      </p:pic>
      <p:grpSp>
        <p:nvGrpSpPr>
          <p:cNvPr id="63" name="Gruppieren 62">
            <a:extLst>
              <a:ext uri="{FF2B5EF4-FFF2-40B4-BE49-F238E27FC236}">
                <a16:creationId xmlns:a16="http://schemas.microsoft.com/office/drawing/2014/main" id="{D5EE7272-EFAD-13E4-FA66-525495A39345}"/>
              </a:ext>
            </a:extLst>
          </p:cNvPr>
          <p:cNvGrpSpPr/>
          <p:nvPr/>
        </p:nvGrpSpPr>
        <p:grpSpPr>
          <a:xfrm>
            <a:off x="1241955" y="1839259"/>
            <a:ext cx="4564357" cy="2186335"/>
            <a:chOff x="1115436" y="5994473"/>
            <a:chExt cx="5871365" cy="2911780"/>
          </a:xfrm>
        </p:grpSpPr>
        <p:sp>
          <p:nvSpPr>
            <p:cNvPr id="64" name="Untertitel 3">
              <a:extLst>
                <a:ext uri="{FF2B5EF4-FFF2-40B4-BE49-F238E27FC236}">
                  <a16:creationId xmlns:a16="http://schemas.microsoft.com/office/drawing/2014/main" id="{AF6085A3-11DD-7D1E-44C7-584E494A81CC}"/>
                </a:ext>
              </a:extLst>
            </p:cNvPr>
            <p:cNvSpPr txBox="1">
              <a:spLocks/>
            </p:cNvSpPr>
            <p:nvPr/>
          </p:nvSpPr>
          <p:spPr>
            <a:xfrm>
              <a:off x="5326077" y="6589657"/>
              <a:ext cx="1660055" cy="569913"/>
            </a:xfrm>
            <a:prstGeom prst="rect">
              <a:avLst/>
            </a:prstGeom>
            <a:solidFill>
              <a:srgbClr val="CEA634">
                <a:lumMod val="60000"/>
                <a:lumOff val="40000"/>
              </a:srgbClr>
            </a:solidFill>
            <a:ln w="12700">
              <a:solidFill>
                <a:srgbClr val="333333"/>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14300" indent="0" algn="ctr">
                <a:lnSpc>
                  <a:spcPct val="114999"/>
                </a:lnSpc>
                <a:buClr>
                  <a:srgbClr val="315544"/>
                </a:buClr>
                <a:defRPr/>
              </a:pPr>
              <a:endParaRPr lang="de-DE" sz="900" b="1" noProof="1"/>
            </a:p>
          </p:txBody>
        </p:sp>
        <p:sp>
          <p:nvSpPr>
            <p:cNvPr id="65" name="Untertitel 3">
              <a:extLst>
                <a:ext uri="{FF2B5EF4-FFF2-40B4-BE49-F238E27FC236}">
                  <a16:creationId xmlns:a16="http://schemas.microsoft.com/office/drawing/2014/main" id="{EBE5B240-0F4C-F9E1-2966-306FA1541759}"/>
                </a:ext>
              </a:extLst>
            </p:cNvPr>
            <p:cNvSpPr txBox="1">
              <a:spLocks/>
            </p:cNvSpPr>
            <p:nvPr/>
          </p:nvSpPr>
          <p:spPr>
            <a:xfrm>
              <a:off x="5326077" y="7726201"/>
              <a:ext cx="1660724" cy="569913"/>
            </a:xfrm>
            <a:prstGeom prst="rect">
              <a:avLst/>
            </a:prstGeom>
            <a:solidFill>
              <a:srgbClr val="BDC1C5"/>
            </a:solidFill>
            <a:ln w="12700">
              <a:solidFill>
                <a:srgbClr val="333333"/>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114300" marR="0" lvl="0" indent="0" algn="ctr" defTabSz="914400" rtl="0" eaLnBrk="1" fontAlgn="auto" latinLnBrk="0" hangingPunct="1">
                <a:lnSpc>
                  <a:spcPct val="114999"/>
                </a:lnSpc>
                <a:spcBef>
                  <a:spcPts val="0"/>
                </a:spcBef>
                <a:spcAft>
                  <a:spcPts val="0"/>
                </a:spcAft>
                <a:buClr>
                  <a:srgbClr val="315544"/>
                </a:buClr>
                <a:buSzPts val="1400"/>
                <a:buFont typeface="Sofia Sans"/>
                <a:buNone/>
                <a:tabLst/>
                <a:defRPr/>
              </a:pPr>
              <a:endParaRPr kumimoji="0" lang="de-DE" sz="900" b="1" i="0" u="none" strike="noStrike" kern="0" cap="none" spc="0" normalizeH="0" baseline="0" noProof="1">
                <a:ln>
                  <a:noFill/>
                </a:ln>
                <a:solidFill>
                  <a:srgbClr val="333333"/>
                </a:solidFill>
                <a:effectLst/>
                <a:uLnTx/>
                <a:uFillTx/>
                <a:latin typeface="Sofia Sans"/>
                <a:sym typeface="Sofia Sans"/>
              </a:endParaRPr>
            </a:p>
          </p:txBody>
        </p:sp>
        <p:grpSp>
          <p:nvGrpSpPr>
            <p:cNvPr id="66" name="Gruppieren 65">
              <a:extLst>
                <a:ext uri="{FF2B5EF4-FFF2-40B4-BE49-F238E27FC236}">
                  <a16:creationId xmlns:a16="http://schemas.microsoft.com/office/drawing/2014/main" id="{D1E791B7-8C40-6DDC-8C96-906D0D92B825}"/>
                </a:ext>
              </a:extLst>
            </p:cNvPr>
            <p:cNvGrpSpPr/>
            <p:nvPr/>
          </p:nvGrpSpPr>
          <p:grpSpPr>
            <a:xfrm>
              <a:off x="1115436" y="5994473"/>
              <a:ext cx="2888735" cy="2911780"/>
              <a:chOff x="1092198" y="4889372"/>
              <a:chExt cx="2888735" cy="2911780"/>
            </a:xfrm>
          </p:grpSpPr>
          <p:pic>
            <p:nvPicPr>
              <p:cNvPr id="67" name="Grafik 66" descr="Bergszenerie Silhouette">
                <a:extLst>
                  <a:ext uri="{FF2B5EF4-FFF2-40B4-BE49-F238E27FC236}">
                    <a16:creationId xmlns:a16="http://schemas.microsoft.com/office/drawing/2014/main" id="{ECA2F8D1-7FCF-381C-2E88-0066A603F5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7044" y="4889372"/>
                <a:ext cx="594099" cy="594099"/>
              </a:xfrm>
              <a:prstGeom prst="rect">
                <a:avLst/>
              </a:prstGeom>
            </p:spPr>
          </p:pic>
          <p:sp>
            <p:nvSpPr>
              <p:cNvPr id="68" name="Textfeld 67">
                <a:extLst>
                  <a:ext uri="{FF2B5EF4-FFF2-40B4-BE49-F238E27FC236}">
                    <a16:creationId xmlns:a16="http://schemas.microsoft.com/office/drawing/2014/main" id="{1E6477D3-84EE-26EB-B811-5FE9B8AAA6A6}"/>
                  </a:ext>
                </a:extLst>
              </p:cNvPr>
              <p:cNvSpPr txBox="1"/>
              <p:nvPr/>
            </p:nvSpPr>
            <p:spPr>
              <a:xfrm>
                <a:off x="2077017" y="5035942"/>
                <a:ext cx="1476817" cy="491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1">
                    <a:ln>
                      <a:noFill/>
                    </a:ln>
                    <a:solidFill>
                      <a:srgbClr val="333333"/>
                    </a:solidFill>
                    <a:effectLst/>
                    <a:uLnTx/>
                    <a:uFillTx/>
                    <a:latin typeface="Sofia Sans"/>
                    <a:sym typeface="Sofia Sans"/>
                  </a:rPr>
                  <a:t>Hoch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1">
                    <a:ln>
                      <a:noFill/>
                    </a:ln>
                    <a:solidFill>
                      <a:srgbClr val="333333"/>
                    </a:solidFill>
                    <a:effectLst/>
                    <a:uLnTx/>
                    <a:uFillTx/>
                    <a:latin typeface="Sofia Sans"/>
                    <a:sym typeface="Sofia Sans"/>
                  </a:rPr>
                  <a:t>gelegene Gebiete</a:t>
                </a:r>
                <a:endParaRPr kumimoji="0" lang="de-DE" sz="900" b="0" i="0" u="none" strike="noStrike" kern="0" cap="none" spc="0" normalizeH="0" baseline="0" noProof="1">
                  <a:ln>
                    <a:noFill/>
                  </a:ln>
                  <a:solidFill>
                    <a:srgbClr val="333333"/>
                  </a:solidFill>
                  <a:effectLst/>
                  <a:uLnTx/>
                  <a:uFillTx/>
                  <a:latin typeface="Sofia Sans"/>
                </a:endParaRPr>
              </a:p>
            </p:txBody>
          </p:sp>
          <p:pic>
            <p:nvPicPr>
              <p:cNvPr id="69" name="Grafik 68" descr="Stadt Silhouette">
                <a:extLst>
                  <a:ext uri="{FF2B5EF4-FFF2-40B4-BE49-F238E27FC236}">
                    <a16:creationId xmlns:a16="http://schemas.microsoft.com/office/drawing/2014/main" id="{410FB3F7-B078-401D-0878-034CF68521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2198" y="5577826"/>
                <a:ext cx="663790" cy="663926"/>
              </a:xfrm>
              <a:prstGeom prst="rect">
                <a:avLst/>
              </a:prstGeom>
            </p:spPr>
          </p:pic>
          <p:pic>
            <p:nvPicPr>
              <p:cNvPr id="70" name="Grafik 69" descr="Wüstenszenerie Silhouette">
                <a:extLst>
                  <a:ext uri="{FF2B5EF4-FFF2-40B4-BE49-F238E27FC236}">
                    <a16:creationId xmlns:a16="http://schemas.microsoft.com/office/drawing/2014/main" id="{BD46A3CC-CE7A-586E-E716-FEF7EE6C4F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27044" y="7206932"/>
                <a:ext cx="594099" cy="594220"/>
              </a:xfrm>
              <a:prstGeom prst="rect">
                <a:avLst/>
              </a:prstGeom>
            </p:spPr>
          </p:pic>
          <p:pic>
            <p:nvPicPr>
              <p:cNvPr id="71" name="Grafik 70" descr="Leuchtturmszenerie Silhouette">
                <a:extLst>
                  <a:ext uri="{FF2B5EF4-FFF2-40B4-BE49-F238E27FC236}">
                    <a16:creationId xmlns:a16="http://schemas.microsoft.com/office/drawing/2014/main" id="{0FD1A2B7-0F7B-D948-9406-1A28747423E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7044" y="6430462"/>
                <a:ext cx="594099" cy="594220"/>
              </a:xfrm>
              <a:prstGeom prst="rect">
                <a:avLst/>
              </a:prstGeom>
            </p:spPr>
          </p:pic>
          <p:sp>
            <p:nvSpPr>
              <p:cNvPr id="72" name="Textfeld 71">
                <a:extLst>
                  <a:ext uri="{FF2B5EF4-FFF2-40B4-BE49-F238E27FC236}">
                    <a16:creationId xmlns:a16="http://schemas.microsoft.com/office/drawing/2014/main" id="{2F6CC82B-C35A-4C5B-143B-3E6A1F4E1F2B}"/>
                  </a:ext>
                </a:extLst>
              </p:cNvPr>
              <p:cNvSpPr txBox="1"/>
              <p:nvPr/>
            </p:nvSpPr>
            <p:spPr>
              <a:xfrm>
                <a:off x="1936642" y="5674395"/>
                <a:ext cx="1578964" cy="491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1">
                    <a:ln>
                      <a:noFill/>
                    </a:ln>
                    <a:solidFill>
                      <a:srgbClr val="333333"/>
                    </a:solidFill>
                    <a:effectLst/>
                    <a:uLnTx/>
                    <a:uFillTx/>
                    <a:latin typeface="Sofia Sans"/>
                  </a:rPr>
                  <a:t>Geschlossene und tiefliegende Gebiete</a:t>
                </a:r>
              </a:p>
            </p:txBody>
          </p:sp>
          <p:sp>
            <p:nvSpPr>
              <p:cNvPr id="73" name="Textfeld 72">
                <a:extLst>
                  <a:ext uri="{FF2B5EF4-FFF2-40B4-BE49-F238E27FC236}">
                    <a16:creationId xmlns:a16="http://schemas.microsoft.com/office/drawing/2014/main" id="{C8F9A56B-AE65-9F10-CE2F-D8661AF7ED8E}"/>
                  </a:ext>
                </a:extLst>
              </p:cNvPr>
              <p:cNvSpPr txBox="1"/>
              <p:nvPr/>
            </p:nvSpPr>
            <p:spPr>
              <a:xfrm>
                <a:off x="1936638" y="6430462"/>
                <a:ext cx="1578964" cy="491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1">
                    <a:ln>
                      <a:noFill/>
                    </a:ln>
                    <a:solidFill>
                      <a:srgbClr val="333333"/>
                    </a:solidFill>
                    <a:effectLst/>
                    <a:uLnTx/>
                    <a:uFillTx/>
                    <a:latin typeface="Sofia Sans"/>
                  </a:rPr>
                  <a:t>Küstengebiete (Ozeane, Meere)</a:t>
                </a:r>
              </a:p>
            </p:txBody>
          </p:sp>
          <p:sp>
            <p:nvSpPr>
              <p:cNvPr id="74" name="Textfeld 73">
                <a:extLst>
                  <a:ext uri="{FF2B5EF4-FFF2-40B4-BE49-F238E27FC236}">
                    <a16:creationId xmlns:a16="http://schemas.microsoft.com/office/drawing/2014/main" id="{52965962-09A7-7D0D-7593-38323B4F017C}"/>
                  </a:ext>
                </a:extLst>
              </p:cNvPr>
              <p:cNvSpPr txBox="1"/>
              <p:nvPr/>
            </p:nvSpPr>
            <p:spPr>
              <a:xfrm>
                <a:off x="1936638" y="7364191"/>
                <a:ext cx="1578964" cy="307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1">
                    <a:ln>
                      <a:noFill/>
                    </a:ln>
                    <a:solidFill>
                      <a:srgbClr val="333333"/>
                    </a:solidFill>
                    <a:effectLst/>
                    <a:uLnTx/>
                    <a:uFillTx/>
                    <a:latin typeface="Sofia Sans"/>
                  </a:rPr>
                  <a:t>Offene Flächen</a:t>
                </a:r>
              </a:p>
            </p:txBody>
          </p:sp>
          <p:sp>
            <p:nvSpPr>
              <p:cNvPr id="75" name="Ellipse 74">
                <a:extLst>
                  <a:ext uri="{FF2B5EF4-FFF2-40B4-BE49-F238E27FC236}">
                    <a16:creationId xmlns:a16="http://schemas.microsoft.com/office/drawing/2014/main" id="{A4AC36B7-782B-C212-BBEB-31BDB85BF3F8}"/>
                  </a:ext>
                </a:extLst>
              </p:cNvPr>
              <p:cNvSpPr/>
              <p:nvPr/>
            </p:nvSpPr>
            <p:spPr>
              <a:xfrm>
                <a:off x="3731103" y="5098297"/>
                <a:ext cx="249310" cy="270148"/>
              </a:xfrm>
              <a:prstGeom prst="ellipse">
                <a:avLst/>
              </a:prstGeom>
              <a:noFill/>
              <a:ln w="25400" cap="flat" cmpd="sng" algn="ctr">
                <a:solidFill>
                  <a:srgbClr val="CFE3D9">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1">
                  <a:ln>
                    <a:noFill/>
                  </a:ln>
                  <a:solidFill>
                    <a:srgbClr val="315544"/>
                  </a:solidFill>
                  <a:effectLst/>
                  <a:uLnTx/>
                  <a:uFillTx/>
                  <a:latin typeface="Arial"/>
                  <a:ea typeface="+mn-ea"/>
                  <a:cs typeface="+mn-cs"/>
                </a:endParaRPr>
              </a:p>
            </p:txBody>
          </p:sp>
          <p:sp>
            <p:nvSpPr>
              <p:cNvPr id="76" name="Ellipse 75">
                <a:extLst>
                  <a:ext uri="{FF2B5EF4-FFF2-40B4-BE49-F238E27FC236}">
                    <a16:creationId xmlns:a16="http://schemas.microsoft.com/office/drawing/2014/main" id="{2F17D41E-4B10-6C4A-FC98-EEDD8DF9E15A}"/>
                  </a:ext>
                </a:extLst>
              </p:cNvPr>
              <p:cNvSpPr/>
              <p:nvPr/>
            </p:nvSpPr>
            <p:spPr>
              <a:xfrm>
                <a:off x="3731103" y="7390145"/>
                <a:ext cx="249310" cy="270148"/>
              </a:xfrm>
              <a:prstGeom prst="ellipse">
                <a:avLst/>
              </a:prstGeom>
              <a:noFill/>
              <a:ln w="25400" cap="flat" cmpd="sng" algn="ctr">
                <a:solidFill>
                  <a:srgbClr val="CFE3D9">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1">
                  <a:ln>
                    <a:noFill/>
                  </a:ln>
                  <a:solidFill>
                    <a:srgbClr val="315544"/>
                  </a:solidFill>
                  <a:effectLst/>
                  <a:uLnTx/>
                  <a:uFillTx/>
                  <a:latin typeface="Arial"/>
                  <a:ea typeface="+mn-ea"/>
                  <a:cs typeface="+mn-cs"/>
                </a:endParaRPr>
              </a:p>
            </p:txBody>
          </p:sp>
          <p:sp>
            <p:nvSpPr>
              <p:cNvPr id="77" name="Ellipse 76">
                <a:extLst>
                  <a:ext uri="{FF2B5EF4-FFF2-40B4-BE49-F238E27FC236}">
                    <a16:creationId xmlns:a16="http://schemas.microsoft.com/office/drawing/2014/main" id="{C20EE961-235A-BD37-A2CB-0991938EEF04}"/>
                  </a:ext>
                </a:extLst>
              </p:cNvPr>
              <p:cNvSpPr/>
              <p:nvPr/>
            </p:nvSpPr>
            <p:spPr>
              <a:xfrm>
                <a:off x="3731623" y="6621100"/>
                <a:ext cx="249310" cy="270148"/>
              </a:xfrm>
              <a:prstGeom prst="ellipse">
                <a:avLst/>
              </a:prstGeom>
              <a:noFill/>
              <a:ln w="25400" cap="flat" cmpd="sng" algn="ctr">
                <a:solidFill>
                  <a:srgbClr val="CFE3D9">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1">
                  <a:ln>
                    <a:noFill/>
                  </a:ln>
                  <a:solidFill>
                    <a:srgbClr val="315544"/>
                  </a:solidFill>
                  <a:effectLst/>
                  <a:uLnTx/>
                  <a:uFillTx/>
                  <a:latin typeface="Arial"/>
                  <a:ea typeface="+mn-ea"/>
                  <a:cs typeface="+mn-cs"/>
                </a:endParaRPr>
              </a:p>
            </p:txBody>
          </p:sp>
          <p:sp>
            <p:nvSpPr>
              <p:cNvPr id="78" name="Ellipse 77">
                <a:extLst>
                  <a:ext uri="{FF2B5EF4-FFF2-40B4-BE49-F238E27FC236}">
                    <a16:creationId xmlns:a16="http://schemas.microsoft.com/office/drawing/2014/main" id="{445A6198-2BC3-AA5D-44F5-1E68C4D9AECA}"/>
                  </a:ext>
                </a:extLst>
              </p:cNvPr>
              <p:cNvSpPr/>
              <p:nvPr/>
            </p:nvSpPr>
            <p:spPr>
              <a:xfrm>
                <a:off x="3731103" y="5843954"/>
                <a:ext cx="249310" cy="270148"/>
              </a:xfrm>
              <a:prstGeom prst="ellipse">
                <a:avLst/>
              </a:prstGeom>
              <a:noFill/>
              <a:ln w="25400" cap="flat" cmpd="sng" algn="ctr">
                <a:solidFill>
                  <a:srgbClr val="CFE3D9">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1">
                  <a:ln>
                    <a:noFill/>
                  </a:ln>
                  <a:solidFill>
                    <a:srgbClr val="315544"/>
                  </a:solidFill>
                  <a:effectLst/>
                  <a:uLnTx/>
                  <a:uFillTx/>
                  <a:latin typeface="Arial"/>
                  <a:ea typeface="+mn-ea"/>
                  <a:cs typeface="+mn-cs"/>
                </a:endParaRPr>
              </a:p>
            </p:txBody>
          </p:sp>
        </p:grpSp>
      </p:grpSp>
      <p:sp>
        <p:nvSpPr>
          <p:cNvPr id="83" name="Textfeld 82">
            <a:extLst>
              <a:ext uri="{FF2B5EF4-FFF2-40B4-BE49-F238E27FC236}">
                <a16:creationId xmlns:a16="http://schemas.microsoft.com/office/drawing/2014/main" id="{FF4761CF-3FE5-B8D5-BFA3-2F519964A061}"/>
              </a:ext>
            </a:extLst>
          </p:cNvPr>
          <p:cNvSpPr txBox="1"/>
          <p:nvPr/>
        </p:nvSpPr>
        <p:spPr>
          <a:xfrm>
            <a:off x="1185348" y="4402489"/>
            <a:ext cx="7182908" cy="523220"/>
          </a:xfrm>
          <a:prstGeom prst="rect">
            <a:avLst/>
          </a:prstGeom>
          <a:noFill/>
        </p:spPr>
        <p:txBody>
          <a:bodyPr wrap="square" lIns="91440" tIns="45720" rIns="91440" bIns="45720" anchor="t">
            <a:spAutoFit/>
          </a:bodyPr>
          <a:lstStyle/>
          <a:p>
            <a:r>
              <a:rPr lang="de-DE" b="1" noProof="1">
                <a:latin typeface="Sofia Sans"/>
              </a:rPr>
              <a:t>Aufgabe 2:</a:t>
            </a:r>
            <a:r>
              <a:rPr lang="de-DE" noProof="1">
                <a:latin typeface="Sofia Sans"/>
              </a:rPr>
              <a:t> Wählt einen Ort aus und erklärt, warum es dort windig ist oder nicht.</a:t>
            </a:r>
          </a:p>
          <a:p>
            <a:r>
              <a:rPr lang="de-DE" noProof="1">
                <a:latin typeface="Sofia Sans"/>
              </a:rPr>
              <a:t>Nutzt dafür die Hinweise auf Seite 15.</a:t>
            </a:r>
          </a:p>
        </p:txBody>
      </p:sp>
      <p:sp>
        <p:nvSpPr>
          <p:cNvPr id="3" name="TextBox 2">
            <a:extLst>
              <a:ext uri="{FF2B5EF4-FFF2-40B4-BE49-F238E27FC236}">
                <a16:creationId xmlns:a16="http://schemas.microsoft.com/office/drawing/2014/main" id="{A4728A5C-C161-0764-D9DD-6FFD6B1F88B7}"/>
              </a:ext>
            </a:extLst>
          </p:cNvPr>
          <p:cNvSpPr txBox="1"/>
          <p:nvPr/>
        </p:nvSpPr>
        <p:spPr>
          <a:xfrm>
            <a:off x="4290164" y="2301658"/>
            <a:ext cx="1653435" cy="564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gn="ctr">
              <a:lnSpc>
                <a:spcPct val="114999"/>
              </a:lnSpc>
              <a:buClr>
                <a:srgbClr val="315544"/>
              </a:buClr>
              <a:buSzPts val="1400"/>
              <a:defRPr/>
            </a:pPr>
            <a:r>
              <a:rPr lang="de-DE" sz="900" b="1" noProof="1">
                <a:solidFill>
                  <a:srgbClr val="333333"/>
                </a:solidFill>
                <a:latin typeface="Sofia Sans"/>
                <a:sym typeface="Sofia Sans"/>
              </a:rPr>
              <a:t>GUTE STANDORTE</a:t>
            </a:r>
          </a:p>
          <a:p>
            <a:pPr marL="114300" algn="ctr">
              <a:lnSpc>
                <a:spcPct val="114999"/>
              </a:lnSpc>
              <a:buClr>
                <a:srgbClr val="315544"/>
              </a:buClr>
              <a:buSzPts val="1400"/>
              <a:defRPr/>
            </a:pPr>
            <a:r>
              <a:rPr lang="de-DE" sz="900" b="1" noProof="1">
                <a:solidFill>
                  <a:srgbClr val="333333"/>
                </a:solidFill>
                <a:latin typeface="Sofia Sans"/>
                <a:sym typeface="Sofia Sans"/>
              </a:rPr>
              <a:t>(sehr windig)</a:t>
            </a:r>
          </a:p>
          <a:p>
            <a:pPr marL="114300" algn="ctr">
              <a:lnSpc>
                <a:spcPct val="114999"/>
              </a:lnSpc>
              <a:buClr>
                <a:srgbClr val="315544"/>
              </a:buClr>
              <a:buSzPts val="1400"/>
              <a:defRPr/>
            </a:pPr>
            <a:endParaRPr lang="de-DE" sz="900" b="1" noProof="1">
              <a:solidFill>
                <a:srgbClr val="333333"/>
              </a:solidFill>
              <a:latin typeface="Sofia Sans"/>
              <a:sym typeface="Sofia Sans"/>
            </a:endParaRPr>
          </a:p>
        </p:txBody>
      </p:sp>
      <p:sp>
        <p:nvSpPr>
          <p:cNvPr id="4" name="TextBox 3">
            <a:extLst>
              <a:ext uri="{FF2B5EF4-FFF2-40B4-BE49-F238E27FC236}">
                <a16:creationId xmlns:a16="http://schemas.microsoft.com/office/drawing/2014/main" id="{1E5AAEDA-DDFD-8147-1605-A10E2308E70C}"/>
              </a:ext>
            </a:extLst>
          </p:cNvPr>
          <p:cNvSpPr txBox="1"/>
          <p:nvPr/>
        </p:nvSpPr>
        <p:spPr>
          <a:xfrm>
            <a:off x="4290163" y="3154993"/>
            <a:ext cx="1653435" cy="724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gn="ctr">
              <a:lnSpc>
                <a:spcPct val="114999"/>
              </a:lnSpc>
              <a:defRPr/>
            </a:pPr>
            <a:r>
              <a:rPr lang="de-DE" sz="900" b="1" noProof="1">
                <a:solidFill>
                  <a:srgbClr val="333333"/>
                </a:solidFill>
                <a:latin typeface="Sofia Sans"/>
              </a:rPr>
              <a:t>SCHLECHTE STANDORTE</a:t>
            </a:r>
            <a:endParaRPr lang="de-DE" sz="900" noProof="1">
              <a:solidFill>
                <a:srgbClr val="333333"/>
              </a:solidFill>
              <a:latin typeface="Sofia Sans"/>
            </a:endParaRPr>
          </a:p>
          <a:p>
            <a:pPr marL="114300" algn="ctr">
              <a:lnSpc>
                <a:spcPct val="114999"/>
              </a:lnSpc>
              <a:defRPr/>
            </a:pPr>
            <a:r>
              <a:rPr lang="de-DE" sz="900" b="1" noProof="1">
                <a:solidFill>
                  <a:srgbClr val="333333"/>
                </a:solidFill>
                <a:latin typeface="Sofia Sans"/>
              </a:rPr>
              <a:t>(kaum Wind)</a:t>
            </a:r>
            <a:endParaRPr lang="de-DE" sz="900" noProof="1">
              <a:solidFill>
                <a:srgbClr val="333333"/>
              </a:solidFill>
              <a:latin typeface="Sofia Sans"/>
            </a:endParaRPr>
          </a:p>
          <a:p>
            <a:pPr marL="114300" algn="ctr">
              <a:lnSpc>
                <a:spcPct val="114999"/>
              </a:lnSpc>
              <a:buSzPts val="1400"/>
              <a:defRPr/>
            </a:pPr>
            <a:endParaRPr lang="de-DE" sz="900" b="1" noProof="1">
              <a:solidFill>
                <a:srgbClr val="333333"/>
              </a:solidFill>
              <a:latin typeface="Sofia Sans"/>
            </a:endParaRPr>
          </a:p>
          <a:p>
            <a:pPr marL="114300" algn="ctr">
              <a:lnSpc>
                <a:spcPct val="114999"/>
              </a:lnSpc>
              <a:buClr>
                <a:srgbClr val="315544"/>
              </a:buClr>
              <a:buSzPts val="1400"/>
              <a:defRPr/>
            </a:pPr>
            <a:endParaRPr lang="de-DE" sz="900" b="1" noProof="1">
              <a:solidFill>
                <a:srgbClr val="333333"/>
              </a:solidFill>
              <a:latin typeface="Sofia Sans"/>
              <a:sym typeface="Sofia Sans"/>
            </a:endParaRPr>
          </a:p>
        </p:txBody>
      </p:sp>
      <p:sp>
        <p:nvSpPr>
          <p:cNvPr id="16" name="Oval Callout 15">
            <a:extLst>
              <a:ext uri="{FF2B5EF4-FFF2-40B4-BE49-F238E27FC236}">
                <a16:creationId xmlns:a16="http://schemas.microsoft.com/office/drawing/2014/main" id="{6611D964-A1E5-F785-0FA2-DC2C45E6F117}"/>
              </a:ext>
            </a:extLst>
          </p:cNvPr>
          <p:cNvSpPr/>
          <p:nvPr/>
        </p:nvSpPr>
        <p:spPr>
          <a:xfrm>
            <a:off x="6560127" y="1699343"/>
            <a:ext cx="2517378" cy="1332527"/>
          </a:xfrm>
          <a:prstGeom prst="wedgeEllipseCallout">
            <a:avLst>
              <a:gd name="adj1" fmla="val -45663"/>
              <a:gd name="adj2" fmla="val 63027"/>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050" noProof="1">
                <a:solidFill>
                  <a:schemeClr val="bg2"/>
                </a:solidFill>
                <a:latin typeface="Sofia Sans" pitchFamily="2" charset="0"/>
              </a:rPr>
              <a:t>Hinter dem hohen Haus meines Nachbarn dreht sich mein kleines Hand-Windrad kaum.</a:t>
            </a:r>
          </a:p>
          <a:p>
            <a:pPr algn="ctr"/>
            <a:r>
              <a:rPr lang="de-DE" sz="1050" noProof="1">
                <a:solidFill>
                  <a:schemeClr val="bg2"/>
                </a:solidFill>
                <a:latin typeface="Sofia Sans" pitchFamily="2" charset="0"/>
              </a:rPr>
              <a:t>Wind mag also keine Hindernisse – er braucht </a:t>
            </a:r>
            <a:r>
              <a:rPr lang="de-DE" sz="1050" b="1" noProof="1">
                <a:solidFill>
                  <a:schemeClr val="bg2"/>
                </a:solidFill>
                <a:latin typeface="Sofia Sans" pitchFamily="2" charset="0"/>
              </a:rPr>
              <a:t>freie Bahn</a:t>
            </a:r>
            <a:r>
              <a:rPr lang="de-DE" sz="1050" noProof="1">
                <a:solidFill>
                  <a:schemeClr val="bg2"/>
                </a:solidFill>
                <a:latin typeface="Sofia Sans" pitchFamily="2" charset="0"/>
              </a:rPr>
              <a:t>.</a:t>
            </a:r>
          </a:p>
        </p:txBody>
      </p:sp>
      <p:pic>
        <p:nvPicPr>
          <p:cNvPr id="17" name="Picture 16" descr="A cartoon of a construction worker giving a thumbs up&#10;&#10;AI-generated content may be incorrect.">
            <a:extLst>
              <a:ext uri="{FF2B5EF4-FFF2-40B4-BE49-F238E27FC236}">
                <a16:creationId xmlns:a16="http://schemas.microsoft.com/office/drawing/2014/main" id="{EF0C9B49-2F35-7090-09E1-05153983503D}"/>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6125176" y="2884391"/>
            <a:ext cx="749999" cy="1322238"/>
          </a:xfrm>
          <a:prstGeom prst="rect">
            <a:avLst/>
          </a:prstGeom>
        </p:spPr>
      </p:pic>
      <p:grpSp>
        <p:nvGrpSpPr>
          <p:cNvPr id="15" name="Gruppieren 14">
            <a:extLst>
              <a:ext uri="{FF2B5EF4-FFF2-40B4-BE49-F238E27FC236}">
                <a16:creationId xmlns:a16="http://schemas.microsoft.com/office/drawing/2014/main" id="{D1AB4709-8BDA-55B1-7DD2-9A09E03FD015}"/>
              </a:ext>
            </a:extLst>
          </p:cNvPr>
          <p:cNvGrpSpPr/>
          <p:nvPr/>
        </p:nvGrpSpPr>
        <p:grpSpPr>
          <a:xfrm>
            <a:off x="8971221" y="0"/>
            <a:ext cx="982865" cy="655243"/>
            <a:chOff x="8971221" y="0"/>
            <a:chExt cx="982865" cy="655243"/>
          </a:xfrm>
        </p:grpSpPr>
        <p:sp>
          <p:nvSpPr>
            <p:cNvPr id="19" name="Rechteck 18">
              <a:extLst>
                <a:ext uri="{FF2B5EF4-FFF2-40B4-BE49-F238E27FC236}">
                  <a16:creationId xmlns:a16="http://schemas.microsoft.com/office/drawing/2014/main" id="{33348A75-794A-3394-24EF-4314E00DBB0A}"/>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0" name="Grafik 19" descr="Ein Bild, das Grafiken, Schrift, Logo, Kreis enthält.&#10;&#10;KI-generierte Inhalte können fehlerhaft sein.">
              <a:extLst>
                <a:ext uri="{FF2B5EF4-FFF2-40B4-BE49-F238E27FC236}">
                  <a16:creationId xmlns:a16="http://schemas.microsoft.com/office/drawing/2014/main" id="{63153B0A-5B85-A3C9-779B-D2ED0BD35EBB}"/>
                </a:ext>
              </a:extLst>
            </p:cNvPr>
            <p:cNvPicPr>
              <a:picLocks noChangeAspect="1"/>
            </p:cNvPicPr>
            <p:nvPr/>
          </p:nvPicPr>
          <p:blipFill>
            <a:blip r:embed="rId17"/>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940258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err="1"/>
              <a:t>Windgeschwindigkeit</a:t>
            </a:r>
            <a:r>
              <a:rPr lang="en-GB" noProof="0"/>
              <a:t>: </a:t>
            </a:r>
            <a:r>
              <a:rPr lang="en-GB" noProof="0" err="1"/>
              <a:t>hoch</a:t>
            </a:r>
            <a:r>
              <a:rPr lang="en-GB" noProof="0"/>
              <a:t> vs. </a:t>
            </a:r>
            <a:r>
              <a:rPr lang="en-GB" err="1"/>
              <a:t>flach</a:t>
            </a:r>
            <a:endParaRPr lang="en-GB" noProof="0"/>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9137" y="1228724"/>
            <a:ext cx="6645899" cy="10067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de-DE" b="1" noProof="0">
                <a:solidFill>
                  <a:schemeClr val="tx1"/>
                </a:solidFill>
              </a:rPr>
              <a:t>Die Windgeschwindigkeit nimmt mit der Höhe zu.</a:t>
            </a:r>
            <a:endParaRPr lang="en-GB" b="1" noProof="0">
              <a:solidFill>
                <a:schemeClr val="tx1"/>
              </a:solidFill>
            </a:endParaRPr>
          </a:p>
          <a:p>
            <a:pPr marL="285750" indent="-285750">
              <a:lnSpc>
                <a:spcPct val="114999"/>
              </a:lnSpc>
              <a:buClr>
                <a:schemeClr val="tx1"/>
              </a:buClr>
              <a:buFont typeface="Arial" panose="020B0604020202020204" pitchFamily="34" charset="0"/>
              <a:buChar char="•"/>
            </a:pPr>
            <a:r>
              <a:rPr lang="de-DE" noProof="0">
                <a:solidFill>
                  <a:schemeClr val="tx1"/>
                </a:solidFill>
              </a:rPr>
              <a:t>In größerer Höhe gibt es weniger Reibung durch Hindernisse wie Bäume, Gebäude oder den Boden.​</a:t>
            </a:r>
          </a:p>
          <a:p>
            <a:pPr marL="285750" indent="-285750">
              <a:lnSpc>
                <a:spcPct val="114999"/>
              </a:lnSpc>
              <a:buClr>
                <a:schemeClr val="tx1"/>
              </a:buClr>
              <a:buFont typeface="Arial" panose="020B0604020202020204" pitchFamily="34" charset="0"/>
              <a:buChar char="•"/>
            </a:pPr>
            <a:r>
              <a:rPr lang="de-DE" noProof="0">
                <a:solidFill>
                  <a:schemeClr val="tx1"/>
                </a:solidFill>
              </a:rPr>
              <a:t>Weniger Reibung bedeutet eine stärkere Luftbewegung – also mehr Wind.</a:t>
            </a:r>
            <a:endParaRPr lang="en-GB" noProof="0">
              <a:solidFill>
                <a:schemeClr val="tx1"/>
              </a:solidFill>
            </a:endParaRPr>
          </a:p>
          <a:p>
            <a:pPr marL="0" indent="0">
              <a:lnSpc>
                <a:spcPct val="114999"/>
              </a:lnSpc>
              <a:buNone/>
            </a:pPr>
            <a:endParaRPr lang="en-GB" b="1" noProof="0">
              <a:solidFill>
                <a:schemeClr val="accent2"/>
              </a:solidFill>
            </a:endParaRPr>
          </a:p>
          <a:p>
            <a:pPr marL="0" indent="0">
              <a:lnSpc>
                <a:spcPct val="114999"/>
              </a:lnSpc>
              <a:buNone/>
            </a:pPr>
            <a:endParaRPr lang="en-GB" b="1" noProof="0">
              <a:solidFill>
                <a:schemeClr val="tx1"/>
              </a:solidFill>
            </a:endParaRPr>
          </a:p>
          <a:p>
            <a:pPr marL="0" indent="0">
              <a:lnSpc>
                <a:spcPct val="114999"/>
              </a:lnSpc>
              <a:buNone/>
            </a:pPr>
            <a:endParaRPr lang="en-GB" b="1">
              <a:solidFill>
                <a:schemeClr val="tx1"/>
              </a:solidFill>
            </a:endParaRPr>
          </a:p>
          <a:p>
            <a:pPr marL="0" indent="0">
              <a:lnSpc>
                <a:spcPct val="114999"/>
              </a:lnSpc>
              <a:buNone/>
            </a:pPr>
            <a:endParaRPr lang="en-GB" b="1" noProof="0">
              <a:solidFill>
                <a:schemeClr val="tx1"/>
              </a:solidFill>
            </a:endParaRPr>
          </a:p>
          <a:p>
            <a:pPr marL="0" indent="0">
              <a:lnSpc>
                <a:spcPct val="114999"/>
              </a:lnSpc>
              <a:buNone/>
            </a:pPr>
            <a:endParaRPr lang="en-GB" b="1">
              <a:solidFill>
                <a:schemeClr val="tx1"/>
              </a:solidFill>
            </a:endParaRPr>
          </a:p>
        </p:txBody>
      </p:sp>
      <p:sp>
        <p:nvSpPr>
          <p:cNvPr id="5" name="Rechteck 4">
            <a:extLst>
              <a:ext uri="{FF2B5EF4-FFF2-40B4-BE49-F238E27FC236}">
                <a16:creationId xmlns:a16="http://schemas.microsoft.com/office/drawing/2014/main" id="{FC1A07E5-86F5-41B2-FAAF-A8C52968D062}"/>
              </a:ext>
            </a:extLst>
          </p:cNvPr>
          <p:cNvSpPr/>
          <p:nvPr/>
        </p:nvSpPr>
        <p:spPr>
          <a:xfrm>
            <a:off x="1601304" y="2555293"/>
            <a:ext cx="5740172" cy="2236713"/>
          </a:xfrm>
          <a:prstGeom prst="rect">
            <a:avLst/>
          </a:prstGeom>
          <a:solidFill>
            <a:srgbClr val="CFE3D9">
              <a:lumMod val="20000"/>
              <a:lumOff val="80000"/>
            </a:srgbClr>
          </a:solidFill>
          <a:ln w="25400" cap="flat" cmpd="sng" algn="ctr">
            <a:solidFill>
              <a:srgbClr val="CFE3D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sp>
        <p:nvSpPr>
          <p:cNvPr id="6" name="Untertitel 2">
            <a:extLst>
              <a:ext uri="{FF2B5EF4-FFF2-40B4-BE49-F238E27FC236}">
                <a16:creationId xmlns:a16="http://schemas.microsoft.com/office/drawing/2014/main" id="{6429E9CE-73EE-DEF8-8AF5-F3D0884F2D5F}"/>
              </a:ext>
            </a:extLst>
          </p:cNvPr>
          <p:cNvSpPr txBox="1">
            <a:spLocks/>
          </p:cNvSpPr>
          <p:nvPr/>
        </p:nvSpPr>
        <p:spPr>
          <a:xfrm>
            <a:off x="1472711" y="2681602"/>
            <a:ext cx="5740171" cy="5338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11150" lvl="0" indent="-171450">
              <a:buClr>
                <a:srgbClr val="315544"/>
              </a:buClr>
              <a:buFont typeface="Wingdings" panose="05000000000000000000" pitchFamily="2" charset="2"/>
              <a:buChar char="ü"/>
              <a:defRPr/>
            </a:pPr>
            <a:r>
              <a:rPr lang="de-DE" sz="1200" b="1"/>
              <a:t>Standorte in höheren Lagen sind GUT geeignet.​</a:t>
            </a:r>
          </a:p>
          <a:p>
            <a:pPr marL="139700" lvl="0" indent="0">
              <a:buClr>
                <a:srgbClr val="315544"/>
              </a:buClr>
              <a:defRPr/>
            </a:pPr>
            <a:r>
              <a:rPr lang="de-DE" sz="1200" b="1"/>
              <a:t>Beispiele: </a:t>
            </a:r>
            <a:r>
              <a:rPr lang="de-DE" sz="1200"/>
              <a:t>Berge, Hügel, Plateaus​</a:t>
            </a:r>
            <a:endParaRPr lang="en-US" sz="1200"/>
          </a:p>
          <a:p>
            <a:endParaRPr lang="en-US" sz="1200"/>
          </a:p>
          <a:p>
            <a:pPr marL="139700" lvl="0" indent="0">
              <a:buClr>
                <a:srgbClr val="315544"/>
              </a:buClr>
              <a:defRPr/>
            </a:pPr>
            <a:r>
              <a:rPr lang="en-US" sz="1200" b="1"/>
              <a:t> </a:t>
            </a:r>
            <a:endParaRPr lang="en-GB" sz="1200" b="1">
              <a:solidFill>
                <a:schemeClr val="tx1"/>
              </a:solidFill>
            </a:endParaRPr>
          </a:p>
          <a:p>
            <a:pPr marL="311150" lvl="0" indent="-171450">
              <a:buClr>
                <a:srgbClr val="315544"/>
              </a:buClr>
              <a:buFont typeface="Sofia Sans" panose="020B0604020202020204" charset="0"/>
              <a:buChar char="X"/>
              <a:defRPr/>
            </a:pPr>
            <a:endParaRPr lang="en-US" sz="1200" b="1"/>
          </a:p>
          <a:p>
            <a:pPr marL="311150" lvl="0" indent="-171450">
              <a:buClr>
                <a:srgbClr val="315544"/>
              </a:buClr>
              <a:buFont typeface="Sofia Sans" panose="020B0604020202020204" charset="0"/>
              <a:buChar char="X"/>
              <a:defRPr/>
            </a:pPr>
            <a:r>
              <a:rPr lang="en-US" sz="1200" b="1" err="1"/>
              <a:t>Standorte</a:t>
            </a:r>
            <a:r>
              <a:rPr lang="en-US" sz="1200" b="1"/>
              <a:t> in </a:t>
            </a:r>
            <a:r>
              <a:rPr lang="en-US" sz="1200" b="1" err="1"/>
              <a:t>flachen</a:t>
            </a:r>
            <a:r>
              <a:rPr lang="en-US" sz="1200" b="1"/>
              <a:t>/</a:t>
            </a:r>
            <a:r>
              <a:rPr lang="en-US" sz="1200" b="1" err="1"/>
              <a:t>tiefen</a:t>
            </a:r>
            <a:r>
              <a:rPr lang="en-US" sz="1200" b="1"/>
              <a:t> Lagen </a:t>
            </a:r>
            <a:r>
              <a:rPr lang="en-US" sz="1200" b="1" err="1"/>
              <a:t>sind</a:t>
            </a:r>
            <a:r>
              <a:rPr lang="en-US" sz="1200" b="1"/>
              <a:t> WENIGER </a:t>
            </a:r>
            <a:r>
              <a:rPr lang="en-US" sz="1200" b="1" err="1"/>
              <a:t>geeignet</a:t>
            </a:r>
            <a:r>
              <a:rPr lang="en-US" sz="1200" b="1"/>
              <a:t>.</a:t>
            </a:r>
          </a:p>
          <a:p>
            <a:pPr marL="139700" lvl="0" indent="0">
              <a:buClr>
                <a:srgbClr val="315544"/>
              </a:buClr>
              <a:defRPr/>
            </a:pPr>
            <a:r>
              <a:rPr lang="de-DE" sz="1200" b="1"/>
              <a:t>Beispiele: </a:t>
            </a:r>
            <a:r>
              <a:rPr lang="de-DE" sz="1200"/>
              <a:t>Täler, Flusstäler, Becken, tief gelegene Gebiete​</a:t>
            </a:r>
            <a:endParaRPr lang="en-GB" sz="1200" b="1">
              <a:solidFill>
                <a:schemeClr val="tx1"/>
              </a:solidFill>
            </a:endParaRPr>
          </a:p>
          <a:p>
            <a:pPr marL="139700" marR="0" lvl="0" indent="0" algn="l" defTabSz="914400" rtl="0" eaLnBrk="1" fontAlgn="auto" latinLnBrk="0" hangingPunct="1">
              <a:lnSpc>
                <a:spcPct val="115000"/>
              </a:lnSpc>
              <a:spcBef>
                <a:spcPts val="0"/>
              </a:spcBef>
              <a:spcAft>
                <a:spcPts val="0"/>
              </a:spcAft>
              <a:buClr>
                <a:srgbClr val="315544"/>
              </a:buClr>
              <a:buSzPts val="1400"/>
              <a:tabLst/>
              <a:defRPr/>
            </a:pPr>
            <a:r>
              <a:rPr lang="en-US" sz="1200" i="1"/>
              <a:t> </a:t>
            </a:r>
            <a:endParaRPr lang="en-US" sz="1200"/>
          </a:p>
          <a:p>
            <a:pPr marL="139700" marR="0" lvl="0" indent="0" algn="l" defTabSz="914400" rtl="0" eaLnBrk="1" fontAlgn="auto" latinLnBrk="0" hangingPunct="1">
              <a:lnSpc>
                <a:spcPct val="115000"/>
              </a:lnSpc>
              <a:spcBef>
                <a:spcPts val="0"/>
              </a:spcBef>
              <a:spcAft>
                <a:spcPts val="0"/>
              </a:spcAft>
              <a:buClr>
                <a:srgbClr val="315544"/>
              </a:buClr>
              <a:buSzPts val="1400"/>
              <a:tabLst/>
              <a:defRPr/>
            </a:pPr>
            <a:endParaRPr lang="en-GB" sz="1200" b="1">
              <a:solidFill>
                <a:schemeClr val="tx1"/>
              </a:solidFill>
            </a:endParaRPr>
          </a:p>
          <a:p>
            <a:pPr marL="311150" marR="0" lvl="0" indent="-171450" algn="l" defTabSz="914400" rtl="0" eaLnBrk="1" fontAlgn="auto" latinLnBrk="0" hangingPunct="1">
              <a:lnSpc>
                <a:spcPct val="115000"/>
              </a:lnSpc>
              <a:spcBef>
                <a:spcPts val="0"/>
              </a:spcBef>
              <a:spcAft>
                <a:spcPts val="0"/>
              </a:spcAft>
              <a:buClr>
                <a:srgbClr val="315544"/>
              </a:buClr>
              <a:buSzPts val="1400"/>
              <a:buFont typeface="Wingdings" panose="05000000000000000000" pitchFamily="2" charset="2"/>
              <a:buChar char="ü"/>
              <a:tabLst/>
              <a:defRPr/>
            </a:pPr>
            <a:endParaRPr kumimoji="0" lang="en-US" sz="1200" b="0" i="1" u="none" strike="noStrike" kern="0" cap="none" spc="0" normalizeH="0" baseline="0" noProof="0">
              <a:ln>
                <a:noFill/>
              </a:ln>
              <a:solidFill>
                <a:srgbClr val="333333"/>
              </a:solidFill>
              <a:effectLst/>
              <a:uLnTx/>
              <a:uFillTx/>
              <a:latin typeface="Sofia Sans"/>
              <a:sym typeface="Sofia Sans"/>
            </a:endParaRPr>
          </a:p>
          <a:p>
            <a:pPr marL="311150" marR="0" lvl="0" indent="-171450" algn="l" defTabSz="914400" rtl="0" eaLnBrk="1" fontAlgn="auto" latinLnBrk="0" hangingPunct="1">
              <a:lnSpc>
                <a:spcPct val="115000"/>
              </a:lnSpc>
              <a:spcBef>
                <a:spcPts val="0"/>
              </a:spcBef>
              <a:spcAft>
                <a:spcPts val="0"/>
              </a:spcAft>
              <a:buClr>
                <a:srgbClr val="315544"/>
              </a:buClr>
              <a:buSzPts val="1400"/>
              <a:buFont typeface="Wingdings" panose="05000000000000000000" pitchFamily="2" charset="2"/>
              <a:buChar char="ü"/>
              <a:tabLst/>
              <a:defRPr/>
            </a:pPr>
            <a:endParaRPr kumimoji="0" lang="en-US" sz="1200" b="0" i="1" u="none" strike="noStrike" kern="0" cap="none" spc="0" normalizeH="0" baseline="0" noProof="0">
              <a:ln>
                <a:noFill/>
              </a:ln>
              <a:solidFill>
                <a:srgbClr val="333333"/>
              </a:solidFill>
              <a:effectLst/>
              <a:uLnTx/>
              <a:uFillTx/>
              <a:latin typeface="Sofia Sans"/>
              <a:sym typeface="Sofia Sans"/>
            </a:endParaRPr>
          </a:p>
          <a:p>
            <a:pPr marL="139700" indent="0"/>
            <a:r>
              <a:rPr lang="en-US" sz="1200" i="1"/>
              <a:t> </a:t>
            </a:r>
            <a:endParaRPr lang="en-US" sz="1200"/>
          </a:p>
        </p:txBody>
      </p:sp>
      <p:pic>
        <p:nvPicPr>
          <p:cNvPr id="7" name="Grafik 6" descr="Stadt Silhouette">
            <a:extLst>
              <a:ext uri="{FF2B5EF4-FFF2-40B4-BE49-F238E27FC236}">
                <a16:creationId xmlns:a16="http://schemas.microsoft.com/office/drawing/2014/main" id="{DBF00C39-6E8C-A2C8-8017-033136B8F7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97682" y="4280951"/>
            <a:ext cx="487217" cy="470683"/>
          </a:xfrm>
          <a:prstGeom prst="rect">
            <a:avLst/>
          </a:prstGeom>
        </p:spPr>
      </p:pic>
      <p:pic>
        <p:nvPicPr>
          <p:cNvPr id="8" name="Grafik 7" descr="Bergszenerie Silhouette">
            <a:extLst>
              <a:ext uri="{FF2B5EF4-FFF2-40B4-BE49-F238E27FC236}">
                <a16:creationId xmlns:a16="http://schemas.microsoft.com/office/drawing/2014/main" id="{D0658641-65AC-2182-1E46-9FA77401B3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97682" y="3258282"/>
            <a:ext cx="487217" cy="470587"/>
          </a:xfrm>
          <a:prstGeom prst="rect">
            <a:avLst/>
          </a:prstGeom>
        </p:spPr>
      </p:pic>
      <p:sp>
        <p:nvSpPr>
          <p:cNvPr id="9" name="Ellipse 8">
            <a:extLst>
              <a:ext uri="{FF2B5EF4-FFF2-40B4-BE49-F238E27FC236}">
                <a16:creationId xmlns:a16="http://schemas.microsoft.com/office/drawing/2014/main" id="{DAFD13CD-4912-0983-DDA0-5B49E965A98F}"/>
              </a:ext>
            </a:extLst>
          </p:cNvPr>
          <p:cNvSpPr>
            <a:spLocks noChangeAspect="1"/>
          </p:cNvSpPr>
          <p:nvPr/>
        </p:nvSpPr>
        <p:spPr>
          <a:xfrm>
            <a:off x="7011144" y="2236585"/>
            <a:ext cx="660145" cy="660145"/>
          </a:xfrm>
          <a:prstGeom prst="ellipse">
            <a:avLst/>
          </a:prstGeom>
          <a:solidFill>
            <a:srgbClr val="CFE3D9">
              <a:lumMod val="75000"/>
            </a:srgbClr>
          </a:solidFill>
          <a:ln w="25400" cap="flat" cmpd="sng" algn="ctr">
            <a:solidFill>
              <a:srgbClr val="CFE3D9">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11" name="Grafik 10" descr="Lesezeichen mit einfarbiger Füllung">
            <a:extLst>
              <a:ext uri="{FF2B5EF4-FFF2-40B4-BE49-F238E27FC236}">
                <a16:creationId xmlns:a16="http://schemas.microsoft.com/office/drawing/2014/main" id="{8C6EDB33-CCD8-BB75-5702-4A503F82FF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8991" y="2364432"/>
            <a:ext cx="404450" cy="404450"/>
          </a:xfrm>
          <a:prstGeom prst="rect">
            <a:avLst/>
          </a:prstGeom>
        </p:spPr>
      </p:pic>
      <p:grpSp>
        <p:nvGrpSpPr>
          <p:cNvPr id="2" name="Gruppieren 1">
            <a:extLst>
              <a:ext uri="{FF2B5EF4-FFF2-40B4-BE49-F238E27FC236}">
                <a16:creationId xmlns:a16="http://schemas.microsoft.com/office/drawing/2014/main" id="{D64248C5-F891-CA57-8C68-8B31F3ADF194}"/>
              </a:ext>
            </a:extLst>
          </p:cNvPr>
          <p:cNvGrpSpPr/>
          <p:nvPr/>
        </p:nvGrpSpPr>
        <p:grpSpPr>
          <a:xfrm>
            <a:off x="8971221" y="0"/>
            <a:ext cx="982865" cy="655243"/>
            <a:chOff x="8971221" y="0"/>
            <a:chExt cx="982865" cy="655243"/>
          </a:xfrm>
        </p:grpSpPr>
        <p:sp>
          <p:nvSpPr>
            <p:cNvPr id="12" name="Rechteck 11">
              <a:extLst>
                <a:ext uri="{FF2B5EF4-FFF2-40B4-BE49-F238E27FC236}">
                  <a16:creationId xmlns:a16="http://schemas.microsoft.com/office/drawing/2014/main" id="{CCE9C6F5-3252-8C43-73DB-727DF415ADA2}"/>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descr="Ein Bild, das Grafiken, Schrift, Logo, Kreis enthält.&#10;&#10;KI-generierte Inhalte können fehlerhaft sein.">
              <a:extLst>
                <a:ext uri="{FF2B5EF4-FFF2-40B4-BE49-F238E27FC236}">
                  <a16:creationId xmlns:a16="http://schemas.microsoft.com/office/drawing/2014/main" id="{D79020F0-8DE5-1C27-C3E2-222C11DC917B}"/>
                </a:ext>
              </a:extLst>
            </p:cNvPr>
            <p:cNvPicPr>
              <a:picLocks noChangeAspect="1"/>
            </p:cNvPicPr>
            <p:nvPr/>
          </p:nvPicPr>
          <p:blipFill>
            <a:blip r:embed="rId9"/>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2709478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CB99-736C-319B-8AB9-8D770C7CD399}"/>
            </a:ext>
          </a:extLst>
        </p:cNvPr>
        <p:cNvGrpSpPr/>
        <p:nvPr/>
      </p:nvGrpSpPr>
      <p:grpSpPr>
        <a:xfrm>
          <a:off x="0" y="0"/>
          <a:ext cx="0" cy="0"/>
          <a:chOff x="0" y="0"/>
          <a:chExt cx="0" cy="0"/>
        </a:xfrm>
      </p:grpSpPr>
      <p:grpSp>
        <p:nvGrpSpPr>
          <p:cNvPr id="22" name="Gruppieren 21">
            <a:extLst>
              <a:ext uri="{FF2B5EF4-FFF2-40B4-BE49-F238E27FC236}">
                <a16:creationId xmlns:a16="http://schemas.microsoft.com/office/drawing/2014/main" id="{791A5126-1374-D89E-A45F-653B7EDAC141}"/>
              </a:ext>
            </a:extLst>
          </p:cNvPr>
          <p:cNvGrpSpPr/>
          <p:nvPr/>
        </p:nvGrpSpPr>
        <p:grpSpPr>
          <a:xfrm>
            <a:off x="719136" y="1228724"/>
            <a:ext cx="8424863" cy="2563590"/>
            <a:chOff x="719136" y="1228724"/>
            <a:chExt cx="8424863" cy="2563590"/>
          </a:xfrm>
        </p:grpSpPr>
        <p:sp>
          <p:nvSpPr>
            <p:cNvPr id="3" name="Google Shape;363;p27">
              <a:extLst>
                <a:ext uri="{FF2B5EF4-FFF2-40B4-BE49-F238E27FC236}">
                  <a16:creationId xmlns:a16="http://schemas.microsoft.com/office/drawing/2014/main" id="{760DCF03-87BC-A73F-CB46-515B7D681BB9}"/>
                </a:ext>
              </a:extLst>
            </p:cNvPr>
            <p:cNvSpPr txBox="1">
              <a:spLocks/>
            </p:cNvSpPr>
            <p:nvPr/>
          </p:nvSpPr>
          <p:spPr>
            <a:xfrm>
              <a:off x="719136" y="1228724"/>
              <a:ext cx="8424863" cy="10067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Clr>
                  <a:schemeClr val="tx1"/>
                </a:buClr>
                <a:buNone/>
              </a:pPr>
              <a:r>
                <a:rPr lang="de-DE" b="1"/>
                <a:t>In offenen Gebieten ist die Windgeschwindigkeit meist höher.</a:t>
              </a:r>
            </a:p>
            <a:p>
              <a:pPr marL="285750" indent="-285750">
                <a:lnSpc>
                  <a:spcPct val="114999"/>
                </a:lnSpc>
                <a:buClr>
                  <a:schemeClr val="tx1"/>
                </a:buClr>
                <a:buFont typeface="Arial" panose="020B0604020202020204" pitchFamily="34" charset="0"/>
                <a:buChar char="•"/>
              </a:pPr>
              <a:r>
                <a:rPr lang="de-DE"/>
                <a:t>Dort gibt es weniger Hindernisse (z. B. Gebäude oder Bäume), sodass sich die Luft freier bewegen kann.</a:t>
              </a:r>
            </a:p>
            <a:p>
              <a:pPr marL="0" indent="0">
                <a:lnSpc>
                  <a:spcPct val="114999"/>
                </a:lnSpc>
                <a:buClr>
                  <a:schemeClr val="tx1"/>
                </a:buClr>
                <a:buNone/>
              </a:pPr>
              <a:r>
                <a:rPr lang="de-DE" b="1"/>
                <a:t>In geschlossenen oder bebauten Gebieten ist die Windgeschwindigkeit geringer.</a:t>
              </a:r>
            </a:p>
            <a:p>
              <a:pPr marL="285750" indent="-285750">
                <a:lnSpc>
                  <a:spcPct val="114999"/>
                </a:lnSpc>
                <a:buClr>
                  <a:schemeClr val="tx1"/>
                </a:buClr>
                <a:buFont typeface="Arial" panose="020B0604020202020204" pitchFamily="34" charset="0"/>
                <a:buChar char="•"/>
              </a:pPr>
              <a:r>
                <a:rPr lang="de-DE"/>
                <a:t>Gebäude, Bäume und andere Strukturen verursachen Reibung und bremsen die Luft – der Wind wird langsamer.</a:t>
              </a:r>
              <a:endParaRPr lang="de-DE">
                <a:solidFill>
                  <a:schemeClr val="tx1"/>
                </a:solidFill>
              </a:endParaRPr>
            </a:p>
            <a:p>
              <a:pPr marL="285750" indent="-285750">
                <a:lnSpc>
                  <a:spcPct val="114999"/>
                </a:lnSpc>
                <a:buClr>
                  <a:schemeClr val="tx1"/>
                </a:buClr>
                <a:buFont typeface="Arial" panose="020B0604020202020204" pitchFamily="34" charset="0"/>
                <a:buChar char="•"/>
              </a:pPr>
              <a:endParaRPr lang="de-DE" noProof="0">
                <a:solidFill>
                  <a:schemeClr val="tx1"/>
                </a:solidFill>
              </a:endParaRPr>
            </a:p>
            <a:p>
              <a:pPr marL="0" indent="0">
                <a:lnSpc>
                  <a:spcPct val="114999"/>
                </a:lnSpc>
                <a:buNone/>
              </a:pPr>
              <a:endParaRPr lang="de-DE" b="1" noProof="0">
                <a:solidFill>
                  <a:schemeClr val="accent2"/>
                </a:solidFill>
              </a:endParaRPr>
            </a:p>
            <a:p>
              <a:pPr marL="0" indent="0">
                <a:lnSpc>
                  <a:spcPct val="114999"/>
                </a:lnSpc>
                <a:buNone/>
              </a:pPr>
              <a:endParaRPr lang="de-DE" b="1" noProof="0">
                <a:solidFill>
                  <a:schemeClr val="tx1"/>
                </a:solidFill>
              </a:endParaRPr>
            </a:p>
            <a:p>
              <a:pPr marL="0" indent="0">
                <a:lnSpc>
                  <a:spcPct val="114999"/>
                </a:lnSpc>
                <a:buNone/>
              </a:pPr>
              <a:endParaRPr lang="de-DE" b="1">
                <a:solidFill>
                  <a:schemeClr val="tx1"/>
                </a:solidFill>
              </a:endParaRPr>
            </a:p>
            <a:p>
              <a:pPr marL="0" indent="0">
                <a:lnSpc>
                  <a:spcPct val="114999"/>
                </a:lnSpc>
                <a:buNone/>
              </a:pPr>
              <a:endParaRPr lang="de-DE" b="1" noProof="0">
                <a:solidFill>
                  <a:schemeClr val="tx1"/>
                </a:solidFill>
              </a:endParaRPr>
            </a:p>
            <a:p>
              <a:pPr marL="0" indent="0">
                <a:lnSpc>
                  <a:spcPct val="114999"/>
                </a:lnSpc>
                <a:buNone/>
              </a:pPr>
              <a:endParaRPr lang="de-DE" b="1">
                <a:solidFill>
                  <a:schemeClr val="tx1"/>
                </a:solidFill>
              </a:endParaRPr>
            </a:p>
          </p:txBody>
        </p:sp>
        <p:pic>
          <p:nvPicPr>
            <p:cNvPr id="6" name="Grafik 5" descr="Wüstenszenerie Silhouette">
              <a:extLst>
                <a:ext uri="{FF2B5EF4-FFF2-40B4-BE49-F238E27FC236}">
                  <a16:creationId xmlns:a16="http://schemas.microsoft.com/office/drawing/2014/main" id="{04DE0429-4562-417E-FD8F-E10C0C33AD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9885" y="3321056"/>
              <a:ext cx="461848" cy="446175"/>
            </a:xfrm>
            <a:prstGeom prst="rect">
              <a:avLst/>
            </a:prstGeom>
          </p:spPr>
        </p:pic>
        <p:pic>
          <p:nvPicPr>
            <p:cNvPr id="7" name="Grafik 6" descr="Leuchtturmszenerie Silhouette">
              <a:extLst>
                <a:ext uri="{FF2B5EF4-FFF2-40B4-BE49-F238E27FC236}">
                  <a16:creationId xmlns:a16="http://schemas.microsoft.com/office/drawing/2014/main" id="{FF4EBD50-7827-9046-B882-4FC5B28F5E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79443" y="3346139"/>
              <a:ext cx="461848" cy="446175"/>
            </a:xfrm>
            <a:prstGeom prst="rect">
              <a:avLst/>
            </a:prstGeom>
          </p:spPr>
        </p:pic>
      </p:grpSp>
      <p:grpSp>
        <p:nvGrpSpPr>
          <p:cNvPr id="26" name="Gruppieren 25">
            <a:extLst>
              <a:ext uri="{FF2B5EF4-FFF2-40B4-BE49-F238E27FC236}">
                <a16:creationId xmlns:a16="http://schemas.microsoft.com/office/drawing/2014/main" id="{E182471C-CD7B-5CDF-10BD-E1946BC7FC57}"/>
              </a:ext>
            </a:extLst>
          </p:cNvPr>
          <p:cNvGrpSpPr/>
          <p:nvPr/>
        </p:nvGrpSpPr>
        <p:grpSpPr>
          <a:xfrm>
            <a:off x="1472711" y="2348879"/>
            <a:ext cx="6198578" cy="2555421"/>
            <a:chOff x="1472711" y="2335635"/>
            <a:chExt cx="6198578" cy="2555421"/>
          </a:xfrm>
        </p:grpSpPr>
        <p:grpSp>
          <p:nvGrpSpPr>
            <p:cNvPr id="27" name="Gruppieren 26">
              <a:extLst>
                <a:ext uri="{FF2B5EF4-FFF2-40B4-BE49-F238E27FC236}">
                  <a16:creationId xmlns:a16="http://schemas.microsoft.com/office/drawing/2014/main" id="{AEEB182A-E2B3-DAFC-9DF5-6E27E3E032BF}"/>
                </a:ext>
              </a:extLst>
            </p:cNvPr>
            <p:cNvGrpSpPr/>
            <p:nvPr/>
          </p:nvGrpSpPr>
          <p:grpSpPr>
            <a:xfrm>
              <a:off x="1472711" y="2335635"/>
              <a:ext cx="6198578" cy="2555421"/>
              <a:chOff x="590544" y="2571750"/>
              <a:chExt cx="6198578" cy="2555421"/>
            </a:xfrm>
          </p:grpSpPr>
          <p:grpSp>
            <p:nvGrpSpPr>
              <p:cNvPr id="30" name="Gruppieren 29">
                <a:extLst>
                  <a:ext uri="{FF2B5EF4-FFF2-40B4-BE49-F238E27FC236}">
                    <a16:creationId xmlns:a16="http://schemas.microsoft.com/office/drawing/2014/main" id="{C0121E2C-E933-CF62-BA10-97452BA460E2}"/>
                  </a:ext>
                </a:extLst>
              </p:cNvPr>
              <p:cNvGrpSpPr/>
              <p:nvPr/>
            </p:nvGrpSpPr>
            <p:grpSpPr>
              <a:xfrm>
                <a:off x="719137" y="2571750"/>
                <a:ext cx="6069985" cy="2555421"/>
                <a:chOff x="801215" y="5034425"/>
                <a:chExt cx="6069985" cy="2555421"/>
              </a:xfrm>
            </p:grpSpPr>
            <p:sp>
              <p:nvSpPr>
                <p:cNvPr id="32" name="Rechteck 31">
                  <a:extLst>
                    <a:ext uri="{FF2B5EF4-FFF2-40B4-BE49-F238E27FC236}">
                      <a16:creationId xmlns:a16="http://schemas.microsoft.com/office/drawing/2014/main" id="{8828A0B1-AEBF-5317-8D93-86204480EAF5}"/>
                    </a:ext>
                  </a:extLst>
                </p:cNvPr>
                <p:cNvSpPr/>
                <p:nvPr/>
              </p:nvSpPr>
              <p:spPr>
                <a:xfrm>
                  <a:off x="801215" y="5353133"/>
                  <a:ext cx="5740172" cy="2236713"/>
                </a:xfrm>
                <a:prstGeom prst="rect">
                  <a:avLst/>
                </a:prstGeom>
                <a:solidFill>
                  <a:srgbClr val="CFE3D9">
                    <a:lumMod val="20000"/>
                    <a:lumOff val="80000"/>
                  </a:srgbClr>
                </a:solidFill>
                <a:ln w="25400" cap="flat" cmpd="sng" algn="ctr">
                  <a:solidFill>
                    <a:srgbClr val="CFE3D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15544"/>
                    </a:solidFill>
                    <a:effectLst/>
                    <a:uLnTx/>
                    <a:uFillTx/>
                    <a:latin typeface="Arial"/>
                    <a:ea typeface="+mn-ea"/>
                    <a:cs typeface="+mn-cs"/>
                  </a:endParaRPr>
                </a:p>
              </p:txBody>
            </p:sp>
            <p:sp>
              <p:nvSpPr>
                <p:cNvPr id="33" name="Ellipse 32">
                  <a:extLst>
                    <a:ext uri="{FF2B5EF4-FFF2-40B4-BE49-F238E27FC236}">
                      <a16:creationId xmlns:a16="http://schemas.microsoft.com/office/drawing/2014/main" id="{424E6F64-8F59-91FD-E43B-974FF9A89A73}"/>
                    </a:ext>
                  </a:extLst>
                </p:cNvPr>
                <p:cNvSpPr>
                  <a:spLocks noChangeAspect="1"/>
                </p:cNvSpPr>
                <p:nvPr/>
              </p:nvSpPr>
              <p:spPr>
                <a:xfrm>
                  <a:off x="6211055" y="5034425"/>
                  <a:ext cx="660145" cy="660145"/>
                </a:xfrm>
                <a:prstGeom prst="ellipse">
                  <a:avLst/>
                </a:prstGeom>
                <a:solidFill>
                  <a:srgbClr val="CFE3D9">
                    <a:lumMod val="75000"/>
                  </a:srgbClr>
                </a:solidFill>
                <a:ln w="25400" cap="flat" cmpd="sng" algn="ctr">
                  <a:solidFill>
                    <a:srgbClr val="CFE3D9">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15544"/>
                    </a:solidFill>
                    <a:effectLst/>
                    <a:uLnTx/>
                    <a:uFillTx/>
                    <a:latin typeface="Arial"/>
                    <a:ea typeface="+mn-ea"/>
                    <a:cs typeface="+mn-cs"/>
                  </a:endParaRPr>
                </a:p>
              </p:txBody>
            </p:sp>
            <p:pic>
              <p:nvPicPr>
                <p:cNvPr id="34" name="Grafik 33" descr="Lesezeichen mit einfarbiger Füllung">
                  <a:extLst>
                    <a:ext uri="{FF2B5EF4-FFF2-40B4-BE49-F238E27FC236}">
                      <a16:creationId xmlns:a16="http://schemas.microsoft.com/office/drawing/2014/main" id="{5E9D9583-B3C3-1EEB-E981-C1874FF269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38902" y="5162272"/>
                  <a:ext cx="404450" cy="404450"/>
                </a:xfrm>
                <a:prstGeom prst="rect">
                  <a:avLst/>
                </a:prstGeom>
              </p:spPr>
            </p:pic>
          </p:grpSp>
          <p:sp>
            <p:nvSpPr>
              <p:cNvPr id="31" name="Untertitel 2">
                <a:extLst>
                  <a:ext uri="{FF2B5EF4-FFF2-40B4-BE49-F238E27FC236}">
                    <a16:creationId xmlns:a16="http://schemas.microsoft.com/office/drawing/2014/main" id="{0A7BD9DD-C5F8-F780-61C3-A781ACD77E30}"/>
                  </a:ext>
                </a:extLst>
              </p:cNvPr>
              <p:cNvSpPr txBox="1">
                <a:spLocks/>
              </p:cNvSpPr>
              <p:nvPr/>
            </p:nvSpPr>
            <p:spPr>
              <a:xfrm>
                <a:off x="590544" y="3016767"/>
                <a:ext cx="5740171" cy="5522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157"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157" b="0" i="0" u="none" strike="noStrike" cap="none">
                    <a:solidFill>
                      <a:schemeClr val="dk1"/>
                    </a:solidFill>
                    <a:latin typeface="Sofia Sans"/>
                    <a:ea typeface="Sofia Sans"/>
                    <a:cs typeface="Sofia Sans"/>
                    <a:sym typeface="Sofia Sans"/>
                  </a:defRPr>
                </a:lvl9pPr>
              </a:lstStyle>
              <a:p>
                <a:pPr marL="311150" lvl="0" indent="-171450">
                  <a:buClr>
                    <a:srgbClr val="315544"/>
                  </a:buClr>
                  <a:buFont typeface="Wingdings" panose="05000000000000000000" pitchFamily="2" charset="2"/>
                  <a:buChar char="ü"/>
                  <a:defRPr/>
                </a:pPr>
                <a:r>
                  <a:rPr lang="de-DE" sz="1200" b="1"/>
                  <a:t>Standorte in offenen Gebieten sind gut geeignet.</a:t>
                </a:r>
              </a:p>
              <a:p>
                <a:r>
                  <a:rPr lang="de-DE" sz="1200" b="1"/>
                  <a:t>Beispiele:</a:t>
                </a:r>
                <a:r>
                  <a:rPr lang="de-DE" sz="1200"/>
                  <a:t> Wüsten, offene Landschaften, Küsten, Flussufer, Meere</a:t>
                </a:r>
              </a:p>
              <a:p>
                <a:pPr marL="139700" lvl="0" indent="0">
                  <a:buClr>
                    <a:srgbClr val="315544"/>
                  </a:buClr>
                  <a:defRPr/>
                </a:pPr>
                <a:r>
                  <a:rPr lang="de-DE" sz="1200" b="1"/>
                  <a:t> </a:t>
                </a:r>
                <a:endParaRPr lang="de-DE" sz="1200" b="1">
                  <a:solidFill>
                    <a:schemeClr val="tx1"/>
                  </a:solidFill>
                </a:endParaRPr>
              </a:p>
              <a:p>
                <a:pPr marL="139700" marR="0" lvl="0" indent="0" algn="l" defTabSz="914400" rtl="0" eaLnBrk="1" fontAlgn="auto" latinLnBrk="0" hangingPunct="1">
                  <a:lnSpc>
                    <a:spcPct val="115000"/>
                  </a:lnSpc>
                  <a:spcBef>
                    <a:spcPts val="0"/>
                  </a:spcBef>
                  <a:spcAft>
                    <a:spcPts val="0"/>
                  </a:spcAft>
                  <a:buClr>
                    <a:srgbClr val="315544"/>
                  </a:buClr>
                  <a:buSzPts val="1400"/>
                  <a:tabLst/>
                  <a:defRPr/>
                </a:pPr>
                <a:endParaRPr lang="de-DE" sz="1200" b="1">
                  <a:solidFill>
                    <a:schemeClr val="tx1"/>
                  </a:solidFill>
                </a:endParaRPr>
              </a:p>
              <a:p>
                <a:pPr marL="311150" lvl="0" indent="-171450">
                  <a:buClr>
                    <a:srgbClr val="315544"/>
                  </a:buClr>
                  <a:buFont typeface="Sofia Sans" panose="020B0604020202020204" charset="0"/>
                  <a:buChar char="X"/>
                  <a:defRPr/>
                </a:pPr>
                <a:endParaRPr lang="de-DE" sz="1200" b="1"/>
              </a:p>
              <a:p>
                <a:pPr marL="311150" lvl="0" indent="-171450">
                  <a:buClr>
                    <a:srgbClr val="315544"/>
                  </a:buClr>
                  <a:buFont typeface="Sofia Sans" panose="020B0604020202020204" charset="0"/>
                  <a:buChar char="X"/>
                  <a:defRPr/>
                </a:pPr>
                <a:r>
                  <a:rPr lang="de-DE" sz="1200" b="1"/>
                  <a:t>Standorte in geschlossenen Gebieten sind weniger geeignet.</a:t>
                </a:r>
              </a:p>
              <a:p>
                <a:r>
                  <a:rPr lang="de-DE" sz="1200" b="1"/>
                  <a:t>Beispiele:</a:t>
                </a:r>
                <a:r>
                  <a:rPr lang="de-DE" sz="1200"/>
                  <a:t> Gebiete mit vielen Gebäuden oder Bäumen, enge Straßen, Täler</a:t>
                </a:r>
              </a:p>
              <a:p>
                <a:pPr marL="139700" lvl="0" indent="0">
                  <a:buClr>
                    <a:srgbClr val="315544"/>
                  </a:buClr>
                  <a:defRPr/>
                </a:pPr>
                <a:endParaRPr lang="de-DE" sz="1200" b="1">
                  <a:solidFill>
                    <a:schemeClr val="tx1"/>
                  </a:solidFill>
                </a:endParaRPr>
              </a:p>
              <a:p>
                <a:pPr marL="139700" marR="0" lvl="0" indent="0" algn="l" defTabSz="914400" rtl="0" eaLnBrk="1" fontAlgn="auto" latinLnBrk="0" hangingPunct="1">
                  <a:lnSpc>
                    <a:spcPct val="115000"/>
                  </a:lnSpc>
                  <a:spcBef>
                    <a:spcPts val="0"/>
                  </a:spcBef>
                  <a:spcAft>
                    <a:spcPts val="0"/>
                  </a:spcAft>
                  <a:buClr>
                    <a:srgbClr val="315544"/>
                  </a:buClr>
                  <a:buSzPts val="1400"/>
                  <a:tabLst/>
                  <a:defRPr/>
                </a:pPr>
                <a:r>
                  <a:rPr lang="de-DE" sz="1200" i="1"/>
                  <a:t> </a:t>
                </a:r>
                <a:endParaRPr lang="de-DE" sz="1200"/>
              </a:p>
              <a:p>
                <a:pPr marL="139700" marR="0" lvl="0" indent="0" algn="l" defTabSz="914400" rtl="0" eaLnBrk="1" fontAlgn="auto" latinLnBrk="0" hangingPunct="1">
                  <a:lnSpc>
                    <a:spcPct val="115000"/>
                  </a:lnSpc>
                  <a:spcBef>
                    <a:spcPts val="0"/>
                  </a:spcBef>
                  <a:spcAft>
                    <a:spcPts val="0"/>
                  </a:spcAft>
                  <a:buClr>
                    <a:srgbClr val="315544"/>
                  </a:buClr>
                  <a:buSzPts val="1400"/>
                  <a:tabLst/>
                  <a:defRPr/>
                </a:pPr>
                <a:endParaRPr lang="de-DE" sz="1200" b="1">
                  <a:solidFill>
                    <a:schemeClr val="tx1"/>
                  </a:solidFill>
                </a:endParaRPr>
              </a:p>
              <a:p>
                <a:pPr marL="311150" marR="0" lvl="0" indent="-171450" algn="l" defTabSz="914400" rtl="0" eaLnBrk="1" fontAlgn="auto" latinLnBrk="0" hangingPunct="1">
                  <a:lnSpc>
                    <a:spcPct val="115000"/>
                  </a:lnSpc>
                  <a:spcBef>
                    <a:spcPts val="0"/>
                  </a:spcBef>
                  <a:spcAft>
                    <a:spcPts val="0"/>
                  </a:spcAft>
                  <a:buClr>
                    <a:srgbClr val="315544"/>
                  </a:buClr>
                  <a:buSzPts val="1400"/>
                  <a:buFont typeface="Wingdings" panose="05000000000000000000" pitchFamily="2" charset="2"/>
                  <a:buChar char="ü"/>
                  <a:tabLst/>
                  <a:defRPr/>
                </a:pPr>
                <a:endParaRPr kumimoji="0" lang="de-DE" sz="1200" b="0" i="1" u="none" strike="noStrike" kern="0" cap="none" spc="0" normalizeH="0" baseline="0" noProof="0">
                  <a:ln>
                    <a:noFill/>
                  </a:ln>
                  <a:solidFill>
                    <a:srgbClr val="333333"/>
                  </a:solidFill>
                  <a:effectLst/>
                  <a:uLnTx/>
                  <a:uFillTx/>
                  <a:latin typeface="Sofia Sans"/>
                  <a:sym typeface="Sofia Sans"/>
                </a:endParaRPr>
              </a:p>
              <a:p>
                <a:pPr marL="311150" marR="0" lvl="0" indent="-171450" algn="l" defTabSz="914400" rtl="0" eaLnBrk="1" fontAlgn="auto" latinLnBrk="0" hangingPunct="1">
                  <a:lnSpc>
                    <a:spcPct val="115000"/>
                  </a:lnSpc>
                  <a:spcBef>
                    <a:spcPts val="0"/>
                  </a:spcBef>
                  <a:spcAft>
                    <a:spcPts val="0"/>
                  </a:spcAft>
                  <a:buClr>
                    <a:srgbClr val="315544"/>
                  </a:buClr>
                  <a:buSzPts val="1400"/>
                  <a:buFont typeface="Wingdings" panose="05000000000000000000" pitchFamily="2" charset="2"/>
                  <a:buChar char="ü"/>
                  <a:tabLst/>
                  <a:defRPr/>
                </a:pPr>
                <a:endParaRPr kumimoji="0" lang="de-DE" sz="1200" b="0" i="1" u="none" strike="noStrike" kern="0" cap="none" spc="0" normalizeH="0" baseline="0" noProof="0">
                  <a:ln>
                    <a:noFill/>
                  </a:ln>
                  <a:solidFill>
                    <a:srgbClr val="333333"/>
                  </a:solidFill>
                  <a:effectLst/>
                  <a:uLnTx/>
                  <a:uFillTx/>
                  <a:latin typeface="Sofia Sans"/>
                  <a:sym typeface="Sofia Sans"/>
                </a:endParaRPr>
              </a:p>
              <a:p>
                <a:pPr marL="139700" indent="0"/>
                <a:r>
                  <a:rPr lang="de-DE" sz="1200" i="1"/>
                  <a:t> </a:t>
                </a:r>
                <a:endParaRPr lang="de-DE" sz="1200"/>
              </a:p>
            </p:txBody>
          </p:sp>
        </p:grpSp>
        <p:pic>
          <p:nvPicPr>
            <p:cNvPr id="28" name="Grafik 27" descr="Stadt Silhouette">
              <a:extLst>
                <a:ext uri="{FF2B5EF4-FFF2-40B4-BE49-F238E27FC236}">
                  <a16:creationId xmlns:a16="http://schemas.microsoft.com/office/drawing/2014/main" id="{8C7FC019-D949-2552-6C36-00A3726AC6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97682" y="4380001"/>
              <a:ext cx="487217" cy="470683"/>
            </a:xfrm>
            <a:prstGeom prst="rect">
              <a:avLst/>
            </a:prstGeom>
          </p:spPr>
        </p:pic>
      </p:grpSp>
      <p:sp>
        <p:nvSpPr>
          <p:cNvPr id="10" name="Google Shape;362;p27">
            <a:extLst>
              <a:ext uri="{FF2B5EF4-FFF2-40B4-BE49-F238E27FC236}">
                <a16:creationId xmlns:a16="http://schemas.microsoft.com/office/drawing/2014/main" id="{1D8CD932-D9A9-CE1C-C8FF-6F0AB57994FF}"/>
              </a:ext>
            </a:extLst>
          </p:cNvPr>
          <p:cNvSpPr txBox="1">
            <a:spLocks noGrp="1"/>
          </p:cNvSpPr>
          <p:nvPr>
            <p:ph type="title"/>
          </p:nvPr>
        </p:nvSpPr>
        <p:spPr>
          <a:xfrm>
            <a:off x="719137" y="581098"/>
            <a:ext cx="7808461" cy="675765"/>
          </a:xfrm>
          <a:prstGeom prst="rect">
            <a:avLst/>
          </a:prstGeom>
        </p:spPr>
        <p:txBody>
          <a:bodyPr spcFirstLastPara="1" wrap="square" lIns="91425" tIns="91425" rIns="91425" bIns="91425" anchor="t" anchorCtr="0">
            <a:noAutofit/>
          </a:bodyPr>
          <a:lstStyle/>
          <a:p>
            <a:r>
              <a:rPr lang="de-DE" noProof="0"/>
              <a:t>Windgeschwindigkeit: </a:t>
            </a:r>
            <a:r>
              <a:rPr lang="de-DE"/>
              <a:t>offen vs. geschlossen</a:t>
            </a:r>
            <a:endParaRPr lang="de-DE" noProof="0"/>
          </a:p>
        </p:txBody>
      </p:sp>
      <p:pic>
        <p:nvPicPr>
          <p:cNvPr id="2" name="Grafik 1" descr="Bergszenerie Silhouette">
            <a:extLst>
              <a:ext uri="{FF2B5EF4-FFF2-40B4-BE49-F238E27FC236}">
                <a16:creationId xmlns:a16="http://schemas.microsoft.com/office/drawing/2014/main" id="{6E585A5D-055B-FEDA-F8E0-8B2F88AA76F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97682" y="3394639"/>
            <a:ext cx="487217" cy="470587"/>
          </a:xfrm>
          <a:prstGeom prst="rect">
            <a:avLst/>
          </a:prstGeom>
        </p:spPr>
      </p:pic>
      <p:grpSp>
        <p:nvGrpSpPr>
          <p:cNvPr id="4" name="Gruppieren 3">
            <a:extLst>
              <a:ext uri="{FF2B5EF4-FFF2-40B4-BE49-F238E27FC236}">
                <a16:creationId xmlns:a16="http://schemas.microsoft.com/office/drawing/2014/main" id="{5582E7D7-F395-4160-FEAA-724E94542F74}"/>
              </a:ext>
            </a:extLst>
          </p:cNvPr>
          <p:cNvGrpSpPr/>
          <p:nvPr/>
        </p:nvGrpSpPr>
        <p:grpSpPr>
          <a:xfrm>
            <a:off x="8971221" y="0"/>
            <a:ext cx="982865" cy="655243"/>
            <a:chOff x="8971221" y="0"/>
            <a:chExt cx="982865" cy="655243"/>
          </a:xfrm>
        </p:grpSpPr>
        <p:sp>
          <p:nvSpPr>
            <p:cNvPr id="8" name="Rechteck 7">
              <a:extLst>
                <a:ext uri="{FF2B5EF4-FFF2-40B4-BE49-F238E27FC236}">
                  <a16:creationId xmlns:a16="http://schemas.microsoft.com/office/drawing/2014/main" id="{E9B2013C-A63B-6694-8082-65FDAE8C4DA6}"/>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descr="Ein Bild, das Grafiken, Schrift, Logo, Kreis enthält.&#10;&#10;KI-generierte Inhalte können fehlerhaft sein.">
              <a:extLst>
                <a:ext uri="{FF2B5EF4-FFF2-40B4-BE49-F238E27FC236}">
                  <a16:creationId xmlns:a16="http://schemas.microsoft.com/office/drawing/2014/main" id="{FB1819D0-A055-BC8B-182F-301F703AD132}"/>
                </a:ext>
              </a:extLst>
            </p:cNvPr>
            <p:cNvPicPr>
              <a:picLocks noChangeAspect="1"/>
            </p:cNvPicPr>
            <p:nvPr/>
          </p:nvPicPr>
          <p:blipFill>
            <a:blip r:embed="rId13"/>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006193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A4C3C-B960-4370-F0B7-F54867B5A40A}"/>
            </a:ext>
          </a:extLst>
        </p:cNvPr>
        <p:cNvGrpSpPr/>
        <p:nvPr/>
      </p:nvGrpSpPr>
      <p:grpSpPr>
        <a:xfrm>
          <a:off x="0" y="0"/>
          <a:ext cx="0" cy="0"/>
          <a:chOff x="0" y="0"/>
          <a:chExt cx="0" cy="0"/>
        </a:xfrm>
      </p:grpSpPr>
      <p:sp>
        <p:nvSpPr>
          <p:cNvPr id="10" name="Google Shape;362;p27">
            <a:extLst>
              <a:ext uri="{FF2B5EF4-FFF2-40B4-BE49-F238E27FC236}">
                <a16:creationId xmlns:a16="http://schemas.microsoft.com/office/drawing/2014/main" id="{3A933771-481D-E569-6ED7-21A2DA82376A}"/>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de-DE" noProof="1"/>
              <a:t>Windturbinen: onshore vs. offshore</a:t>
            </a:r>
          </a:p>
        </p:txBody>
      </p:sp>
      <p:pic>
        <p:nvPicPr>
          <p:cNvPr id="4" name="Grafik 3" descr="Windkraftanlagen Silhouette">
            <a:extLst>
              <a:ext uri="{FF2B5EF4-FFF2-40B4-BE49-F238E27FC236}">
                <a16:creationId xmlns:a16="http://schemas.microsoft.com/office/drawing/2014/main" id="{790F90D5-9DB3-ADF6-8F9A-7F0D920FCE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9499" y="3241410"/>
            <a:ext cx="302460" cy="302460"/>
          </a:xfrm>
          <a:prstGeom prst="rect">
            <a:avLst/>
          </a:prstGeom>
        </p:spPr>
      </p:pic>
      <p:pic>
        <p:nvPicPr>
          <p:cNvPr id="8" name="Resim 3" descr="Everything You Need To Know About Wind Energy">
            <a:extLst>
              <a:ext uri="{FF2B5EF4-FFF2-40B4-BE49-F238E27FC236}">
                <a16:creationId xmlns:a16="http://schemas.microsoft.com/office/drawing/2014/main" id="{8BBADE3E-448F-9246-BCC1-1AE3B54AAF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895" y="1187314"/>
            <a:ext cx="2807803" cy="1764460"/>
          </a:xfrm>
          <a:prstGeom prst="rect">
            <a:avLst/>
          </a:prstGeom>
        </p:spPr>
      </p:pic>
      <p:pic>
        <p:nvPicPr>
          <p:cNvPr id="9" name="Resim 4" descr="Wind energy - Greenpeace UK">
            <a:extLst>
              <a:ext uri="{FF2B5EF4-FFF2-40B4-BE49-F238E27FC236}">
                <a16:creationId xmlns:a16="http://schemas.microsoft.com/office/drawing/2014/main" id="{53BB5CC1-1581-2027-13A6-D0E88F048D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21355" y="1187314"/>
            <a:ext cx="2807898" cy="1764459"/>
          </a:xfrm>
          <a:prstGeom prst="rect">
            <a:avLst/>
          </a:prstGeom>
        </p:spPr>
      </p:pic>
      <p:graphicFrame>
        <p:nvGraphicFramePr>
          <p:cNvPr id="13" name="Tabelle 12">
            <a:extLst>
              <a:ext uri="{FF2B5EF4-FFF2-40B4-BE49-F238E27FC236}">
                <a16:creationId xmlns:a16="http://schemas.microsoft.com/office/drawing/2014/main" id="{9F560121-4DB9-89F2-CFCD-8A04F3081B59}"/>
              </a:ext>
            </a:extLst>
          </p:cNvPr>
          <p:cNvGraphicFramePr>
            <a:graphicFrameLocks noGrp="1"/>
          </p:cNvGraphicFramePr>
          <p:nvPr>
            <p:extLst>
              <p:ext uri="{D42A27DB-BD31-4B8C-83A1-F6EECF244321}">
                <p14:modId xmlns:p14="http://schemas.microsoft.com/office/powerpoint/2010/main" val="97106651"/>
              </p:ext>
            </p:extLst>
          </p:nvPr>
        </p:nvGraphicFramePr>
        <p:xfrm>
          <a:off x="1970566" y="3336153"/>
          <a:ext cx="4958687" cy="235735"/>
        </p:xfrm>
        <a:graphic>
          <a:graphicData uri="http://schemas.openxmlformats.org/drawingml/2006/table">
            <a:tbl>
              <a:tblPr firstRow="1" bandRow="1">
                <a:tableStyleId>{87981CF4-4D3E-4045-9ACF-D1447FECE155}</a:tableStyleId>
              </a:tblPr>
              <a:tblGrid>
                <a:gridCol w="2303721">
                  <a:extLst>
                    <a:ext uri="{9D8B030D-6E8A-4147-A177-3AD203B41FA5}">
                      <a16:colId xmlns:a16="http://schemas.microsoft.com/office/drawing/2014/main" val="3891934445"/>
                    </a:ext>
                  </a:extLst>
                </a:gridCol>
                <a:gridCol w="2654966">
                  <a:extLst>
                    <a:ext uri="{9D8B030D-6E8A-4147-A177-3AD203B41FA5}">
                      <a16:colId xmlns:a16="http://schemas.microsoft.com/office/drawing/2014/main" val="2991455781"/>
                    </a:ext>
                  </a:extLst>
                </a:gridCol>
              </a:tblGrid>
              <a:tr h="235735">
                <a:tc>
                  <a:txBody>
                    <a:bodyPr/>
                    <a:lstStyle/>
                    <a:p>
                      <a:pPr algn="ctr"/>
                      <a:r>
                        <a:rPr lang="de-DE" sz="900" b="1" err="1">
                          <a:latin typeface="Sofia Sans" panose="020B0604020202020204" charset="0"/>
                        </a:rPr>
                        <a:t>Onshore</a:t>
                      </a:r>
                      <a:r>
                        <a:rPr lang="de-DE" sz="900" b="1">
                          <a:latin typeface="Sofia Sans" panose="020B0604020202020204" charset="0"/>
                        </a:rPr>
                        <a:t>-Windkraftanlagen</a:t>
                      </a:r>
                    </a:p>
                  </a:txBody>
                  <a:tcPr>
                    <a:solidFill>
                      <a:srgbClr val="DDE7DF"/>
                    </a:solidFill>
                  </a:tcPr>
                </a:tc>
                <a:tc>
                  <a:txBody>
                    <a:bodyPr/>
                    <a:lstStyle/>
                    <a:p>
                      <a:pPr algn="ctr"/>
                      <a:r>
                        <a:rPr lang="de-DE" sz="900" b="1">
                          <a:latin typeface="Sofia Sans" panose="020B0604020202020204" charset="0"/>
                        </a:rPr>
                        <a:t>Offshore-Windkraftanlagen</a:t>
                      </a:r>
                    </a:p>
                  </a:txBody>
                  <a:tcPr>
                    <a:solidFill>
                      <a:srgbClr val="DDE7DF"/>
                    </a:solidFill>
                  </a:tcPr>
                </a:tc>
                <a:extLst>
                  <a:ext uri="{0D108BD9-81ED-4DB2-BD59-A6C34878D82A}">
                    <a16:rowId xmlns:a16="http://schemas.microsoft.com/office/drawing/2014/main" val="4114611123"/>
                  </a:ext>
                </a:extLst>
              </a:tr>
            </a:tbl>
          </a:graphicData>
        </a:graphic>
      </p:graphicFrame>
      <p:graphicFrame>
        <p:nvGraphicFramePr>
          <p:cNvPr id="15" name="Tabelle 14">
            <a:extLst>
              <a:ext uri="{FF2B5EF4-FFF2-40B4-BE49-F238E27FC236}">
                <a16:creationId xmlns:a16="http://schemas.microsoft.com/office/drawing/2014/main" id="{387F6C6A-8085-8935-C4AF-C462D7EDC70C}"/>
              </a:ext>
            </a:extLst>
          </p:cNvPr>
          <p:cNvGraphicFramePr>
            <a:graphicFrameLocks noGrp="1"/>
          </p:cNvGraphicFramePr>
          <p:nvPr>
            <p:extLst>
              <p:ext uri="{D42A27DB-BD31-4B8C-83A1-F6EECF244321}">
                <p14:modId xmlns:p14="http://schemas.microsoft.com/office/powerpoint/2010/main" val="2601152933"/>
              </p:ext>
            </p:extLst>
          </p:nvPr>
        </p:nvGraphicFramePr>
        <p:xfrm>
          <a:off x="1970565" y="4315774"/>
          <a:ext cx="4958687" cy="372082"/>
        </p:xfrm>
        <a:graphic>
          <a:graphicData uri="http://schemas.openxmlformats.org/drawingml/2006/table">
            <a:tbl>
              <a:tblPr firstRow="1" bandRow="1">
                <a:tableStyleId>{87981CF4-4D3E-4045-9ACF-D1447FECE155}</a:tableStyleId>
              </a:tblPr>
              <a:tblGrid>
                <a:gridCol w="2303721">
                  <a:extLst>
                    <a:ext uri="{9D8B030D-6E8A-4147-A177-3AD203B41FA5}">
                      <a16:colId xmlns:a16="http://schemas.microsoft.com/office/drawing/2014/main" val="798300569"/>
                    </a:ext>
                  </a:extLst>
                </a:gridCol>
                <a:gridCol w="2654966">
                  <a:extLst>
                    <a:ext uri="{9D8B030D-6E8A-4147-A177-3AD203B41FA5}">
                      <a16:colId xmlns:a16="http://schemas.microsoft.com/office/drawing/2014/main" val="1749199392"/>
                    </a:ext>
                  </a:extLst>
                </a:gridCol>
              </a:tblGrid>
              <a:tr h="372082">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900" b="0">
                          <a:latin typeface="Sofia Sans" panose="020B0604020202020204" charset="0"/>
                        </a:rPr>
                        <a:t>Günstiger zu bauen und zu warten</a:t>
                      </a:r>
                    </a:p>
                  </a:txBody>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900" b="0">
                          <a:latin typeface="Sofia Sans" panose="020B0604020202020204" charset="0"/>
                        </a:rPr>
                        <a:t>Teurer, z. B. wegen spezieller Fundamente im Meer und Unterseekabeln</a:t>
                      </a:r>
                    </a:p>
                  </a:txBody>
                  <a:tcPr/>
                </a:tc>
                <a:extLst>
                  <a:ext uri="{0D108BD9-81ED-4DB2-BD59-A6C34878D82A}">
                    <a16:rowId xmlns:a16="http://schemas.microsoft.com/office/drawing/2014/main" val="2812114238"/>
                  </a:ext>
                </a:extLst>
              </a:tr>
            </a:tbl>
          </a:graphicData>
        </a:graphic>
      </p:graphicFrame>
      <p:graphicFrame>
        <p:nvGraphicFramePr>
          <p:cNvPr id="16" name="Tabelle 15">
            <a:extLst>
              <a:ext uri="{FF2B5EF4-FFF2-40B4-BE49-F238E27FC236}">
                <a16:creationId xmlns:a16="http://schemas.microsoft.com/office/drawing/2014/main" id="{A72ED347-E7BD-7A4F-5D45-CD06B2D92830}"/>
              </a:ext>
            </a:extLst>
          </p:cNvPr>
          <p:cNvGraphicFramePr>
            <a:graphicFrameLocks noGrp="1"/>
          </p:cNvGraphicFramePr>
          <p:nvPr>
            <p:extLst>
              <p:ext uri="{D42A27DB-BD31-4B8C-83A1-F6EECF244321}">
                <p14:modId xmlns:p14="http://schemas.microsoft.com/office/powerpoint/2010/main" val="3172166191"/>
              </p:ext>
            </p:extLst>
          </p:nvPr>
        </p:nvGraphicFramePr>
        <p:xfrm>
          <a:off x="1970566" y="3571888"/>
          <a:ext cx="4958687" cy="372082"/>
        </p:xfrm>
        <a:graphic>
          <a:graphicData uri="http://schemas.openxmlformats.org/drawingml/2006/table">
            <a:tbl>
              <a:tblPr firstRow="1" bandRow="1">
                <a:tableStyleId>{87981CF4-4D3E-4045-9ACF-D1447FECE155}</a:tableStyleId>
              </a:tblPr>
              <a:tblGrid>
                <a:gridCol w="2303721">
                  <a:extLst>
                    <a:ext uri="{9D8B030D-6E8A-4147-A177-3AD203B41FA5}">
                      <a16:colId xmlns:a16="http://schemas.microsoft.com/office/drawing/2014/main" val="798300569"/>
                    </a:ext>
                  </a:extLst>
                </a:gridCol>
                <a:gridCol w="2654966">
                  <a:extLst>
                    <a:ext uri="{9D8B030D-6E8A-4147-A177-3AD203B41FA5}">
                      <a16:colId xmlns:a16="http://schemas.microsoft.com/office/drawing/2014/main" val="1749199392"/>
                    </a:ext>
                  </a:extLst>
                </a:gridCol>
              </a:tblGrid>
              <a:tr h="372082">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900" b="0">
                          <a:latin typeface="Sofia Sans" panose="020B0604020202020204" charset="0"/>
                        </a:rPr>
                        <a:t>Werden an Land gebaut                               (z.B. Ebenen, Hügel, Berge)</a:t>
                      </a:r>
                    </a:p>
                  </a:txBody>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900" b="0">
                          <a:latin typeface="Sofia Sans" panose="020B0604020202020204" charset="0"/>
                        </a:rPr>
                        <a:t>Werden im Meer oder im Ozean gebaut</a:t>
                      </a:r>
                    </a:p>
                  </a:txBody>
                  <a:tcPr/>
                </a:tc>
                <a:extLst>
                  <a:ext uri="{0D108BD9-81ED-4DB2-BD59-A6C34878D82A}">
                    <a16:rowId xmlns:a16="http://schemas.microsoft.com/office/drawing/2014/main" val="2812114238"/>
                  </a:ext>
                </a:extLst>
              </a:tr>
            </a:tbl>
          </a:graphicData>
        </a:graphic>
      </p:graphicFrame>
      <p:graphicFrame>
        <p:nvGraphicFramePr>
          <p:cNvPr id="17" name="Tabelle 16">
            <a:extLst>
              <a:ext uri="{FF2B5EF4-FFF2-40B4-BE49-F238E27FC236}">
                <a16:creationId xmlns:a16="http://schemas.microsoft.com/office/drawing/2014/main" id="{660621F3-FE6F-FA32-BF93-33953BEB6EB6}"/>
              </a:ext>
            </a:extLst>
          </p:cNvPr>
          <p:cNvGraphicFramePr>
            <a:graphicFrameLocks noGrp="1"/>
          </p:cNvGraphicFramePr>
          <p:nvPr>
            <p:extLst>
              <p:ext uri="{D42A27DB-BD31-4B8C-83A1-F6EECF244321}">
                <p14:modId xmlns:p14="http://schemas.microsoft.com/office/powerpoint/2010/main" val="3713365395"/>
              </p:ext>
            </p:extLst>
          </p:nvPr>
        </p:nvGraphicFramePr>
        <p:xfrm>
          <a:off x="1970566" y="3943970"/>
          <a:ext cx="4958687" cy="372082"/>
        </p:xfrm>
        <a:graphic>
          <a:graphicData uri="http://schemas.openxmlformats.org/drawingml/2006/table">
            <a:tbl>
              <a:tblPr firstRow="1" bandRow="1">
                <a:tableStyleId>{87981CF4-4D3E-4045-9ACF-D1447FECE155}</a:tableStyleId>
              </a:tblPr>
              <a:tblGrid>
                <a:gridCol w="2303721">
                  <a:extLst>
                    <a:ext uri="{9D8B030D-6E8A-4147-A177-3AD203B41FA5}">
                      <a16:colId xmlns:a16="http://schemas.microsoft.com/office/drawing/2014/main" val="3554567636"/>
                    </a:ext>
                  </a:extLst>
                </a:gridCol>
                <a:gridCol w="2654966">
                  <a:extLst>
                    <a:ext uri="{9D8B030D-6E8A-4147-A177-3AD203B41FA5}">
                      <a16:colId xmlns:a16="http://schemas.microsoft.com/office/drawing/2014/main" val="224724711"/>
                    </a:ext>
                  </a:extLst>
                </a:gridCol>
              </a:tblGrid>
              <a:tr h="372082">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900" b="0">
                          <a:latin typeface="Sofia Sans" panose="020B0604020202020204" charset="0"/>
                        </a:rPr>
                        <a:t>Wechselhaftere Winde</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900" b="0">
                          <a:latin typeface="Sofia Sans" panose="020B0604020202020204" charset="0"/>
                        </a:rPr>
                        <a:t>geringere Energieausbeute</a:t>
                      </a:r>
                    </a:p>
                  </a:txBody>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900" b="0">
                          <a:latin typeface="Sofia Sans" panose="020B0604020202020204" charset="0"/>
                        </a:rPr>
                        <a:t>Stärkere und gleichmäßigere Winde</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900" b="0">
                          <a:latin typeface="Sofia Sans" panose="020B0604020202020204" charset="0"/>
                        </a:rPr>
                        <a:t>Höhere Energieausbeute</a:t>
                      </a:r>
                    </a:p>
                  </a:txBody>
                  <a:tcPr/>
                </a:tc>
                <a:extLst>
                  <a:ext uri="{0D108BD9-81ED-4DB2-BD59-A6C34878D82A}">
                    <a16:rowId xmlns:a16="http://schemas.microsoft.com/office/drawing/2014/main" val="1297684317"/>
                  </a:ext>
                </a:extLst>
              </a:tr>
            </a:tbl>
          </a:graphicData>
        </a:graphic>
      </p:graphicFrame>
      <p:graphicFrame>
        <p:nvGraphicFramePr>
          <p:cNvPr id="20" name="Tabelle 19">
            <a:extLst>
              <a:ext uri="{FF2B5EF4-FFF2-40B4-BE49-F238E27FC236}">
                <a16:creationId xmlns:a16="http://schemas.microsoft.com/office/drawing/2014/main" id="{95E6FCCD-3F06-76F6-8308-E314FDEAB610}"/>
              </a:ext>
            </a:extLst>
          </p:cNvPr>
          <p:cNvGraphicFramePr>
            <a:graphicFrameLocks noGrp="1"/>
          </p:cNvGraphicFramePr>
          <p:nvPr>
            <p:extLst>
              <p:ext uri="{D42A27DB-BD31-4B8C-83A1-F6EECF244321}">
                <p14:modId xmlns:p14="http://schemas.microsoft.com/office/powerpoint/2010/main" val="3444193678"/>
              </p:ext>
            </p:extLst>
          </p:nvPr>
        </p:nvGraphicFramePr>
        <p:xfrm>
          <a:off x="810895" y="3573751"/>
          <a:ext cx="1159669" cy="1112520"/>
        </p:xfrm>
        <a:graphic>
          <a:graphicData uri="http://schemas.openxmlformats.org/drawingml/2006/table">
            <a:tbl>
              <a:tblPr firstRow="1" bandRow="1">
                <a:tableStyleId>{87981CF4-4D3E-4045-9ACF-D1447FECE155}</a:tableStyleId>
              </a:tblPr>
              <a:tblGrid>
                <a:gridCol w="1159669">
                  <a:extLst>
                    <a:ext uri="{9D8B030D-6E8A-4147-A177-3AD203B41FA5}">
                      <a16:colId xmlns:a16="http://schemas.microsoft.com/office/drawing/2014/main" val="229744413"/>
                    </a:ext>
                  </a:extLst>
                </a:gridCol>
              </a:tblGrid>
              <a:tr h="370840">
                <a:tc>
                  <a:txBody>
                    <a:bodyPr/>
                    <a:lstStyle/>
                    <a:p>
                      <a:pPr algn="ctr"/>
                      <a:endParaRPr lang="de-DE" sz="900" b="1">
                        <a:latin typeface="Sofia Sans" panose="020B0604020202020204" charset="0"/>
                      </a:endParaRPr>
                    </a:p>
                  </a:txBody>
                  <a:tcPr>
                    <a:solidFill>
                      <a:srgbClr val="DDE7DF"/>
                    </a:solidFill>
                  </a:tcPr>
                </a:tc>
                <a:extLst>
                  <a:ext uri="{0D108BD9-81ED-4DB2-BD59-A6C34878D82A}">
                    <a16:rowId xmlns:a16="http://schemas.microsoft.com/office/drawing/2014/main" val="3850356493"/>
                  </a:ext>
                </a:extLst>
              </a:tr>
              <a:tr h="370840">
                <a:tc>
                  <a:txBody>
                    <a:bodyPr/>
                    <a:lstStyle/>
                    <a:p>
                      <a:pPr algn="ctr"/>
                      <a:endParaRPr lang="de-DE" sz="900" b="1">
                        <a:latin typeface="Sofia Sans" panose="020B0604020202020204" charset="0"/>
                      </a:endParaRPr>
                    </a:p>
                  </a:txBody>
                  <a:tcPr>
                    <a:solidFill>
                      <a:srgbClr val="DDE7DF"/>
                    </a:solidFill>
                  </a:tcPr>
                </a:tc>
                <a:extLst>
                  <a:ext uri="{0D108BD9-81ED-4DB2-BD59-A6C34878D82A}">
                    <a16:rowId xmlns:a16="http://schemas.microsoft.com/office/drawing/2014/main" val="2899920175"/>
                  </a:ext>
                </a:extLst>
              </a:tr>
              <a:tr h="370840">
                <a:tc>
                  <a:txBody>
                    <a:bodyPr/>
                    <a:lstStyle/>
                    <a:p>
                      <a:pPr algn="ctr"/>
                      <a:endParaRPr lang="de-DE" sz="900" b="1">
                        <a:latin typeface="Sofia Sans" panose="020B0604020202020204" charset="0"/>
                      </a:endParaRPr>
                    </a:p>
                  </a:txBody>
                  <a:tcPr>
                    <a:solidFill>
                      <a:srgbClr val="DDE7DF"/>
                    </a:solidFill>
                  </a:tcPr>
                </a:tc>
                <a:extLst>
                  <a:ext uri="{0D108BD9-81ED-4DB2-BD59-A6C34878D82A}">
                    <a16:rowId xmlns:a16="http://schemas.microsoft.com/office/drawing/2014/main" val="2103195885"/>
                  </a:ext>
                </a:extLst>
              </a:tr>
            </a:tbl>
          </a:graphicData>
        </a:graphic>
      </p:graphicFrame>
      <p:sp>
        <p:nvSpPr>
          <p:cNvPr id="23" name="Textfeld 22">
            <a:extLst>
              <a:ext uri="{FF2B5EF4-FFF2-40B4-BE49-F238E27FC236}">
                <a16:creationId xmlns:a16="http://schemas.microsoft.com/office/drawing/2014/main" id="{E6EF5D4E-0166-91C8-D7FF-00829B4C63E3}"/>
              </a:ext>
            </a:extLst>
          </p:cNvPr>
          <p:cNvSpPr txBox="1"/>
          <p:nvPr/>
        </p:nvSpPr>
        <p:spPr>
          <a:xfrm>
            <a:off x="688754" y="3635903"/>
            <a:ext cx="1403949" cy="230832"/>
          </a:xfrm>
          <a:prstGeom prst="rect">
            <a:avLst/>
          </a:prstGeom>
          <a:noFill/>
        </p:spPr>
        <p:txBody>
          <a:bodyPr wrap="square">
            <a:spAutoFit/>
          </a:bodyPr>
          <a:lstStyle/>
          <a:p>
            <a:pPr algn="ctr"/>
            <a:r>
              <a:rPr lang="de-DE" sz="900" b="1" noProof="1">
                <a:latin typeface="Sofia Sans" panose="020B0604020202020204" charset="0"/>
              </a:rPr>
              <a:t>Standort</a:t>
            </a:r>
          </a:p>
        </p:txBody>
      </p:sp>
      <p:sp>
        <p:nvSpPr>
          <p:cNvPr id="24" name="Textfeld 23">
            <a:extLst>
              <a:ext uri="{FF2B5EF4-FFF2-40B4-BE49-F238E27FC236}">
                <a16:creationId xmlns:a16="http://schemas.microsoft.com/office/drawing/2014/main" id="{B26FE164-01C4-E353-CD79-E6251DEFFCA8}"/>
              </a:ext>
            </a:extLst>
          </p:cNvPr>
          <p:cNvSpPr txBox="1"/>
          <p:nvPr/>
        </p:nvSpPr>
        <p:spPr>
          <a:xfrm>
            <a:off x="462809" y="4020610"/>
            <a:ext cx="1855838" cy="230832"/>
          </a:xfrm>
          <a:prstGeom prst="rect">
            <a:avLst/>
          </a:prstGeom>
          <a:noFill/>
        </p:spPr>
        <p:txBody>
          <a:bodyPr wrap="square">
            <a:spAutoFit/>
          </a:bodyPr>
          <a:lstStyle/>
          <a:p>
            <a:pPr algn="ctr"/>
            <a:r>
              <a:rPr lang="de-DE" sz="900" b="1" noProof="1">
                <a:latin typeface="Sofia Sans" panose="020B0604020202020204" charset="0"/>
              </a:rPr>
              <a:t>Energieproduktion</a:t>
            </a:r>
          </a:p>
        </p:txBody>
      </p:sp>
      <p:sp>
        <p:nvSpPr>
          <p:cNvPr id="25" name="Textfeld 24">
            <a:extLst>
              <a:ext uri="{FF2B5EF4-FFF2-40B4-BE49-F238E27FC236}">
                <a16:creationId xmlns:a16="http://schemas.microsoft.com/office/drawing/2014/main" id="{810BD884-1023-F8F4-66F5-5FE719EDAA8D}"/>
              </a:ext>
            </a:extLst>
          </p:cNvPr>
          <p:cNvSpPr txBox="1"/>
          <p:nvPr/>
        </p:nvSpPr>
        <p:spPr>
          <a:xfrm>
            <a:off x="270303" y="4405317"/>
            <a:ext cx="2240849" cy="230832"/>
          </a:xfrm>
          <a:prstGeom prst="rect">
            <a:avLst/>
          </a:prstGeom>
          <a:noFill/>
        </p:spPr>
        <p:txBody>
          <a:bodyPr wrap="square">
            <a:spAutoFit/>
          </a:bodyPr>
          <a:lstStyle/>
          <a:p>
            <a:pPr algn="ctr"/>
            <a:r>
              <a:rPr lang="de-DE" sz="900" b="1" noProof="1">
                <a:latin typeface="Sofia Sans" panose="020B0604020202020204" charset="0"/>
              </a:rPr>
              <a:t>Kosten</a:t>
            </a:r>
          </a:p>
        </p:txBody>
      </p:sp>
      <p:pic>
        <p:nvPicPr>
          <p:cNvPr id="2" name="Grafik 1" descr="Dalga ana hat">
            <a:extLst>
              <a:ext uri="{FF2B5EF4-FFF2-40B4-BE49-F238E27FC236}">
                <a16:creationId xmlns:a16="http://schemas.microsoft.com/office/drawing/2014/main" id="{28ED989F-914F-B2CD-E7D5-A15A00399D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95048" y="3337792"/>
            <a:ext cx="235028" cy="235028"/>
          </a:xfrm>
          <a:prstGeom prst="rect">
            <a:avLst/>
          </a:prstGeom>
        </p:spPr>
      </p:pic>
      <p:pic>
        <p:nvPicPr>
          <p:cNvPr id="29" name="Grafik 28" descr="Wüstenszenerie Silhouette">
            <a:extLst>
              <a:ext uri="{FF2B5EF4-FFF2-40B4-BE49-F238E27FC236}">
                <a16:creationId xmlns:a16="http://schemas.microsoft.com/office/drawing/2014/main" id="{BA8E385C-35E1-00B1-7F4D-372B97A06E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95284" y="3340964"/>
            <a:ext cx="235028" cy="227053"/>
          </a:xfrm>
          <a:prstGeom prst="rect">
            <a:avLst/>
          </a:prstGeom>
        </p:spPr>
      </p:pic>
      <p:sp>
        <p:nvSpPr>
          <p:cNvPr id="7" name="Oval Callout 6">
            <a:extLst>
              <a:ext uri="{FF2B5EF4-FFF2-40B4-BE49-F238E27FC236}">
                <a16:creationId xmlns:a16="http://schemas.microsoft.com/office/drawing/2014/main" id="{4A45585C-2A5C-C04D-529C-1B69BF60ED64}"/>
              </a:ext>
            </a:extLst>
          </p:cNvPr>
          <p:cNvSpPr/>
          <p:nvPr/>
        </p:nvSpPr>
        <p:spPr>
          <a:xfrm>
            <a:off x="7011272" y="2123156"/>
            <a:ext cx="2132728" cy="1181088"/>
          </a:xfrm>
          <a:prstGeom prst="wedgeEllipseCallout">
            <a:avLst>
              <a:gd name="adj1" fmla="val -23239"/>
              <a:gd name="adj2" fmla="val 697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100" noProof="1">
                <a:solidFill>
                  <a:schemeClr val="bg2"/>
                </a:solidFill>
                <a:latin typeface="Sofia Sans" pitchFamily="2" charset="0"/>
              </a:rPr>
              <a:t>Da stehen gar keine Bäume im Weg! Aber es ist bestimmt verdammt schwer, im Wasser zu bauen.</a:t>
            </a:r>
          </a:p>
        </p:txBody>
      </p:sp>
      <p:pic>
        <p:nvPicPr>
          <p:cNvPr id="3" name="Picture 2" descr="A cartoon of a construction worker giving a thumbs up&#10;&#10;AI-generated content may be incorrect.">
            <a:extLst>
              <a:ext uri="{FF2B5EF4-FFF2-40B4-BE49-F238E27FC236}">
                <a16:creationId xmlns:a16="http://schemas.microsoft.com/office/drawing/2014/main" id="{79A9B66B-A404-6D0C-1850-A3CAA41E9B8A}"/>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6982859" y="3246524"/>
            <a:ext cx="749999" cy="1322238"/>
          </a:xfrm>
          <a:prstGeom prst="rect">
            <a:avLst/>
          </a:prstGeom>
        </p:spPr>
      </p:pic>
    </p:spTree>
    <p:extLst>
      <p:ext uri="{BB962C8B-B14F-4D97-AF65-F5344CB8AC3E}">
        <p14:creationId xmlns:p14="http://schemas.microsoft.com/office/powerpoint/2010/main" val="298561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1F8F3-4442-6624-320B-37729FD8BA85}"/>
              </a:ext>
            </a:extLst>
          </p:cNvPr>
          <p:cNvSpPr>
            <a:spLocks noGrp="1"/>
          </p:cNvSpPr>
          <p:nvPr>
            <p:ph type="title"/>
          </p:nvPr>
        </p:nvSpPr>
        <p:spPr>
          <a:xfrm>
            <a:off x="713225" y="539500"/>
            <a:ext cx="7717200" cy="576000"/>
          </a:xfrm>
        </p:spPr>
        <p:txBody>
          <a:bodyPr wrap="square" anchor="t">
            <a:normAutofit/>
          </a:bodyPr>
          <a:lstStyle/>
          <a:p>
            <a:pPr>
              <a:lnSpc>
                <a:spcPct val="90000"/>
              </a:lnSpc>
            </a:pPr>
            <a:endParaRPr lang="en-US"/>
          </a:p>
        </p:txBody>
      </p:sp>
      <p:pic>
        <p:nvPicPr>
          <p:cNvPr id="6" name="Picture 5" descr="A collage of different types of earth&#10;&#10;AI-generated content may be incorrect.">
            <a:extLst>
              <a:ext uri="{FF2B5EF4-FFF2-40B4-BE49-F238E27FC236}">
                <a16:creationId xmlns:a16="http://schemas.microsoft.com/office/drawing/2014/main" id="{9E9D9A09-DC7A-A8EC-CF46-B3C5206B79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4206" y="1308005"/>
            <a:ext cx="6415238" cy="3157804"/>
          </a:xfrm>
          <a:prstGeom prst="rect">
            <a:avLst/>
          </a:prstGeom>
        </p:spPr>
      </p:pic>
      <p:sp>
        <p:nvSpPr>
          <p:cNvPr id="7" name="TextBox 6">
            <a:extLst>
              <a:ext uri="{FF2B5EF4-FFF2-40B4-BE49-F238E27FC236}">
                <a16:creationId xmlns:a16="http://schemas.microsoft.com/office/drawing/2014/main" id="{83B89847-EF78-002C-92A4-60A682434F8F}"/>
              </a:ext>
            </a:extLst>
          </p:cNvPr>
          <p:cNvSpPr txBox="1"/>
          <p:nvPr/>
        </p:nvSpPr>
        <p:spPr>
          <a:xfrm>
            <a:off x="1364206" y="4928056"/>
            <a:ext cx="5457524" cy="215444"/>
          </a:xfrm>
          <a:prstGeom prst="rect">
            <a:avLst/>
          </a:prstGeom>
          <a:noFill/>
        </p:spPr>
        <p:txBody>
          <a:bodyPr wrap="square" rtlCol="0">
            <a:spAutoFit/>
          </a:bodyPr>
          <a:lstStyle/>
          <a:p>
            <a:r>
              <a:rPr lang="en-US" sz="800"/>
              <a:t>Quelle: </a:t>
            </a:r>
            <a:r>
              <a:rPr lang="en-US" sz="800">
                <a:hlinkClick r:id="rId3"/>
              </a:rPr>
              <a:t>https://science.nasa.gov/climate-change/effects/</a:t>
            </a:r>
            <a:r>
              <a:rPr lang="en-US" sz="800"/>
              <a:t> (</a:t>
            </a:r>
            <a:r>
              <a:rPr lang="en-US" sz="800" err="1"/>
              <a:t>Abruf</a:t>
            </a:r>
            <a:r>
              <a:rPr lang="en-US" sz="800"/>
              <a:t> 23.01.2026)</a:t>
            </a:r>
          </a:p>
        </p:txBody>
      </p:sp>
    </p:spTree>
    <p:extLst>
      <p:ext uri="{BB962C8B-B14F-4D97-AF65-F5344CB8AC3E}">
        <p14:creationId xmlns:p14="http://schemas.microsoft.com/office/powerpoint/2010/main" val="1255654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63;p27">
            <a:extLst>
              <a:ext uri="{FF2B5EF4-FFF2-40B4-BE49-F238E27FC236}">
                <a16:creationId xmlns:a16="http://schemas.microsoft.com/office/drawing/2014/main" id="{FBA9082E-4AA7-29F7-EDC8-FC2C4E883F29}"/>
              </a:ext>
            </a:extLst>
          </p:cNvPr>
          <p:cNvSpPr txBox="1">
            <a:spLocks/>
          </p:cNvSpPr>
          <p:nvPr/>
        </p:nvSpPr>
        <p:spPr>
          <a:xfrm>
            <a:off x="954447" y="1230911"/>
            <a:ext cx="6645899" cy="10067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Clr>
                <a:schemeClr val="tx1"/>
              </a:buClr>
              <a:buNone/>
            </a:pPr>
            <a:r>
              <a:rPr lang="de-DE" b="1" noProof="0">
                <a:solidFill>
                  <a:schemeClr val="tx1"/>
                </a:solidFill>
              </a:rPr>
              <a:t>Der Windatlas zeigt die Windbedingungen in einer bestimmten Region.​</a:t>
            </a:r>
            <a:endParaRPr lang="en-US" b="1" noProof="0">
              <a:solidFill>
                <a:schemeClr val="tx1"/>
              </a:solidFill>
            </a:endParaRPr>
          </a:p>
          <a:p>
            <a:pPr marL="0" indent="0">
              <a:lnSpc>
                <a:spcPct val="114999"/>
              </a:lnSpc>
              <a:buClr>
                <a:schemeClr val="tx1"/>
              </a:buClr>
              <a:buNone/>
            </a:pPr>
            <a:endParaRPr lang="en-US" b="1" noProof="0">
              <a:solidFill>
                <a:schemeClr val="tx1"/>
              </a:solidFill>
            </a:endParaRPr>
          </a:p>
          <a:p>
            <a:pPr marL="0" indent="0">
              <a:lnSpc>
                <a:spcPct val="114999"/>
              </a:lnSpc>
              <a:buClr>
                <a:schemeClr val="tx1"/>
              </a:buClr>
              <a:buNone/>
            </a:pPr>
            <a:r>
              <a:rPr lang="en-US" b="1">
                <a:solidFill>
                  <a:schemeClr val="tx1"/>
                </a:solidFill>
              </a:rPr>
              <a:t>Er </a:t>
            </a:r>
            <a:r>
              <a:rPr lang="en-US" b="1" err="1">
                <a:solidFill>
                  <a:schemeClr val="tx1"/>
                </a:solidFill>
              </a:rPr>
              <a:t>liefert</a:t>
            </a:r>
            <a:r>
              <a:rPr lang="en-US" b="1">
                <a:solidFill>
                  <a:schemeClr val="tx1"/>
                </a:solidFill>
              </a:rPr>
              <a:t> </a:t>
            </a:r>
            <a:r>
              <a:rPr lang="en-US" b="1" err="1">
                <a:solidFill>
                  <a:schemeClr val="tx1"/>
                </a:solidFill>
              </a:rPr>
              <a:t>Informationen</a:t>
            </a:r>
            <a:r>
              <a:rPr lang="en-US" b="1">
                <a:solidFill>
                  <a:schemeClr val="tx1"/>
                </a:solidFill>
              </a:rPr>
              <a:t> </a:t>
            </a:r>
            <a:r>
              <a:rPr lang="en-US" b="1" err="1">
                <a:solidFill>
                  <a:schemeClr val="tx1"/>
                </a:solidFill>
              </a:rPr>
              <a:t>zu</a:t>
            </a:r>
            <a:r>
              <a:rPr lang="en-US" b="1">
                <a:solidFill>
                  <a:schemeClr val="tx1"/>
                </a:solidFill>
              </a:rPr>
              <a:t>: </a:t>
            </a:r>
          </a:p>
          <a:p>
            <a:pPr marL="285750" indent="-285750">
              <a:lnSpc>
                <a:spcPct val="114999"/>
              </a:lnSpc>
              <a:buClr>
                <a:schemeClr val="tx1"/>
              </a:buClr>
              <a:buFont typeface="Arial" panose="020B0604020202020204" pitchFamily="34" charset="0"/>
              <a:buChar char="•"/>
            </a:pPr>
            <a:r>
              <a:rPr lang="en-US" err="1">
                <a:solidFill>
                  <a:schemeClr val="tx1"/>
                </a:solidFill>
              </a:rPr>
              <a:t>Windgeschwindigkeit</a:t>
            </a:r>
            <a:endParaRPr lang="en-US" noProof="0">
              <a:solidFill>
                <a:schemeClr val="tx1"/>
              </a:solidFill>
            </a:endParaRPr>
          </a:p>
          <a:p>
            <a:pPr marL="285750" indent="-285750">
              <a:lnSpc>
                <a:spcPct val="114999"/>
              </a:lnSpc>
              <a:buClr>
                <a:schemeClr val="tx1"/>
              </a:buClr>
              <a:buFont typeface="Arial" panose="020B0604020202020204" pitchFamily="34" charset="0"/>
              <a:buChar char="•"/>
            </a:pPr>
            <a:r>
              <a:rPr lang="en-US" err="1">
                <a:solidFill>
                  <a:schemeClr val="tx1"/>
                </a:solidFill>
              </a:rPr>
              <a:t>Windrichtung</a:t>
            </a:r>
            <a:endParaRPr lang="en-US">
              <a:solidFill>
                <a:schemeClr val="tx1"/>
              </a:solidFill>
            </a:endParaRPr>
          </a:p>
          <a:p>
            <a:pPr marL="285750" indent="-285750">
              <a:lnSpc>
                <a:spcPct val="114999"/>
              </a:lnSpc>
              <a:buClr>
                <a:schemeClr val="tx1"/>
              </a:buClr>
              <a:buFont typeface="Arial" panose="020B0604020202020204" pitchFamily="34" charset="0"/>
              <a:buChar char="•"/>
            </a:pPr>
            <a:r>
              <a:rPr lang="en-US" err="1">
                <a:solidFill>
                  <a:schemeClr val="tx1"/>
                </a:solidFill>
              </a:rPr>
              <a:t>Energiepotenzial</a:t>
            </a:r>
            <a:r>
              <a:rPr lang="en-US">
                <a:solidFill>
                  <a:schemeClr val="tx1"/>
                </a:solidFill>
              </a:rPr>
              <a:t> (</a:t>
            </a:r>
            <a:r>
              <a:rPr lang="en-US" err="1">
                <a:solidFill>
                  <a:schemeClr val="tx1"/>
                </a:solidFill>
              </a:rPr>
              <a:t>Leistungsdichte</a:t>
            </a:r>
            <a:r>
              <a:rPr lang="en-US">
                <a:solidFill>
                  <a:schemeClr val="tx1"/>
                </a:solidFill>
              </a:rPr>
              <a:t>)</a:t>
            </a:r>
            <a:endParaRPr lang="en-US" noProof="0">
              <a:solidFill>
                <a:schemeClr val="tx1"/>
              </a:solidFill>
            </a:endParaRPr>
          </a:p>
          <a:p>
            <a:pPr marL="0" indent="0">
              <a:lnSpc>
                <a:spcPct val="114999"/>
              </a:lnSpc>
              <a:buClr>
                <a:schemeClr val="tx1"/>
              </a:buClr>
              <a:buNone/>
            </a:pPr>
            <a:endParaRPr lang="en-US"/>
          </a:p>
          <a:p>
            <a:pPr marL="0" indent="0">
              <a:lnSpc>
                <a:spcPct val="114999"/>
              </a:lnSpc>
              <a:buClr>
                <a:schemeClr val="tx1"/>
              </a:buClr>
              <a:buNone/>
            </a:pPr>
            <a:r>
              <a:rPr lang="de-DE" b="1"/>
              <a:t>Der Windatlas nutzt Wetterdaten und Rechenmodelle, um langfristige Windverhältnisse darzustellen.​</a:t>
            </a:r>
          </a:p>
          <a:p>
            <a:pPr marL="0" indent="0">
              <a:lnSpc>
                <a:spcPct val="114999"/>
              </a:lnSpc>
              <a:buClr>
                <a:schemeClr val="tx1"/>
              </a:buClr>
              <a:buNone/>
            </a:pPr>
            <a:endParaRPr lang="en-US" b="1"/>
          </a:p>
          <a:p>
            <a:pPr marL="0" indent="0">
              <a:lnSpc>
                <a:spcPct val="114999"/>
              </a:lnSpc>
              <a:buClr>
                <a:schemeClr val="tx1"/>
              </a:buClr>
              <a:buNone/>
            </a:pPr>
            <a:r>
              <a:rPr lang="de-DE" b="1"/>
              <a:t>Er unterstützt bei der Planung und Entscheidungsfindung für den Bau von Windkraftanlagen.</a:t>
            </a:r>
            <a:endParaRPr lang="en-GB" b="1">
              <a:solidFill>
                <a:schemeClr val="tx1"/>
              </a:solidFill>
            </a:endParaRPr>
          </a:p>
          <a:p>
            <a:pPr marL="0" indent="0">
              <a:lnSpc>
                <a:spcPct val="114999"/>
              </a:lnSpc>
              <a:buNone/>
            </a:pPr>
            <a:endParaRPr lang="en-GB" b="1" noProof="0">
              <a:solidFill>
                <a:schemeClr val="tx1"/>
              </a:solidFill>
            </a:endParaRPr>
          </a:p>
          <a:p>
            <a:pPr marL="0" indent="0">
              <a:lnSpc>
                <a:spcPct val="114999"/>
              </a:lnSpc>
              <a:buNone/>
            </a:pPr>
            <a:endParaRPr lang="en-GB" b="1">
              <a:solidFill>
                <a:schemeClr val="tx1"/>
              </a:solidFill>
            </a:endParaRPr>
          </a:p>
        </p:txBody>
      </p:sp>
      <p:sp>
        <p:nvSpPr>
          <p:cNvPr id="2" name="Title 1">
            <a:extLst>
              <a:ext uri="{FF2B5EF4-FFF2-40B4-BE49-F238E27FC236}">
                <a16:creationId xmlns:a16="http://schemas.microsoft.com/office/drawing/2014/main" id="{8E478CEE-AF49-5111-8531-C764E46CCE31}"/>
              </a:ext>
            </a:extLst>
          </p:cNvPr>
          <p:cNvSpPr>
            <a:spLocks noGrp="1"/>
          </p:cNvSpPr>
          <p:nvPr>
            <p:ph type="title"/>
          </p:nvPr>
        </p:nvSpPr>
        <p:spPr/>
        <p:txBody>
          <a:bodyPr/>
          <a:lstStyle/>
          <a:p>
            <a:r>
              <a:rPr lang="en-GB"/>
              <a:t>Was </a:t>
            </a:r>
            <a:r>
              <a:rPr lang="en-GB" err="1"/>
              <a:t>ist</a:t>
            </a:r>
            <a:r>
              <a:rPr lang="en-GB"/>
              <a:t> der </a:t>
            </a:r>
            <a:r>
              <a:rPr lang="en-GB" err="1"/>
              <a:t>Globale</a:t>
            </a:r>
            <a:r>
              <a:rPr lang="en-GB"/>
              <a:t> </a:t>
            </a:r>
            <a:r>
              <a:rPr lang="en-GB" err="1"/>
              <a:t>Windatlas</a:t>
            </a:r>
            <a:r>
              <a:rPr lang="en-GB" noProof="0"/>
              <a:t>?</a:t>
            </a:r>
          </a:p>
        </p:txBody>
      </p:sp>
      <p:pic>
        <p:nvPicPr>
          <p:cNvPr id="4" name="Grafik 3" descr="Topographiekarte Silhouette">
            <a:extLst>
              <a:ext uri="{FF2B5EF4-FFF2-40B4-BE49-F238E27FC236}">
                <a16:creationId xmlns:a16="http://schemas.microsoft.com/office/drawing/2014/main" id="{E8A1526D-D460-CCA2-6A01-E5BB6B2680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1999" y="1623563"/>
            <a:ext cx="1310812" cy="1310812"/>
          </a:xfrm>
          <a:prstGeom prst="rect">
            <a:avLst/>
          </a:prstGeom>
        </p:spPr>
      </p:pic>
      <p:pic>
        <p:nvPicPr>
          <p:cNvPr id="11" name="Grafik 10" descr="Windkraftanlagen Silhouette">
            <a:extLst>
              <a:ext uri="{FF2B5EF4-FFF2-40B4-BE49-F238E27FC236}">
                <a16:creationId xmlns:a16="http://schemas.microsoft.com/office/drawing/2014/main" id="{0A8389D9-FED2-91C3-2DBA-DF583C2886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604" y="3459125"/>
            <a:ext cx="343842" cy="343842"/>
          </a:xfrm>
          <a:prstGeom prst="rect">
            <a:avLst/>
          </a:prstGeom>
        </p:spPr>
      </p:pic>
      <p:pic>
        <p:nvPicPr>
          <p:cNvPr id="13" name="Grafik 12">
            <a:extLst>
              <a:ext uri="{FF2B5EF4-FFF2-40B4-BE49-F238E27FC236}">
                <a16:creationId xmlns:a16="http://schemas.microsoft.com/office/drawing/2014/main" id="{096C7576-12DF-3E31-354D-9E184B2E876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0604" y="2956462"/>
            <a:ext cx="343842" cy="343842"/>
          </a:xfrm>
          <a:prstGeom prst="rect">
            <a:avLst/>
          </a:prstGeom>
        </p:spPr>
      </p:pic>
      <p:pic>
        <p:nvPicPr>
          <p:cNvPr id="15" name="Grafik 14">
            <a:extLst>
              <a:ext uri="{FF2B5EF4-FFF2-40B4-BE49-F238E27FC236}">
                <a16:creationId xmlns:a16="http://schemas.microsoft.com/office/drawing/2014/main" id="{CA0F7D7D-B981-B0FD-8365-DCE7B432C3C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1986" y="1776424"/>
            <a:ext cx="302460" cy="302460"/>
          </a:xfrm>
          <a:prstGeom prst="rect">
            <a:avLst/>
          </a:prstGeom>
        </p:spPr>
      </p:pic>
      <p:pic>
        <p:nvPicPr>
          <p:cNvPr id="17" name="Grafik 16">
            <a:extLst>
              <a:ext uri="{FF2B5EF4-FFF2-40B4-BE49-F238E27FC236}">
                <a16:creationId xmlns:a16="http://schemas.microsoft.com/office/drawing/2014/main" id="{48AF2608-1837-4DC5-6318-5A3FEDD7C5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1987" y="1273762"/>
            <a:ext cx="302459" cy="302459"/>
          </a:xfrm>
          <a:prstGeom prst="rect">
            <a:avLst/>
          </a:prstGeom>
        </p:spPr>
      </p:pic>
      <p:sp>
        <p:nvSpPr>
          <p:cNvPr id="3" name="Oval Callout 2">
            <a:extLst>
              <a:ext uri="{FF2B5EF4-FFF2-40B4-BE49-F238E27FC236}">
                <a16:creationId xmlns:a16="http://schemas.microsoft.com/office/drawing/2014/main" id="{5EAD56DC-F175-4FA4-031C-E493387679BE}"/>
              </a:ext>
            </a:extLst>
          </p:cNvPr>
          <p:cNvSpPr/>
          <p:nvPr/>
        </p:nvSpPr>
        <p:spPr>
          <a:xfrm>
            <a:off x="6827140" y="438822"/>
            <a:ext cx="1874003" cy="1272308"/>
          </a:xfrm>
          <a:prstGeom prst="wedgeEllipseCallout">
            <a:avLst>
              <a:gd name="adj1" fmla="val -23239"/>
              <a:gd name="adj2" fmla="val 697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chemeClr val="bg2"/>
                </a:solidFill>
                <a:latin typeface="Sofia Sans" pitchFamily="2" charset="0"/>
              </a:rPr>
              <a:t>Ich will nicht </a:t>
            </a:r>
            <a:r>
              <a:rPr lang="en-US" sz="1050" err="1">
                <a:solidFill>
                  <a:schemeClr val="bg2"/>
                </a:solidFill>
                <a:latin typeface="Sofia Sans" pitchFamily="2" charset="0"/>
              </a:rPr>
              <a:t>raten</a:t>
            </a:r>
            <a:r>
              <a:rPr lang="en-US" sz="1050">
                <a:solidFill>
                  <a:schemeClr val="bg2"/>
                </a:solidFill>
                <a:latin typeface="Sofia Sans" pitchFamily="2" charset="0"/>
              </a:rPr>
              <a:t>, ich will </a:t>
            </a:r>
            <a:r>
              <a:rPr lang="en-US" sz="1050" err="1">
                <a:solidFill>
                  <a:schemeClr val="bg2"/>
                </a:solidFill>
                <a:latin typeface="Sofia Sans" pitchFamily="2" charset="0"/>
              </a:rPr>
              <a:t>Daten</a:t>
            </a:r>
            <a:r>
              <a:rPr lang="en-US" sz="1050">
                <a:solidFill>
                  <a:schemeClr val="bg2"/>
                </a:solidFill>
                <a:latin typeface="Sofia Sans" pitchFamily="2" charset="0"/>
              </a:rPr>
              <a:t>! Zum Glück </a:t>
            </a:r>
            <a:r>
              <a:rPr lang="en-US" sz="1050" err="1">
                <a:solidFill>
                  <a:schemeClr val="bg2"/>
                </a:solidFill>
                <a:latin typeface="Sofia Sans" pitchFamily="2" charset="0"/>
              </a:rPr>
              <a:t>gibt</a:t>
            </a:r>
            <a:r>
              <a:rPr lang="en-US" sz="1050">
                <a:solidFill>
                  <a:schemeClr val="bg2"/>
                </a:solidFill>
                <a:latin typeface="Sofia Sans" pitchFamily="2" charset="0"/>
              </a:rPr>
              <a:t> es für Wind </a:t>
            </a:r>
            <a:r>
              <a:rPr lang="en-US" sz="1050" err="1">
                <a:solidFill>
                  <a:schemeClr val="bg2"/>
                </a:solidFill>
                <a:latin typeface="Sofia Sans" pitchFamily="2" charset="0"/>
              </a:rPr>
              <a:t>sowas</a:t>
            </a:r>
            <a:r>
              <a:rPr lang="en-US" sz="1050">
                <a:solidFill>
                  <a:schemeClr val="bg2"/>
                </a:solidFill>
                <a:latin typeface="Sofia Sans" pitchFamily="2" charset="0"/>
              </a:rPr>
              <a:t> </a:t>
            </a:r>
            <a:r>
              <a:rPr lang="en-US" sz="1050" err="1">
                <a:solidFill>
                  <a:schemeClr val="bg2"/>
                </a:solidFill>
                <a:latin typeface="Sofia Sans" pitchFamily="2" charset="0"/>
              </a:rPr>
              <a:t>wie</a:t>
            </a:r>
            <a:r>
              <a:rPr lang="en-US" sz="1050">
                <a:solidFill>
                  <a:schemeClr val="bg2"/>
                </a:solidFill>
                <a:latin typeface="Sofia Sans" pitchFamily="2" charset="0"/>
              </a:rPr>
              <a:t> </a:t>
            </a:r>
            <a:r>
              <a:rPr lang="en-US" sz="1050" err="1">
                <a:solidFill>
                  <a:schemeClr val="bg2"/>
                </a:solidFill>
                <a:latin typeface="Sofia Sans" pitchFamily="2" charset="0"/>
              </a:rPr>
              <a:t>eine</a:t>
            </a:r>
            <a:r>
              <a:rPr lang="en-US" sz="1050">
                <a:solidFill>
                  <a:schemeClr val="bg2"/>
                </a:solidFill>
                <a:latin typeface="Sofia Sans" pitchFamily="2" charset="0"/>
              </a:rPr>
              <a:t> </a:t>
            </a:r>
            <a:r>
              <a:rPr lang="en-US" sz="1050" err="1">
                <a:solidFill>
                  <a:schemeClr val="bg2"/>
                </a:solidFill>
                <a:latin typeface="Sofia Sans" pitchFamily="2" charset="0"/>
              </a:rPr>
              <a:t>Schatzkarte</a:t>
            </a:r>
            <a:r>
              <a:rPr lang="en-US" sz="1050">
                <a:solidFill>
                  <a:schemeClr val="bg2"/>
                </a:solidFill>
                <a:latin typeface="Sofia Sans" pitchFamily="2" charset="0"/>
              </a:rPr>
              <a:t>, den Wind Atlas. </a:t>
            </a:r>
          </a:p>
        </p:txBody>
      </p:sp>
      <p:pic>
        <p:nvPicPr>
          <p:cNvPr id="7" name="Picture 6" descr="A cartoon of a construction worker giving a thumbs up&#10;&#10;AI-generated content may be incorrect.">
            <a:extLst>
              <a:ext uri="{FF2B5EF4-FFF2-40B4-BE49-F238E27FC236}">
                <a16:creationId xmlns:a16="http://schemas.microsoft.com/office/drawing/2014/main" id="{65E7BA93-0AAC-E649-A6D7-AD998BD38E5E}"/>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6757975" y="1660721"/>
            <a:ext cx="749999" cy="1322238"/>
          </a:xfrm>
          <a:prstGeom prst="rect">
            <a:avLst/>
          </a:prstGeom>
        </p:spPr>
      </p:pic>
    </p:spTree>
    <p:extLst>
      <p:ext uri="{BB962C8B-B14F-4D97-AF65-F5344CB8AC3E}">
        <p14:creationId xmlns:p14="http://schemas.microsoft.com/office/powerpoint/2010/main" val="4224467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78CEE-AF49-5111-8531-C764E46CCE31}"/>
              </a:ext>
            </a:extLst>
          </p:cNvPr>
          <p:cNvSpPr>
            <a:spLocks noGrp="1"/>
          </p:cNvSpPr>
          <p:nvPr>
            <p:ph type="title"/>
          </p:nvPr>
        </p:nvSpPr>
        <p:spPr/>
        <p:txBody>
          <a:bodyPr/>
          <a:lstStyle/>
          <a:p>
            <a:r>
              <a:rPr lang="en-GB" noProof="0"/>
              <a:t>Was </a:t>
            </a:r>
            <a:r>
              <a:rPr lang="en-GB" noProof="0" err="1"/>
              <a:t>zeigt</a:t>
            </a:r>
            <a:r>
              <a:rPr lang="en-GB" noProof="0"/>
              <a:t> der </a:t>
            </a:r>
            <a:r>
              <a:rPr lang="en-GB" noProof="0" err="1"/>
              <a:t>Globale</a:t>
            </a:r>
            <a:r>
              <a:rPr lang="en-GB" noProof="0"/>
              <a:t> </a:t>
            </a:r>
            <a:r>
              <a:rPr lang="en-GB" noProof="0" err="1"/>
              <a:t>Windatlas</a:t>
            </a:r>
            <a:r>
              <a:rPr lang="en-GB" noProof="0"/>
              <a:t>?</a:t>
            </a:r>
          </a:p>
        </p:txBody>
      </p:sp>
      <p:pic>
        <p:nvPicPr>
          <p:cNvPr id="3" name="Graphic 2" descr="Windig Silhouette">
            <a:extLst>
              <a:ext uri="{FF2B5EF4-FFF2-40B4-BE49-F238E27FC236}">
                <a16:creationId xmlns:a16="http://schemas.microsoft.com/office/drawing/2014/main" id="{BD85FA4B-67FD-F8FD-2CFF-F411FF4F8D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6657" y="2532757"/>
            <a:ext cx="914400" cy="914400"/>
          </a:xfrm>
          <a:prstGeom prst="rect">
            <a:avLst/>
          </a:prstGeom>
        </p:spPr>
      </p:pic>
      <p:pic>
        <p:nvPicPr>
          <p:cNvPr id="4" name="Graphic 3" descr="Ladender Akku Silhouette">
            <a:extLst>
              <a:ext uri="{FF2B5EF4-FFF2-40B4-BE49-F238E27FC236}">
                <a16:creationId xmlns:a16="http://schemas.microsoft.com/office/drawing/2014/main" id="{B54DFB78-D1AA-0043-5FFB-B8F001A795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6657" y="1274921"/>
            <a:ext cx="914400" cy="914400"/>
          </a:xfrm>
          <a:prstGeom prst="rect">
            <a:avLst/>
          </a:prstGeom>
        </p:spPr>
      </p:pic>
      <p:sp>
        <p:nvSpPr>
          <p:cNvPr id="6" name="Google Shape;363;p27">
            <a:extLst>
              <a:ext uri="{FF2B5EF4-FFF2-40B4-BE49-F238E27FC236}">
                <a16:creationId xmlns:a16="http://schemas.microsoft.com/office/drawing/2014/main" id="{1F411CD2-098C-5DDE-7860-BC4B0C7D8F38}"/>
              </a:ext>
            </a:extLst>
          </p:cNvPr>
          <p:cNvSpPr txBox="1">
            <a:spLocks/>
          </p:cNvSpPr>
          <p:nvPr/>
        </p:nvSpPr>
        <p:spPr>
          <a:xfrm>
            <a:off x="719137" y="1228724"/>
            <a:ext cx="6645899" cy="10067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139700" indent="0">
              <a:buNone/>
            </a:pPr>
            <a:r>
              <a:rPr lang="en-US" b="1" err="1"/>
              <a:t>Leistungsdichte</a:t>
            </a:r>
            <a:r>
              <a:rPr lang="en-US" b="1"/>
              <a:t> (W/m²)</a:t>
            </a:r>
            <a:endParaRPr lang="en-US"/>
          </a:p>
          <a:p>
            <a:pPr>
              <a:buClr>
                <a:schemeClr val="tx1"/>
              </a:buClr>
              <a:buFont typeface="Arial" panose="020B0604020202020204" pitchFamily="34" charset="0"/>
              <a:buChar char="•"/>
            </a:pPr>
            <a:r>
              <a:rPr lang="de-DE"/>
              <a:t>zeigt, wie viel Energie im Wind steckt</a:t>
            </a:r>
          </a:p>
          <a:p>
            <a:pPr>
              <a:buClr>
                <a:schemeClr val="tx1"/>
              </a:buClr>
              <a:buFont typeface="Arial" panose="020B0604020202020204" pitchFamily="34" charset="0"/>
              <a:buChar char="•"/>
            </a:pPr>
            <a:r>
              <a:rPr lang="de-DE"/>
              <a:t>gibt an, wie viel Energie pro Quadratmeter verfügbar ist</a:t>
            </a:r>
          </a:p>
          <a:p>
            <a:pPr>
              <a:buClr>
                <a:schemeClr val="tx1"/>
              </a:buClr>
              <a:buFont typeface="Arial" panose="020B0604020202020204" pitchFamily="34" charset="0"/>
              <a:buChar char="•"/>
            </a:pPr>
            <a:r>
              <a:rPr lang="de-DE"/>
              <a:t>höhere W/m²-Werte bedeuten mehr Potenzial zur Stromerzeugung</a:t>
            </a:r>
          </a:p>
          <a:p>
            <a:pPr marL="139700" indent="0">
              <a:buNone/>
            </a:pPr>
            <a:endParaRPr lang="en-US" b="1"/>
          </a:p>
          <a:p>
            <a:pPr marL="139700" indent="0">
              <a:buNone/>
            </a:pPr>
            <a:r>
              <a:rPr lang="en-US" b="1" err="1"/>
              <a:t>Windgeschwindigkeit</a:t>
            </a:r>
            <a:r>
              <a:rPr lang="en-US" b="1"/>
              <a:t> (m/s)</a:t>
            </a:r>
            <a:endParaRPr lang="en-US"/>
          </a:p>
          <a:p>
            <a:pPr>
              <a:buClr>
                <a:schemeClr val="tx1"/>
              </a:buClr>
              <a:buFont typeface="Arial" panose="020B0604020202020204" pitchFamily="34" charset="0"/>
              <a:buChar char="•"/>
            </a:pPr>
            <a:r>
              <a:rPr lang="de-DE">
                <a:solidFill>
                  <a:schemeClr val="tx1"/>
                </a:solidFill>
              </a:rPr>
              <a:t>zeigt, wie schnell der Wind weht​</a:t>
            </a:r>
          </a:p>
          <a:p>
            <a:pPr>
              <a:buClr>
                <a:schemeClr val="tx1"/>
              </a:buClr>
              <a:buFont typeface="Arial" panose="020B0604020202020204" pitchFamily="34" charset="0"/>
              <a:buChar char="•"/>
            </a:pPr>
            <a:r>
              <a:rPr lang="de-DE">
                <a:solidFill>
                  <a:schemeClr val="tx1"/>
                </a:solidFill>
              </a:rPr>
              <a:t>wird in Metern pro Sekunde gemessen</a:t>
            </a:r>
          </a:p>
          <a:p>
            <a:pPr>
              <a:buClr>
                <a:schemeClr val="tx1"/>
              </a:buClr>
              <a:buFont typeface="Arial" panose="020B0604020202020204" pitchFamily="34" charset="0"/>
              <a:buChar char="•"/>
            </a:pPr>
            <a:r>
              <a:rPr lang="de-DE">
                <a:solidFill>
                  <a:schemeClr val="tx1"/>
                </a:solidFill>
              </a:rPr>
              <a:t>höhere m/s-Werte bedeuten bessere Bedingungen für Windkraftanlagen</a:t>
            </a:r>
            <a:endParaRPr lang="de-DE" b="1">
              <a:solidFill>
                <a:schemeClr val="tx1"/>
              </a:solidFill>
            </a:endParaRPr>
          </a:p>
          <a:p>
            <a:pPr marL="0" indent="0">
              <a:lnSpc>
                <a:spcPct val="114999"/>
              </a:lnSpc>
              <a:buNone/>
            </a:pPr>
            <a:r>
              <a:rPr lang="de-DE" b="1">
                <a:solidFill>
                  <a:schemeClr val="tx1"/>
                </a:solidFill>
              </a:rPr>
              <a:t>​</a:t>
            </a:r>
            <a:endParaRPr lang="en-GB" b="1">
              <a:solidFill>
                <a:schemeClr val="tx1"/>
              </a:solidFill>
            </a:endParaRPr>
          </a:p>
          <a:p>
            <a:pPr marL="0" indent="0">
              <a:lnSpc>
                <a:spcPct val="114999"/>
              </a:lnSpc>
              <a:buNone/>
            </a:pPr>
            <a:endParaRPr lang="en-GB" b="1" noProof="0">
              <a:solidFill>
                <a:schemeClr val="tx1"/>
              </a:solidFill>
            </a:endParaRPr>
          </a:p>
          <a:p>
            <a:pPr marL="0" indent="0">
              <a:lnSpc>
                <a:spcPct val="114999"/>
              </a:lnSpc>
              <a:buNone/>
            </a:pPr>
            <a:endParaRPr lang="en-GB" b="1">
              <a:solidFill>
                <a:schemeClr val="tx1"/>
              </a:solidFill>
            </a:endParaRPr>
          </a:p>
        </p:txBody>
      </p:sp>
      <p:sp>
        <p:nvSpPr>
          <p:cNvPr id="7" name="Rechteck: eine Ecke abgeschnitten 6">
            <a:extLst>
              <a:ext uri="{FF2B5EF4-FFF2-40B4-BE49-F238E27FC236}">
                <a16:creationId xmlns:a16="http://schemas.microsoft.com/office/drawing/2014/main" id="{86DDC537-8124-AB08-FF9B-AECDF7C2F48B}"/>
              </a:ext>
            </a:extLst>
          </p:cNvPr>
          <p:cNvSpPr/>
          <p:nvPr/>
        </p:nvSpPr>
        <p:spPr>
          <a:xfrm>
            <a:off x="847340" y="3967024"/>
            <a:ext cx="6921084" cy="450935"/>
          </a:xfrm>
          <a:prstGeom prst="snip1Rect">
            <a:avLst/>
          </a:prstGeom>
          <a:solidFill>
            <a:srgbClr val="E5F1EC"/>
          </a:solidFill>
          <a:ln>
            <a:solidFill>
              <a:srgbClr val="31554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200" b="1" noProof="0">
                <a:solidFill>
                  <a:schemeClr val="dk1"/>
                </a:solidFill>
                <a:latin typeface="Sofia Sans"/>
                <a:ea typeface="+mn-lt"/>
                <a:cs typeface="+mn-lt"/>
                <a:sym typeface="Sofia Sans"/>
              </a:rPr>
              <a:t>Der </a:t>
            </a:r>
            <a:r>
              <a:rPr lang="en-US" sz="1200" b="1" noProof="0" err="1">
                <a:solidFill>
                  <a:schemeClr val="dk1"/>
                </a:solidFill>
                <a:latin typeface="Sofia Sans"/>
                <a:ea typeface="+mn-lt"/>
                <a:cs typeface="+mn-lt"/>
                <a:sym typeface="Sofia Sans"/>
              </a:rPr>
              <a:t>Globale</a:t>
            </a:r>
            <a:r>
              <a:rPr lang="en-US" sz="1200" b="1" noProof="0">
                <a:solidFill>
                  <a:schemeClr val="dk1"/>
                </a:solidFill>
                <a:latin typeface="Sofia Sans"/>
                <a:ea typeface="+mn-lt"/>
                <a:cs typeface="+mn-lt"/>
                <a:sym typeface="Sofia Sans"/>
              </a:rPr>
              <a:t> </a:t>
            </a:r>
            <a:r>
              <a:rPr lang="en-US" sz="1200" b="1" noProof="0" err="1">
                <a:solidFill>
                  <a:schemeClr val="dk1"/>
                </a:solidFill>
                <a:latin typeface="Sofia Sans"/>
                <a:ea typeface="+mn-lt"/>
                <a:cs typeface="+mn-lt"/>
                <a:sym typeface="Sofia Sans"/>
              </a:rPr>
              <a:t>Windatlas</a:t>
            </a:r>
            <a:r>
              <a:rPr lang="en-US" sz="1200" b="1" noProof="0">
                <a:solidFill>
                  <a:schemeClr val="dk1"/>
                </a:solidFill>
                <a:latin typeface="Sofia Sans"/>
                <a:ea typeface="+mn-lt"/>
                <a:cs typeface="+mn-lt"/>
                <a:sym typeface="Sofia Sans"/>
              </a:rPr>
              <a:t> </a:t>
            </a:r>
            <a:r>
              <a:rPr lang="en-US" sz="1200" b="1" noProof="0" err="1">
                <a:solidFill>
                  <a:schemeClr val="dk1"/>
                </a:solidFill>
                <a:latin typeface="Sofia Sans"/>
                <a:ea typeface="+mn-lt"/>
                <a:cs typeface="+mn-lt"/>
                <a:sym typeface="Sofia Sans"/>
              </a:rPr>
              <a:t>zeigt</a:t>
            </a:r>
            <a:r>
              <a:rPr lang="en-US" sz="1200" b="1" noProof="0">
                <a:solidFill>
                  <a:schemeClr val="dk1"/>
                </a:solidFill>
                <a:latin typeface="Sofia Sans"/>
                <a:ea typeface="+mn-lt"/>
                <a:cs typeface="+mn-lt"/>
                <a:sym typeface="Sofia Sans"/>
              </a:rPr>
              <a:t>, </a:t>
            </a:r>
            <a:r>
              <a:rPr lang="en-US" sz="1200" b="1" noProof="0" err="1">
                <a:solidFill>
                  <a:schemeClr val="dk1"/>
                </a:solidFill>
                <a:latin typeface="Sofia Sans"/>
                <a:ea typeface="+mn-lt"/>
                <a:cs typeface="+mn-lt"/>
                <a:sym typeface="Sofia Sans"/>
              </a:rPr>
              <a:t>wie</a:t>
            </a:r>
            <a:r>
              <a:rPr lang="en-US" sz="1200" b="1" noProof="0">
                <a:solidFill>
                  <a:schemeClr val="dk1"/>
                </a:solidFill>
                <a:latin typeface="Sofia Sans"/>
                <a:ea typeface="+mn-lt"/>
                <a:cs typeface="+mn-lt"/>
                <a:sym typeface="Sofia Sans"/>
              </a:rPr>
              <a:t> gut </a:t>
            </a:r>
            <a:r>
              <a:rPr lang="en-US" sz="1200" b="1" noProof="0" err="1">
                <a:solidFill>
                  <a:schemeClr val="dk1"/>
                </a:solidFill>
                <a:latin typeface="Sofia Sans"/>
                <a:ea typeface="+mn-lt"/>
                <a:cs typeface="+mn-lt"/>
                <a:sym typeface="Sofia Sans"/>
              </a:rPr>
              <a:t>sich</a:t>
            </a:r>
            <a:r>
              <a:rPr lang="en-US" sz="1200" b="1" noProof="0">
                <a:solidFill>
                  <a:schemeClr val="dk1"/>
                </a:solidFill>
                <a:latin typeface="Sofia Sans"/>
                <a:ea typeface="+mn-lt"/>
                <a:cs typeface="+mn-lt"/>
                <a:sym typeface="Sofia Sans"/>
              </a:rPr>
              <a:t> </a:t>
            </a:r>
            <a:r>
              <a:rPr lang="en-US" sz="1200" b="1" noProof="0" err="1">
                <a:solidFill>
                  <a:schemeClr val="dk1"/>
                </a:solidFill>
                <a:latin typeface="Sofia Sans"/>
                <a:ea typeface="+mn-lt"/>
                <a:cs typeface="+mn-lt"/>
                <a:sym typeface="Sofia Sans"/>
              </a:rPr>
              <a:t>verschiedene</a:t>
            </a:r>
            <a:r>
              <a:rPr lang="en-US" sz="1200" b="1" noProof="0">
                <a:solidFill>
                  <a:schemeClr val="dk1"/>
                </a:solidFill>
                <a:latin typeface="Sofia Sans"/>
                <a:ea typeface="+mn-lt"/>
                <a:cs typeface="+mn-lt"/>
                <a:sym typeface="Sofia Sans"/>
              </a:rPr>
              <a:t> Orte für die </a:t>
            </a:r>
            <a:r>
              <a:rPr lang="en-US" sz="1200" b="1" noProof="0" err="1">
                <a:solidFill>
                  <a:schemeClr val="dk1"/>
                </a:solidFill>
                <a:latin typeface="Sofia Sans"/>
                <a:ea typeface="+mn-lt"/>
                <a:cs typeface="+mn-lt"/>
                <a:sym typeface="Sofia Sans"/>
              </a:rPr>
              <a:t>Nutzung</a:t>
            </a:r>
            <a:r>
              <a:rPr lang="en-US" sz="1200" b="1" noProof="0">
                <a:solidFill>
                  <a:schemeClr val="dk1"/>
                </a:solidFill>
                <a:latin typeface="Sofia Sans"/>
                <a:ea typeface="+mn-lt"/>
                <a:cs typeface="+mn-lt"/>
                <a:sym typeface="Sofia Sans"/>
              </a:rPr>
              <a:t> von </a:t>
            </a:r>
            <a:r>
              <a:rPr lang="en-US" sz="1200" b="1" noProof="0" err="1">
                <a:solidFill>
                  <a:schemeClr val="dk1"/>
                </a:solidFill>
                <a:latin typeface="Sofia Sans"/>
                <a:ea typeface="+mn-lt"/>
                <a:cs typeface="+mn-lt"/>
                <a:sym typeface="Sofia Sans"/>
              </a:rPr>
              <a:t>Windenergie</a:t>
            </a:r>
            <a:r>
              <a:rPr lang="en-US" sz="1200" b="1" noProof="0">
                <a:solidFill>
                  <a:schemeClr val="dk1"/>
                </a:solidFill>
                <a:latin typeface="Sofia Sans"/>
                <a:ea typeface="+mn-lt"/>
                <a:cs typeface="+mn-lt"/>
                <a:sym typeface="Sofia Sans"/>
              </a:rPr>
              <a:t> </a:t>
            </a:r>
            <a:r>
              <a:rPr lang="en-US" sz="1200" b="1" noProof="0" err="1">
                <a:solidFill>
                  <a:schemeClr val="dk1"/>
                </a:solidFill>
                <a:latin typeface="Sofia Sans"/>
                <a:ea typeface="+mn-lt"/>
                <a:cs typeface="+mn-lt"/>
                <a:sym typeface="Sofia Sans"/>
              </a:rPr>
              <a:t>eignen</a:t>
            </a:r>
            <a:r>
              <a:rPr lang="en-US" sz="1200" b="1" noProof="0">
                <a:solidFill>
                  <a:schemeClr val="dk1"/>
                </a:solidFill>
                <a:latin typeface="Sofia Sans"/>
                <a:ea typeface="+mn-lt"/>
                <a:cs typeface="+mn-lt"/>
                <a:sym typeface="Sofia Sans"/>
              </a:rPr>
              <a:t>.</a:t>
            </a:r>
          </a:p>
        </p:txBody>
      </p:sp>
    </p:spTree>
    <p:extLst>
      <p:ext uri="{BB962C8B-B14F-4D97-AF65-F5344CB8AC3E}">
        <p14:creationId xmlns:p14="http://schemas.microsoft.com/office/powerpoint/2010/main" val="3654683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8902E-8546-ACC2-EE24-BA5BE51A89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259BC5-DE49-9518-BA76-7AC7D6696E01}"/>
              </a:ext>
            </a:extLst>
          </p:cNvPr>
          <p:cNvSpPr>
            <a:spLocks noGrp="1"/>
          </p:cNvSpPr>
          <p:nvPr>
            <p:ph type="title"/>
          </p:nvPr>
        </p:nvSpPr>
        <p:spPr/>
        <p:txBody>
          <a:bodyPr/>
          <a:lstStyle/>
          <a:p>
            <a:r>
              <a:rPr lang="en-GB"/>
              <a:t>Der </a:t>
            </a:r>
            <a:r>
              <a:rPr lang="en-GB" err="1"/>
              <a:t>Globale</a:t>
            </a:r>
            <a:r>
              <a:rPr lang="en-GB"/>
              <a:t> </a:t>
            </a:r>
            <a:r>
              <a:rPr lang="en-GB" err="1"/>
              <a:t>Windatlas</a:t>
            </a:r>
            <a:r>
              <a:rPr lang="en-GB"/>
              <a:t> in der Praxis</a:t>
            </a:r>
            <a:endParaRPr lang="en-GB" noProof="0"/>
          </a:p>
        </p:txBody>
      </p:sp>
      <p:sp>
        <p:nvSpPr>
          <p:cNvPr id="9" name="Textfeld 8">
            <a:extLst>
              <a:ext uri="{FF2B5EF4-FFF2-40B4-BE49-F238E27FC236}">
                <a16:creationId xmlns:a16="http://schemas.microsoft.com/office/drawing/2014/main" id="{16FDB598-BA32-829D-263B-436C7728BA76}"/>
              </a:ext>
            </a:extLst>
          </p:cNvPr>
          <p:cNvSpPr txBox="1"/>
          <p:nvPr/>
        </p:nvSpPr>
        <p:spPr>
          <a:xfrm>
            <a:off x="1241955" y="1391566"/>
            <a:ext cx="71829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ofia Sans"/>
              </a:rPr>
              <a:t>Aufgabe 1: </a:t>
            </a:r>
            <a:r>
              <a:rPr lang="de-DE">
                <a:latin typeface="Sofia Sans"/>
              </a:rPr>
              <a:t>Probiert es aus! Öffnet euer Arbeitsbuch auf Seite 17.</a:t>
            </a:r>
            <a:endParaRPr lang="en-GB">
              <a:latin typeface="Sofia Sans"/>
            </a:endParaRPr>
          </a:p>
        </p:txBody>
      </p:sp>
      <p:sp>
        <p:nvSpPr>
          <p:cNvPr id="10" name="Ellipse 9">
            <a:extLst>
              <a:ext uri="{FF2B5EF4-FFF2-40B4-BE49-F238E27FC236}">
                <a16:creationId xmlns:a16="http://schemas.microsoft.com/office/drawing/2014/main" id="{822E9912-7B27-A002-4C07-15936206EF6F}"/>
              </a:ext>
            </a:extLst>
          </p:cNvPr>
          <p:cNvSpPr>
            <a:spLocks noChangeAspect="1"/>
          </p:cNvSpPr>
          <p:nvPr/>
        </p:nvSpPr>
        <p:spPr>
          <a:xfrm>
            <a:off x="761828" y="1292201"/>
            <a:ext cx="480127" cy="480127"/>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11" name="Grafik 10" descr="Skizze mit einfarbiger Füllung">
            <a:extLst>
              <a:ext uri="{FF2B5EF4-FFF2-40B4-BE49-F238E27FC236}">
                <a16:creationId xmlns:a16="http://schemas.microsoft.com/office/drawing/2014/main" id="{F1A9F7FD-50DC-5010-E6B3-AA47DD7A1C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304" y="1355933"/>
            <a:ext cx="379044" cy="379044"/>
          </a:xfrm>
          <a:prstGeom prst="rect">
            <a:avLst/>
          </a:prstGeom>
        </p:spPr>
      </p:pic>
      <p:pic>
        <p:nvPicPr>
          <p:cNvPr id="1028" name="Picture 4">
            <a:extLst>
              <a:ext uri="{FF2B5EF4-FFF2-40B4-BE49-F238E27FC236}">
                <a16:creationId xmlns:a16="http://schemas.microsoft.com/office/drawing/2014/main" id="{8946B04E-92F6-0094-541D-BB7114B8DB9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6304" y="2658236"/>
            <a:ext cx="1091044" cy="10910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74513A33-B22B-526F-5167-0736DD25E06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564392" y="1978709"/>
            <a:ext cx="5817780" cy="2450099"/>
          </a:xfrm>
          <a:prstGeom prst="rect">
            <a:avLst/>
          </a:prstGeom>
        </p:spPr>
      </p:pic>
      <p:sp>
        <p:nvSpPr>
          <p:cNvPr id="14" name="Textfeld 38">
            <a:extLst>
              <a:ext uri="{FF2B5EF4-FFF2-40B4-BE49-F238E27FC236}">
                <a16:creationId xmlns:a16="http://schemas.microsoft.com/office/drawing/2014/main" id="{55831B39-91F2-DF43-3AF8-5D71A0C3160F}"/>
              </a:ext>
            </a:extLst>
          </p:cNvPr>
          <p:cNvSpPr txBox="1"/>
          <p:nvPr/>
        </p:nvSpPr>
        <p:spPr>
          <a:xfrm>
            <a:off x="336566" y="3749280"/>
            <a:ext cx="2030519" cy="2616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de-DE" sz="1050">
                <a:solidFill>
                  <a:schemeClr val="dk1"/>
                </a:solidFill>
                <a:latin typeface="Sofia Sans"/>
                <a:sym typeface="Sofia Sans"/>
              </a:rPr>
              <a:t>https://globalwindatlas.info/en/</a:t>
            </a:r>
          </a:p>
        </p:txBody>
      </p:sp>
    </p:spTree>
    <p:extLst>
      <p:ext uri="{BB962C8B-B14F-4D97-AF65-F5344CB8AC3E}">
        <p14:creationId xmlns:p14="http://schemas.microsoft.com/office/powerpoint/2010/main" val="3658155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2E698-5948-B514-0E03-A2CB52C99F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5D7E3-8AF8-FF57-14D4-BD3D09BAA57D}"/>
              </a:ext>
            </a:extLst>
          </p:cNvPr>
          <p:cNvSpPr>
            <a:spLocks noGrp="1"/>
          </p:cNvSpPr>
          <p:nvPr>
            <p:ph type="title"/>
          </p:nvPr>
        </p:nvSpPr>
        <p:spPr/>
        <p:txBody>
          <a:bodyPr/>
          <a:lstStyle/>
          <a:p>
            <a:r>
              <a:rPr lang="en-GB"/>
              <a:t>Der </a:t>
            </a:r>
            <a:r>
              <a:rPr lang="en-GB" err="1"/>
              <a:t>Globale</a:t>
            </a:r>
            <a:r>
              <a:rPr lang="en-GB"/>
              <a:t> </a:t>
            </a:r>
            <a:r>
              <a:rPr lang="en-GB" err="1"/>
              <a:t>Windatlas</a:t>
            </a:r>
            <a:r>
              <a:rPr lang="en-GB"/>
              <a:t> in der Praxis </a:t>
            </a:r>
            <a:endParaRPr lang="en-GB" noProof="0"/>
          </a:p>
        </p:txBody>
      </p:sp>
      <p:sp>
        <p:nvSpPr>
          <p:cNvPr id="9" name="Textfeld 8">
            <a:extLst>
              <a:ext uri="{FF2B5EF4-FFF2-40B4-BE49-F238E27FC236}">
                <a16:creationId xmlns:a16="http://schemas.microsoft.com/office/drawing/2014/main" id="{77BB8056-213F-A315-6493-2AAEE9336562}"/>
              </a:ext>
            </a:extLst>
          </p:cNvPr>
          <p:cNvSpPr txBox="1"/>
          <p:nvPr/>
        </p:nvSpPr>
        <p:spPr>
          <a:xfrm>
            <a:off x="1241955" y="1391566"/>
            <a:ext cx="71829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ofia Sans"/>
              </a:rPr>
              <a:t>Aufgabe 2: </a:t>
            </a:r>
            <a:r>
              <a:rPr lang="en-GB">
                <a:latin typeface="Sofia Sans"/>
              </a:rPr>
              <a:t>I</a:t>
            </a:r>
            <a:r>
              <a:rPr lang="de-DE" err="1">
                <a:latin typeface="Sofia Sans"/>
              </a:rPr>
              <a:t>nterpretiere</a:t>
            </a:r>
            <a:r>
              <a:rPr lang="de-DE">
                <a:latin typeface="Sofia Sans"/>
              </a:rPr>
              <a:t> die Daten für </a:t>
            </a:r>
            <a:r>
              <a:rPr lang="de-DE" b="1">
                <a:latin typeface="Sofia Sans"/>
              </a:rPr>
              <a:t>Ghana</a:t>
            </a:r>
            <a:r>
              <a:rPr lang="de-DE">
                <a:latin typeface="Sofia Sans"/>
              </a:rPr>
              <a:t> und </a:t>
            </a:r>
            <a:r>
              <a:rPr lang="de-DE" b="1">
                <a:latin typeface="Sofia Sans"/>
              </a:rPr>
              <a:t>Deutschland</a:t>
            </a:r>
            <a:r>
              <a:rPr lang="de-DE">
                <a:latin typeface="Sofia Sans"/>
              </a:rPr>
              <a:t> in </a:t>
            </a:r>
            <a:r>
              <a:rPr lang="de-DE" b="1">
                <a:latin typeface="Sofia Sans"/>
              </a:rPr>
              <a:t>100 m</a:t>
            </a:r>
            <a:r>
              <a:rPr lang="de-DE">
                <a:latin typeface="Sofia Sans"/>
              </a:rPr>
              <a:t> Höhe.</a:t>
            </a:r>
          </a:p>
          <a:p>
            <a:r>
              <a:rPr lang="de-DE">
                <a:latin typeface="Sofia Sans"/>
              </a:rPr>
              <a:t>Öffne dafür dein Arbeitsheft auf Seite 18</a:t>
            </a:r>
            <a:r>
              <a:rPr lang="en-US">
                <a:latin typeface="Sofia Sans"/>
              </a:rPr>
              <a:t>.</a:t>
            </a:r>
            <a:r>
              <a:rPr lang="de-DE">
                <a:latin typeface="Sofia Sans"/>
              </a:rPr>
              <a:t> </a:t>
            </a:r>
            <a:endParaRPr lang="en-GB">
              <a:latin typeface="Sofia Sans"/>
            </a:endParaRPr>
          </a:p>
        </p:txBody>
      </p:sp>
      <p:sp>
        <p:nvSpPr>
          <p:cNvPr id="10" name="Ellipse 9">
            <a:extLst>
              <a:ext uri="{FF2B5EF4-FFF2-40B4-BE49-F238E27FC236}">
                <a16:creationId xmlns:a16="http://schemas.microsoft.com/office/drawing/2014/main" id="{EDAFBA3C-9C6C-1466-B0DB-87F53FFF1FDB}"/>
              </a:ext>
            </a:extLst>
          </p:cNvPr>
          <p:cNvSpPr>
            <a:spLocks noChangeAspect="1"/>
          </p:cNvSpPr>
          <p:nvPr/>
        </p:nvSpPr>
        <p:spPr>
          <a:xfrm>
            <a:off x="761828" y="1292201"/>
            <a:ext cx="480127" cy="480127"/>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11" name="Grafik 10" descr="Skizze mit einfarbiger Füllung">
            <a:extLst>
              <a:ext uri="{FF2B5EF4-FFF2-40B4-BE49-F238E27FC236}">
                <a16:creationId xmlns:a16="http://schemas.microsoft.com/office/drawing/2014/main" id="{0087E555-862F-6B97-3082-3EAD25D6AB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6304" y="1355933"/>
            <a:ext cx="379044" cy="379044"/>
          </a:xfrm>
          <a:prstGeom prst="rect">
            <a:avLst/>
          </a:prstGeom>
        </p:spPr>
      </p:pic>
      <p:graphicFrame>
        <p:nvGraphicFramePr>
          <p:cNvPr id="8" name="Tabelle 7">
            <a:extLst>
              <a:ext uri="{FF2B5EF4-FFF2-40B4-BE49-F238E27FC236}">
                <a16:creationId xmlns:a16="http://schemas.microsoft.com/office/drawing/2014/main" id="{A2468086-F6C5-CD69-5AE2-EB566EF52212}"/>
              </a:ext>
            </a:extLst>
          </p:cNvPr>
          <p:cNvGraphicFramePr>
            <a:graphicFrameLocks noGrp="1"/>
          </p:cNvGraphicFramePr>
          <p:nvPr>
            <p:extLst>
              <p:ext uri="{D42A27DB-BD31-4B8C-83A1-F6EECF244321}">
                <p14:modId xmlns:p14="http://schemas.microsoft.com/office/powerpoint/2010/main" val="3440274648"/>
              </p:ext>
            </p:extLst>
          </p:nvPr>
        </p:nvGraphicFramePr>
        <p:xfrm>
          <a:off x="806302" y="1991590"/>
          <a:ext cx="4687188" cy="1502982"/>
        </p:xfrm>
        <a:graphic>
          <a:graphicData uri="http://schemas.openxmlformats.org/drawingml/2006/table">
            <a:tbl>
              <a:tblPr/>
              <a:tblGrid>
                <a:gridCol w="1370782">
                  <a:extLst>
                    <a:ext uri="{9D8B030D-6E8A-4147-A177-3AD203B41FA5}">
                      <a16:colId xmlns:a16="http://schemas.microsoft.com/office/drawing/2014/main" val="2950083256"/>
                    </a:ext>
                  </a:extLst>
                </a:gridCol>
                <a:gridCol w="1658203">
                  <a:extLst>
                    <a:ext uri="{9D8B030D-6E8A-4147-A177-3AD203B41FA5}">
                      <a16:colId xmlns:a16="http://schemas.microsoft.com/office/drawing/2014/main" val="2594567158"/>
                    </a:ext>
                  </a:extLst>
                </a:gridCol>
                <a:gridCol w="1658203">
                  <a:extLst>
                    <a:ext uri="{9D8B030D-6E8A-4147-A177-3AD203B41FA5}">
                      <a16:colId xmlns:a16="http://schemas.microsoft.com/office/drawing/2014/main" val="530273435"/>
                    </a:ext>
                  </a:extLst>
                </a:gridCol>
              </a:tblGrid>
              <a:tr h="361950">
                <a:tc>
                  <a:txBody>
                    <a:bodyPr/>
                    <a:lstStyle/>
                    <a:p>
                      <a:pPr algn="ctr" fontAlgn="base">
                        <a:lnSpc>
                          <a:spcPts val="1650"/>
                        </a:lnSpc>
                        <a:buNone/>
                      </a:pPr>
                      <a:r>
                        <a:rPr lang="de-DE" sz="1200" b="1" i="0" u="none" strike="noStrike">
                          <a:solidFill>
                            <a:srgbClr val="333333"/>
                          </a:solidFill>
                          <a:effectLst/>
                          <a:latin typeface="Sofia Sans" panose="020B0604020202020204" charset="0"/>
                        </a:rPr>
                        <a:t>Land</a:t>
                      </a:r>
                      <a:r>
                        <a:rPr lang="de-DE" sz="1200" b="0" i="0">
                          <a:solidFill>
                            <a:srgbClr val="000000"/>
                          </a:solidFill>
                          <a:effectLst/>
                          <a:latin typeface="Sofia Sans" panose="020B0604020202020204" charset="0"/>
                        </a:rPr>
                        <a:t>​</a:t>
                      </a:r>
                      <a:endParaRPr lang="de-DE" b="0" i="0">
                        <a:solidFill>
                          <a:srgbClr val="000000"/>
                        </a:solidFill>
                        <a:effectLst/>
                      </a:endParaRPr>
                    </a:p>
                  </a:txBody>
                  <a:tcPr anchor="ctr">
                    <a:lnL w="6350" cap="flat" cmpd="sng" algn="ctr">
                      <a:solidFill>
                        <a:srgbClr val="333333"/>
                      </a:solidFill>
                      <a:prstDash val="solid"/>
                      <a:round/>
                      <a:headEnd type="none" w="med" len="med"/>
                      <a:tailEnd type="none" w="med" len="med"/>
                    </a:lnL>
                    <a:lnR w="6350" cap="flat" cmpd="sng" algn="ctr">
                      <a:solidFill>
                        <a:srgbClr val="333333"/>
                      </a:solidFill>
                      <a:prstDash val="dash"/>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dash"/>
                      <a:round/>
                      <a:headEnd type="none" w="med" len="med"/>
                      <a:tailEnd type="none" w="med" len="med"/>
                    </a:lnB>
                    <a:noFill/>
                  </a:tcPr>
                </a:tc>
                <a:tc>
                  <a:txBody>
                    <a:bodyPr/>
                    <a:lstStyle/>
                    <a:p>
                      <a:pPr algn="ctr" fontAlgn="base">
                        <a:lnSpc>
                          <a:spcPts val="1650"/>
                        </a:lnSpc>
                        <a:buNone/>
                      </a:pPr>
                      <a:r>
                        <a:rPr lang="en-GB" sz="1200" b="1" i="0" u="none" strike="noStrike" err="1">
                          <a:solidFill>
                            <a:srgbClr val="000000"/>
                          </a:solidFill>
                          <a:effectLst/>
                          <a:latin typeface="Sofia Sans" panose="020B0604020202020204" charset="0"/>
                        </a:rPr>
                        <a:t>Leistungsdichte</a:t>
                      </a:r>
                      <a:r>
                        <a:rPr lang="en-GB" sz="1200" b="1" i="0" u="none" strike="noStrike">
                          <a:solidFill>
                            <a:srgbClr val="000000"/>
                          </a:solidFill>
                          <a:effectLst/>
                          <a:latin typeface="Sofia Sans" panose="020B0604020202020204" charset="0"/>
                        </a:rPr>
                        <a:t> (W/m</a:t>
                      </a:r>
                      <a:r>
                        <a:rPr lang="en-GB" sz="1200" b="0" i="0" u="none" strike="noStrike">
                          <a:solidFill>
                            <a:srgbClr val="000000"/>
                          </a:solidFill>
                          <a:effectLst/>
                          <a:latin typeface="Arial" panose="020B0604020202020204" pitchFamily="34" charset="0"/>
                        </a:rPr>
                        <a:t>²</a:t>
                      </a:r>
                      <a:r>
                        <a:rPr lang="en-GB" sz="1200" b="1" i="0" u="none" strike="noStrike">
                          <a:solidFill>
                            <a:srgbClr val="000000"/>
                          </a:solidFill>
                          <a:effectLst/>
                          <a:latin typeface="Sofia Sans" panose="020B0604020202020204" charset="0"/>
                        </a:rPr>
                        <a:t>)</a:t>
                      </a:r>
                      <a:r>
                        <a:rPr lang="en-GB" sz="1200" b="0" i="0">
                          <a:solidFill>
                            <a:srgbClr val="000000"/>
                          </a:solidFill>
                          <a:effectLst/>
                          <a:latin typeface="Sofia Sans" panose="020B0604020202020204" charset="0"/>
                        </a:rPr>
                        <a:t>​</a:t>
                      </a:r>
                      <a:endParaRPr lang="en-GB" b="0" i="0">
                        <a:solidFill>
                          <a:srgbClr val="000000"/>
                        </a:solidFill>
                        <a:effectLst/>
                      </a:endParaRPr>
                    </a:p>
                  </a:txBody>
                  <a:tcPr anchor="ctr">
                    <a:lnL w="6350" cap="flat" cmpd="sng" algn="ctr">
                      <a:solidFill>
                        <a:srgbClr val="333333"/>
                      </a:solidFill>
                      <a:prstDash val="dash"/>
                      <a:round/>
                      <a:headEnd type="none" w="med" len="med"/>
                      <a:tailEnd type="none" w="med" len="med"/>
                    </a:lnL>
                    <a:lnR w="6350" cap="flat" cmpd="sng" algn="ctr">
                      <a:solidFill>
                        <a:srgbClr val="333333"/>
                      </a:solidFill>
                      <a:prstDash val="dash"/>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dash"/>
                      <a:round/>
                      <a:headEnd type="none" w="med" len="med"/>
                      <a:tailEnd type="none" w="med" len="med"/>
                    </a:lnB>
                    <a:noFill/>
                  </a:tcPr>
                </a:tc>
                <a:tc>
                  <a:txBody>
                    <a:bodyPr/>
                    <a:lstStyle/>
                    <a:p>
                      <a:pPr algn="ctr" fontAlgn="base">
                        <a:lnSpc>
                          <a:spcPts val="1650"/>
                        </a:lnSpc>
                        <a:buNone/>
                      </a:pPr>
                      <a:r>
                        <a:rPr lang="en-GB" sz="1200" b="1" i="0" u="none" strike="noStrike" err="1">
                          <a:solidFill>
                            <a:srgbClr val="000000"/>
                          </a:solidFill>
                          <a:effectLst/>
                          <a:latin typeface="Sofia Sans" panose="020B0604020202020204" charset="0"/>
                        </a:rPr>
                        <a:t>Windgeschwindigkeit</a:t>
                      </a:r>
                      <a:r>
                        <a:rPr lang="en-GB" sz="1200" b="1" i="0" u="none" strike="noStrike">
                          <a:solidFill>
                            <a:srgbClr val="000000"/>
                          </a:solidFill>
                          <a:effectLst/>
                          <a:latin typeface="Sofia Sans" panose="020B0604020202020204" charset="0"/>
                        </a:rPr>
                        <a:t> (m/s)</a:t>
                      </a:r>
                      <a:r>
                        <a:rPr lang="en-GB" sz="1200" b="0" i="0">
                          <a:solidFill>
                            <a:srgbClr val="000000"/>
                          </a:solidFill>
                          <a:effectLst/>
                          <a:latin typeface="Sofia Sans" panose="020B0604020202020204" charset="0"/>
                        </a:rPr>
                        <a:t>​</a:t>
                      </a:r>
                      <a:endParaRPr lang="en-GB" b="0" i="0">
                        <a:solidFill>
                          <a:srgbClr val="000000"/>
                        </a:solidFill>
                        <a:effectLst/>
                      </a:endParaRPr>
                    </a:p>
                  </a:txBody>
                  <a:tcPr anchor="ctr">
                    <a:lnL w="6350" cap="flat" cmpd="sng" algn="ctr">
                      <a:solidFill>
                        <a:srgbClr val="333333"/>
                      </a:solidFill>
                      <a:prstDash val="dash"/>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dash"/>
                      <a:round/>
                      <a:headEnd type="none" w="med" len="med"/>
                      <a:tailEnd type="none" w="med" len="med"/>
                    </a:lnB>
                    <a:noFill/>
                  </a:tcPr>
                </a:tc>
                <a:extLst>
                  <a:ext uri="{0D108BD9-81ED-4DB2-BD59-A6C34878D82A}">
                    <a16:rowId xmlns:a16="http://schemas.microsoft.com/office/drawing/2014/main" val="525311881"/>
                  </a:ext>
                </a:extLst>
              </a:tr>
              <a:tr h="342900">
                <a:tc>
                  <a:txBody>
                    <a:bodyPr/>
                    <a:lstStyle/>
                    <a:p>
                      <a:pPr algn="ctr" fontAlgn="base">
                        <a:lnSpc>
                          <a:spcPts val="1650"/>
                        </a:lnSpc>
                        <a:buNone/>
                      </a:pPr>
                      <a:r>
                        <a:rPr lang="de-DE" sz="1200" b="0" i="0" u="none" strike="noStrike">
                          <a:solidFill>
                            <a:srgbClr val="333333"/>
                          </a:solidFill>
                          <a:effectLst/>
                          <a:latin typeface="Sofia Sans" panose="020B0604020202020204" charset="0"/>
                        </a:rPr>
                        <a:t>Ghana</a:t>
                      </a:r>
                      <a:r>
                        <a:rPr lang="de-DE" sz="1200" b="0" i="0">
                          <a:solidFill>
                            <a:srgbClr val="000000"/>
                          </a:solidFill>
                          <a:effectLst/>
                          <a:latin typeface="Sofia Sans" panose="020B0604020202020204" charset="0"/>
                        </a:rPr>
                        <a:t>​</a:t>
                      </a:r>
                      <a:endParaRPr lang="de-DE" b="0" i="0">
                        <a:solidFill>
                          <a:srgbClr val="000000"/>
                        </a:solidFill>
                        <a:effectLst/>
                      </a:endParaRPr>
                    </a:p>
                  </a:txBody>
                  <a:tcPr anchor="ctr">
                    <a:lnL w="6350" cap="flat" cmpd="sng" algn="ctr">
                      <a:solidFill>
                        <a:srgbClr val="333333"/>
                      </a:solidFill>
                      <a:prstDash val="solid"/>
                      <a:round/>
                      <a:headEnd type="none" w="med" len="med"/>
                      <a:tailEnd type="none" w="med" len="med"/>
                    </a:lnL>
                    <a:lnR w="6350" cap="flat" cmpd="sng" algn="ctr">
                      <a:solidFill>
                        <a:srgbClr val="333333"/>
                      </a:solidFill>
                      <a:prstDash val="dash"/>
                      <a:round/>
                      <a:headEnd type="none" w="med" len="med"/>
                      <a:tailEnd type="none" w="med" len="med"/>
                    </a:lnR>
                    <a:lnT w="6350" cap="flat" cmpd="sng" algn="ctr">
                      <a:solidFill>
                        <a:srgbClr val="333333"/>
                      </a:solidFill>
                      <a:prstDash val="dash"/>
                      <a:round/>
                      <a:headEnd type="none" w="med" len="med"/>
                      <a:tailEnd type="none" w="med" len="med"/>
                    </a:lnT>
                    <a:lnB w="6350" cap="flat" cmpd="sng" algn="ctr">
                      <a:solidFill>
                        <a:srgbClr val="333333"/>
                      </a:solidFill>
                      <a:prstDash val="dash"/>
                      <a:round/>
                      <a:headEnd type="none" w="med" len="med"/>
                      <a:tailEnd type="none" w="med" len="med"/>
                    </a:lnB>
                    <a:noFill/>
                  </a:tcPr>
                </a:tc>
                <a:tc>
                  <a:txBody>
                    <a:bodyPr/>
                    <a:lstStyle/>
                    <a:p>
                      <a:pPr algn="ctr" fontAlgn="auto">
                        <a:lnSpc>
                          <a:spcPts val="1350"/>
                        </a:lnSpc>
                        <a:buNone/>
                      </a:pPr>
                      <a:r>
                        <a:rPr lang="de-DE" sz="1000" b="1" i="0" u="none" strike="noStrike">
                          <a:solidFill>
                            <a:srgbClr val="315544"/>
                          </a:solidFill>
                          <a:effectLst/>
                          <a:latin typeface="Sofia Sans" panose="020B0604020202020204" charset="0"/>
                        </a:rPr>
                        <a:t>184​</a:t>
                      </a:r>
                    </a:p>
                  </a:txBody>
                  <a:tcPr anchor="ctr">
                    <a:lnL w="6350" cap="flat" cmpd="sng" algn="ctr">
                      <a:solidFill>
                        <a:srgbClr val="333333"/>
                      </a:solidFill>
                      <a:prstDash val="dash"/>
                      <a:round/>
                      <a:headEnd type="none" w="med" len="med"/>
                      <a:tailEnd type="none" w="med" len="med"/>
                    </a:lnL>
                    <a:lnR w="6350" cap="flat" cmpd="sng" algn="ctr">
                      <a:solidFill>
                        <a:srgbClr val="333333"/>
                      </a:solidFill>
                      <a:prstDash val="dash"/>
                      <a:round/>
                      <a:headEnd type="none" w="med" len="med"/>
                      <a:tailEnd type="none" w="med" len="med"/>
                    </a:lnR>
                    <a:lnT w="6350" cap="flat" cmpd="sng" algn="ctr">
                      <a:solidFill>
                        <a:srgbClr val="333333"/>
                      </a:solidFill>
                      <a:prstDash val="dash"/>
                      <a:round/>
                      <a:headEnd type="none" w="med" len="med"/>
                      <a:tailEnd type="none" w="med" len="med"/>
                    </a:lnT>
                    <a:lnB w="6350" cap="flat" cmpd="sng" algn="ctr">
                      <a:solidFill>
                        <a:srgbClr val="333333"/>
                      </a:solidFill>
                      <a:prstDash val="dash"/>
                      <a:round/>
                      <a:headEnd type="none" w="med" len="med"/>
                      <a:tailEnd type="none" w="med" len="med"/>
                    </a:lnB>
                    <a:noFill/>
                  </a:tcPr>
                </a:tc>
                <a:tc>
                  <a:txBody>
                    <a:bodyPr/>
                    <a:lstStyle/>
                    <a:p>
                      <a:pPr algn="ctr" fontAlgn="auto">
                        <a:lnSpc>
                          <a:spcPts val="1350"/>
                        </a:lnSpc>
                        <a:buNone/>
                      </a:pPr>
                      <a:r>
                        <a:rPr lang="de-DE" sz="1000" b="1" i="0" u="none" strike="noStrike">
                          <a:solidFill>
                            <a:srgbClr val="315544"/>
                          </a:solidFill>
                          <a:effectLst/>
                          <a:latin typeface="Sofia Sans" panose="020B0604020202020204" charset="0"/>
                        </a:rPr>
                        <a:t>5.7​</a:t>
                      </a:r>
                    </a:p>
                  </a:txBody>
                  <a:tcPr anchor="ctr">
                    <a:lnL w="6350" cap="flat" cmpd="sng" algn="ctr">
                      <a:solidFill>
                        <a:srgbClr val="333333"/>
                      </a:solidFill>
                      <a:prstDash val="dash"/>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dash"/>
                      <a:round/>
                      <a:headEnd type="none" w="med" len="med"/>
                      <a:tailEnd type="none" w="med" len="med"/>
                    </a:lnT>
                    <a:lnB w="6350" cap="flat" cmpd="sng" algn="ctr">
                      <a:solidFill>
                        <a:srgbClr val="333333"/>
                      </a:solidFill>
                      <a:prstDash val="dash"/>
                      <a:round/>
                      <a:headEnd type="none" w="med" len="med"/>
                      <a:tailEnd type="none" w="med" len="med"/>
                    </a:lnB>
                    <a:noFill/>
                  </a:tcPr>
                </a:tc>
                <a:extLst>
                  <a:ext uri="{0D108BD9-81ED-4DB2-BD59-A6C34878D82A}">
                    <a16:rowId xmlns:a16="http://schemas.microsoft.com/office/drawing/2014/main" val="372366037"/>
                  </a:ext>
                </a:extLst>
              </a:tr>
              <a:tr h="323850">
                <a:tc>
                  <a:txBody>
                    <a:bodyPr/>
                    <a:lstStyle/>
                    <a:p>
                      <a:pPr algn="ctr" fontAlgn="base">
                        <a:lnSpc>
                          <a:spcPts val="1650"/>
                        </a:lnSpc>
                        <a:buNone/>
                      </a:pPr>
                      <a:r>
                        <a:rPr lang="de-DE" sz="1200" b="0" i="0" u="none" strike="noStrike">
                          <a:solidFill>
                            <a:srgbClr val="333333"/>
                          </a:solidFill>
                          <a:effectLst/>
                          <a:latin typeface="Sofia Sans" panose="020B0604020202020204" charset="0"/>
                        </a:rPr>
                        <a:t>Deutschland </a:t>
                      </a:r>
                      <a:r>
                        <a:rPr lang="de-DE" sz="1200" b="0" i="0">
                          <a:solidFill>
                            <a:srgbClr val="000000"/>
                          </a:solidFill>
                          <a:effectLst/>
                          <a:latin typeface="Sofia Sans" panose="020B0604020202020204" charset="0"/>
                        </a:rPr>
                        <a:t>​</a:t>
                      </a:r>
                      <a:endParaRPr lang="de-DE" b="0" i="0">
                        <a:solidFill>
                          <a:srgbClr val="000000"/>
                        </a:solidFill>
                        <a:effectLst/>
                      </a:endParaRPr>
                    </a:p>
                  </a:txBody>
                  <a:tcPr anchor="ctr">
                    <a:lnL w="6350" cap="flat" cmpd="sng" algn="ctr">
                      <a:solidFill>
                        <a:srgbClr val="333333"/>
                      </a:solidFill>
                      <a:prstDash val="solid"/>
                      <a:round/>
                      <a:headEnd type="none" w="med" len="med"/>
                      <a:tailEnd type="none" w="med" len="med"/>
                    </a:lnL>
                    <a:lnR w="6350" cap="flat" cmpd="sng" algn="ctr">
                      <a:solidFill>
                        <a:srgbClr val="333333"/>
                      </a:solidFill>
                      <a:prstDash val="dash"/>
                      <a:round/>
                      <a:headEnd type="none" w="med" len="med"/>
                      <a:tailEnd type="none" w="med" len="med"/>
                    </a:lnR>
                    <a:lnT w="6350" cap="flat" cmpd="sng" algn="ctr">
                      <a:solidFill>
                        <a:srgbClr val="333333"/>
                      </a:solidFill>
                      <a:prstDash val="dash"/>
                      <a:round/>
                      <a:headEnd type="none" w="med" len="med"/>
                      <a:tailEnd type="none" w="med" len="med"/>
                    </a:lnT>
                    <a:lnB w="6350" cap="flat" cmpd="sng" algn="ctr">
                      <a:solidFill>
                        <a:srgbClr val="333333"/>
                      </a:solidFill>
                      <a:prstDash val="dash"/>
                      <a:round/>
                      <a:headEnd type="none" w="med" len="med"/>
                      <a:tailEnd type="none" w="med" len="med"/>
                    </a:lnB>
                    <a:noFill/>
                  </a:tcPr>
                </a:tc>
                <a:tc>
                  <a:txBody>
                    <a:bodyPr/>
                    <a:lstStyle/>
                    <a:p>
                      <a:pPr algn="ctr" fontAlgn="auto">
                        <a:lnSpc>
                          <a:spcPts val="1350"/>
                        </a:lnSpc>
                        <a:buNone/>
                      </a:pPr>
                      <a:r>
                        <a:rPr lang="de-DE" sz="1000" b="1" i="0" u="none" strike="noStrike">
                          <a:solidFill>
                            <a:srgbClr val="315544"/>
                          </a:solidFill>
                          <a:effectLst/>
                          <a:latin typeface="Sofia Sans" panose="020B0604020202020204" charset="0"/>
                        </a:rPr>
                        <a:t>​595</a:t>
                      </a:r>
                    </a:p>
                  </a:txBody>
                  <a:tcPr anchor="ctr">
                    <a:lnL w="6350" cap="flat" cmpd="sng" algn="ctr">
                      <a:solidFill>
                        <a:srgbClr val="333333"/>
                      </a:solidFill>
                      <a:prstDash val="dash"/>
                      <a:round/>
                      <a:headEnd type="none" w="med" len="med"/>
                      <a:tailEnd type="none" w="med" len="med"/>
                    </a:lnL>
                    <a:lnR w="6350" cap="flat" cmpd="sng" algn="ctr">
                      <a:solidFill>
                        <a:srgbClr val="333333"/>
                      </a:solidFill>
                      <a:prstDash val="dash"/>
                      <a:round/>
                      <a:headEnd type="none" w="med" len="med"/>
                      <a:tailEnd type="none" w="med" len="med"/>
                    </a:lnR>
                    <a:lnT w="6350" cap="flat" cmpd="sng" algn="ctr">
                      <a:solidFill>
                        <a:srgbClr val="333333"/>
                      </a:solidFill>
                      <a:prstDash val="dash"/>
                      <a:round/>
                      <a:headEnd type="none" w="med" len="med"/>
                      <a:tailEnd type="none" w="med" len="med"/>
                    </a:lnT>
                    <a:lnB w="6350" cap="flat" cmpd="sng" algn="ctr">
                      <a:solidFill>
                        <a:srgbClr val="333333"/>
                      </a:solidFill>
                      <a:prstDash val="dash"/>
                      <a:round/>
                      <a:headEnd type="none" w="med" len="med"/>
                      <a:tailEnd type="none" w="med" len="med"/>
                    </a:lnB>
                    <a:noFill/>
                  </a:tcPr>
                </a:tc>
                <a:tc>
                  <a:txBody>
                    <a:bodyPr/>
                    <a:lstStyle/>
                    <a:p>
                      <a:pPr algn="ctr" fontAlgn="auto">
                        <a:lnSpc>
                          <a:spcPts val="1350"/>
                        </a:lnSpc>
                        <a:buNone/>
                      </a:pPr>
                      <a:r>
                        <a:rPr lang="de-DE" sz="1000" b="1" i="0" u="none" strike="noStrike">
                          <a:solidFill>
                            <a:srgbClr val="315544"/>
                          </a:solidFill>
                          <a:effectLst/>
                          <a:latin typeface="Sofia Sans" panose="020B0604020202020204" charset="0"/>
                        </a:rPr>
                        <a:t>​8.45</a:t>
                      </a:r>
                    </a:p>
                  </a:txBody>
                  <a:tcPr anchor="ctr">
                    <a:lnL w="6350" cap="flat" cmpd="sng" algn="ctr">
                      <a:solidFill>
                        <a:srgbClr val="333333"/>
                      </a:solidFill>
                      <a:prstDash val="dash"/>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dash"/>
                      <a:round/>
                      <a:headEnd type="none" w="med" len="med"/>
                      <a:tailEnd type="none" w="med" len="med"/>
                    </a:lnT>
                    <a:lnB w="6350" cap="flat" cmpd="sng" algn="ctr">
                      <a:solidFill>
                        <a:srgbClr val="333333"/>
                      </a:solidFill>
                      <a:prstDash val="dash"/>
                      <a:round/>
                      <a:headEnd type="none" w="med" len="med"/>
                      <a:tailEnd type="none" w="med" len="med"/>
                    </a:lnB>
                    <a:noFill/>
                  </a:tcPr>
                </a:tc>
                <a:extLst>
                  <a:ext uri="{0D108BD9-81ED-4DB2-BD59-A6C34878D82A}">
                    <a16:rowId xmlns:a16="http://schemas.microsoft.com/office/drawing/2014/main" val="1879488596"/>
                  </a:ext>
                </a:extLst>
              </a:tr>
              <a:tr h="323850">
                <a:tc>
                  <a:txBody>
                    <a:bodyPr/>
                    <a:lstStyle/>
                    <a:p>
                      <a:pPr algn="ctr" fontAlgn="base">
                        <a:lnSpc>
                          <a:spcPts val="1650"/>
                        </a:lnSpc>
                        <a:buNone/>
                      </a:pPr>
                      <a:r>
                        <a:rPr lang="en-US" sz="1200" b="0" i="0" u="none" strike="noStrike">
                          <a:solidFill>
                            <a:srgbClr val="333333"/>
                          </a:solidFill>
                          <a:effectLst/>
                          <a:latin typeface="Sofia Sans" panose="020B0604020202020204" charset="0"/>
                        </a:rPr>
                        <a:t>Anderes Land</a:t>
                      </a:r>
                      <a:r>
                        <a:rPr lang="en-US" sz="1200" b="0" i="0">
                          <a:solidFill>
                            <a:srgbClr val="000000"/>
                          </a:solidFill>
                          <a:effectLst/>
                          <a:latin typeface="Sofia Sans" panose="020B0604020202020204" charset="0"/>
                        </a:rPr>
                        <a:t>​</a:t>
                      </a:r>
                      <a:endParaRPr lang="en-US" b="0" i="0">
                        <a:solidFill>
                          <a:srgbClr val="000000"/>
                        </a:solidFill>
                        <a:effectLst/>
                      </a:endParaRPr>
                    </a:p>
                  </a:txBody>
                  <a:tcPr anchor="ctr">
                    <a:lnL w="6350" cap="flat" cmpd="sng" algn="ctr">
                      <a:solidFill>
                        <a:srgbClr val="333333"/>
                      </a:solidFill>
                      <a:prstDash val="solid"/>
                      <a:round/>
                      <a:headEnd type="none" w="med" len="med"/>
                      <a:tailEnd type="none" w="med" len="med"/>
                    </a:lnL>
                    <a:lnR w="6350" cap="flat" cmpd="sng" algn="ctr">
                      <a:solidFill>
                        <a:srgbClr val="333333"/>
                      </a:solidFill>
                      <a:prstDash val="dash"/>
                      <a:round/>
                      <a:headEnd type="none" w="med" len="med"/>
                      <a:tailEnd type="none" w="med" len="med"/>
                    </a:lnR>
                    <a:lnT w="6350" cap="flat" cmpd="sng" algn="ctr">
                      <a:solidFill>
                        <a:srgbClr val="333333"/>
                      </a:solidFill>
                      <a:prstDash val="dash"/>
                      <a:round/>
                      <a:headEnd type="none" w="med" len="med"/>
                      <a:tailEnd type="none" w="med" len="med"/>
                    </a:lnT>
                    <a:lnB w="6350" cap="flat" cmpd="sng" algn="ctr">
                      <a:solidFill>
                        <a:srgbClr val="333333"/>
                      </a:solidFill>
                      <a:prstDash val="solid"/>
                      <a:round/>
                      <a:headEnd type="none" w="med" len="med"/>
                      <a:tailEnd type="none" w="med" len="med"/>
                    </a:lnB>
                    <a:noFill/>
                  </a:tcPr>
                </a:tc>
                <a:tc>
                  <a:txBody>
                    <a:bodyPr/>
                    <a:lstStyle/>
                    <a:p>
                      <a:pPr algn="ctr" fontAlgn="auto">
                        <a:lnSpc>
                          <a:spcPts val="1350"/>
                        </a:lnSpc>
                        <a:buNone/>
                      </a:pPr>
                      <a:r>
                        <a:rPr lang="en-US" sz="1000" b="1" i="0" u="none" strike="noStrike">
                          <a:solidFill>
                            <a:srgbClr val="315544"/>
                          </a:solidFill>
                          <a:effectLst/>
                          <a:latin typeface="Sofia Sans" panose="020B0604020202020204" charset="0"/>
                        </a:rPr>
                        <a:t>Dein </a:t>
                      </a:r>
                      <a:r>
                        <a:rPr lang="en-US" sz="1000" b="1" i="0" u="none" strike="noStrike" err="1">
                          <a:solidFill>
                            <a:srgbClr val="315544"/>
                          </a:solidFill>
                          <a:effectLst/>
                          <a:latin typeface="Sofia Sans" panose="020B0604020202020204" charset="0"/>
                        </a:rPr>
                        <a:t>Beispiel</a:t>
                      </a:r>
                      <a:endParaRPr lang="en-US" sz="1000" b="1" i="0" u="none" strike="noStrike">
                        <a:solidFill>
                          <a:srgbClr val="315544"/>
                        </a:solidFill>
                        <a:effectLst/>
                        <a:latin typeface="Sofia Sans" panose="020B0604020202020204" charset="0"/>
                      </a:endParaRPr>
                    </a:p>
                  </a:txBody>
                  <a:tcPr anchor="ctr">
                    <a:lnL w="6350" cap="flat" cmpd="sng" algn="ctr">
                      <a:solidFill>
                        <a:srgbClr val="333333"/>
                      </a:solidFill>
                      <a:prstDash val="dash"/>
                      <a:round/>
                      <a:headEnd type="none" w="med" len="med"/>
                      <a:tailEnd type="none" w="med" len="med"/>
                    </a:lnL>
                    <a:lnR w="6350" cap="flat" cmpd="sng" algn="ctr">
                      <a:solidFill>
                        <a:srgbClr val="333333"/>
                      </a:solidFill>
                      <a:prstDash val="dash"/>
                      <a:round/>
                      <a:headEnd type="none" w="med" len="med"/>
                      <a:tailEnd type="none" w="med" len="med"/>
                    </a:lnR>
                    <a:lnT w="6350" cap="flat" cmpd="sng" algn="ctr">
                      <a:solidFill>
                        <a:srgbClr val="333333"/>
                      </a:solidFill>
                      <a:prstDash val="dash"/>
                      <a:round/>
                      <a:headEnd type="none" w="med" len="med"/>
                      <a:tailEnd type="none" w="med" len="med"/>
                    </a:lnT>
                    <a:lnB w="6350" cap="flat" cmpd="sng" algn="ctr">
                      <a:solidFill>
                        <a:srgbClr val="333333"/>
                      </a:solidFill>
                      <a:prstDash val="solid"/>
                      <a:round/>
                      <a:headEnd type="none" w="med" len="med"/>
                      <a:tailEnd type="none" w="med" len="med"/>
                    </a:lnB>
                    <a:noFill/>
                  </a:tcPr>
                </a:tc>
                <a:tc>
                  <a:txBody>
                    <a:bodyPr/>
                    <a:lstStyle/>
                    <a:p>
                      <a:pPr algn="ctr" fontAlgn="auto">
                        <a:lnSpc>
                          <a:spcPts val="1350"/>
                        </a:lnSpc>
                        <a:buNone/>
                      </a:pPr>
                      <a:r>
                        <a:rPr lang="en-US" sz="1000" b="1" i="0" u="none" strike="noStrike">
                          <a:solidFill>
                            <a:srgbClr val="315544"/>
                          </a:solidFill>
                          <a:effectLst/>
                          <a:latin typeface="Sofia Sans" panose="020B0604020202020204" charset="0"/>
                        </a:rPr>
                        <a:t>​Dein </a:t>
                      </a:r>
                      <a:r>
                        <a:rPr lang="en-US" sz="1000" b="1" i="0" u="none" strike="noStrike" err="1">
                          <a:solidFill>
                            <a:srgbClr val="315544"/>
                          </a:solidFill>
                          <a:effectLst/>
                          <a:latin typeface="Sofia Sans" panose="020B0604020202020204" charset="0"/>
                        </a:rPr>
                        <a:t>Beispiel</a:t>
                      </a:r>
                      <a:endParaRPr lang="en-US" sz="1000" b="1" i="0" u="none" strike="noStrike">
                        <a:solidFill>
                          <a:srgbClr val="315544"/>
                        </a:solidFill>
                        <a:effectLst/>
                        <a:latin typeface="Sofia Sans" panose="020B0604020202020204" charset="0"/>
                      </a:endParaRPr>
                    </a:p>
                  </a:txBody>
                  <a:tcPr anchor="ctr">
                    <a:lnL w="6350" cap="flat" cmpd="sng" algn="ctr">
                      <a:solidFill>
                        <a:srgbClr val="333333"/>
                      </a:solidFill>
                      <a:prstDash val="dash"/>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dash"/>
                      <a:round/>
                      <a:headEnd type="none" w="med" len="med"/>
                      <a:tailEnd type="none" w="med" len="med"/>
                    </a:lnT>
                    <a:lnB w="6350" cap="flat" cmpd="sng" algn="ctr">
                      <a:solidFill>
                        <a:srgbClr val="333333"/>
                      </a:solidFill>
                      <a:prstDash val="solid"/>
                      <a:round/>
                      <a:headEnd type="none" w="med" len="med"/>
                      <a:tailEnd type="none" w="med" len="med"/>
                    </a:lnB>
                    <a:noFill/>
                  </a:tcPr>
                </a:tc>
                <a:extLst>
                  <a:ext uri="{0D108BD9-81ED-4DB2-BD59-A6C34878D82A}">
                    <a16:rowId xmlns:a16="http://schemas.microsoft.com/office/drawing/2014/main" val="352816684"/>
                  </a:ext>
                </a:extLst>
              </a:tr>
            </a:tbl>
          </a:graphicData>
        </a:graphic>
      </p:graphicFrame>
      <p:sp>
        <p:nvSpPr>
          <p:cNvPr id="12" name="Rectangle 3">
            <a:extLst>
              <a:ext uri="{FF2B5EF4-FFF2-40B4-BE49-F238E27FC236}">
                <a16:creationId xmlns:a16="http://schemas.microsoft.com/office/drawing/2014/main" id="{19185C45-1FC6-2A7B-1BAF-F8711B9DADC5}"/>
              </a:ext>
            </a:extLst>
          </p:cNvPr>
          <p:cNvSpPr>
            <a:spLocks noChangeArrowheads="1"/>
          </p:cNvSpPr>
          <p:nvPr/>
        </p:nvSpPr>
        <p:spPr bwMode="auto">
          <a:xfrm>
            <a:off x="1340589" y="19417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de-DE" altLang="de-DE"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5" name="Rechteck: eine Ecke abgeschnitten 14">
            <a:extLst>
              <a:ext uri="{FF2B5EF4-FFF2-40B4-BE49-F238E27FC236}">
                <a16:creationId xmlns:a16="http://schemas.microsoft.com/office/drawing/2014/main" id="{F4F303F4-0D59-DF8E-093E-EAB6706AF064}"/>
              </a:ext>
            </a:extLst>
          </p:cNvPr>
          <p:cNvSpPr/>
          <p:nvPr/>
        </p:nvSpPr>
        <p:spPr>
          <a:xfrm>
            <a:off x="806304" y="3713834"/>
            <a:ext cx="4687186" cy="779683"/>
          </a:xfrm>
          <a:prstGeom prst="snip1Rect">
            <a:avLst/>
          </a:prstGeom>
          <a:solidFill>
            <a:srgbClr val="E5F1EC"/>
          </a:solidFill>
          <a:ln>
            <a:solidFill>
              <a:srgbClr val="31554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1200" b="1" err="1">
                <a:solidFill>
                  <a:schemeClr val="dk1"/>
                </a:solidFill>
                <a:latin typeface="Sofia Sans"/>
                <a:ea typeface="+mn-lt"/>
                <a:cs typeface="+mn-lt"/>
                <a:sym typeface="Sofia Sans"/>
              </a:rPr>
              <a:t>Erinnerung</a:t>
            </a:r>
            <a:r>
              <a:rPr lang="en-US" sz="1200" b="1">
                <a:solidFill>
                  <a:schemeClr val="dk1"/>
                </a:solidFill>
                <a:latin typeface="Sofia Sans"/>
                <a:ea typeface="+mn-lt"/>
                <a:cs typeface="+mn-lt"/>
                <a:sym typeface="Sofia Sans"/>
              </a:rPr>
              <a:t>:</a:t>
            </a:r>
            <a:endParaRPr lang="en-US" sz="1200" b="1" noProof="0">
              <a:solidFill>
                <a:schemeClr val="dk1"/>
              </a:solidFill>
              <a:latin typeface="Sofia Sans"/>
              <a:ea typeface="+mn-lt"/>
              <a:cs typeface="+mn-lt"/>
              <a:sym typeface="Sofia Sans"/>
            </a:endParaRPr>
          </a:p>
          <a:p>
            <a:r>
              <a:rPr lang="de-DE" sz="1200" noProof="0">
                <a:solidFill>
                  <a:schemeClr val="dk1"/>
                </a:solidFill>
                <a:latin typeface="Sofia Sans"/>
                <a:ea typeface="+mn-lt"/>
                <a:cs typeface="+mn-lt"/>
                <a:sym typeface="Sofia Sans"/>
              </a:rPr>
              <a:t>Höhere Leistungsdichte = bessere Bedingungen für Windturbinen​</a:t>
            </a:r>
          </a:p>
          <a:p>
            <a:r>
              <a:rPr lang="de-DE" sz="1200" noProof="0">
                <a:solidFill>
                  <a:schemeClr val="dk1"/>
                </a:solidFill>
                <a:latin typeface="Sofia Sans"/>
                <a:ea typeface="+mn-lt"/>
                <a:cs typeface="+mn-lt"/>
                <a:sym typeface="Sofia Sans"/>
              </a:rPr>
              <a:t>Höhere Windgeschwindigkeit = mehr nutzbare Energie</a:t>
            </a:r>
            <a:endParaRPr lang="en-US" sz="1200" noProof="0">
              <a:solidFill>
                <a:schemeClr val="dk1"/>
              </a:solidFill>
              <a:latin typeface="Sofia Sans"/>
              <a:ea typeface="+mn-lt"/>
              <a:cs typeface="+mn-lt"/>
              <a:sym typeface="Sofia Sans"/>
            </a:endParaRPr>
          </a:p>
        </p:txBody>
      </p:sp>
      <p:sp>
        <p:nvSpPr>
          <p:cNvPr id="18" name="Ellipse 17">
            <a:extLst>
              <a:ext uri="{FF2B5EF4-FFF2-40B4-BE49-F238E27FC236}">
                <a16:creationId xmlns:a16="http://schemas.microsoft.com/office/drawing/2014/main" id="{D7D7E3F2-30D8-3241-7CE8-FDC80CED40E0}"/>
              </a:ext>
            </a:extLst>
          </p:cNvPr>
          <p:cNvSpPr/>
          <p:nvPr/>
        </p:nvSpPr>
        <p:spPr>
          <a:xfrm>
            <a:off x="5817251" y="1814247"/>
            <a:ext cx="2606749" cy="2520514"/>
          </a:xfrm>
          <a:prstGeom prst="ellipse">
            <a:avLst/>
          </a:prstGeom>
          <a:solidFill>
            <a:srgbClr val="3155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100"/>
          </a:p>
        </p:txBody>
      </p:sp>
      <p:sp>
        <p:nvSpPr>
          <p:cNvPr id="20" name="Textfeld 19">
            <a:extLst>
              <a:ext uri="{FF2B5EF4-FFF2-40B4-BE49-F238E27FC236}">
                <a16:creationId xmlns:a16="http://schemas.microsoft.com/office/drawing/2014/main" id="{4B896B6F-5313-7D7F-415D-D826A73D20B2}"/>
              </a:ext>
            </a:extLst>
          </p:cNvPr>
          <p:cNvSpPr txBox="1"/>
          <p:nvPr/>
        </p:nvSpPr>
        <p:spPr>
          <a:xfrm>
            <a:off x="5729717" y="2069314"/>
            <a:ext cx="2781815" cy="1954381"/>
          </a:xfrm>
          <a:prstGeom prst="rect">
            <a:avLst/>
          </a:prstGeom>
          <a:noFill/>
        </p:spPr>
        <p:txBody>
          <a:bodyPr wrap="square" rtlCol="0">
            <a:spAutoFit/>
          </a:bodyPr>
          <a:lstStyle/>
          <a:p>
            <a:pPr algn="ctr"/>
            <a:r>
              <a:rPr lang="en-US" sz="1100" b="1" err="1">
                <a:solidFill>
                  <a:srgbClr val="FFFFFF"/>
                </a:solidFill>
                <a:latin typeface="Sofia Sans" panose="020B0604020202020204" charset="0"/>
              </a:rPr>
              <a:t>Leistungsdichte</a:t>
            </a:r>
            <a:r>
              <a:rPr lang="en-US" sz="1100" b="1">
                <a:solidFill>
                  <a:srgbClr val="FFFFFF"/>
                </a:solidFill>
                <a:latin typeface="Sofia Sans" panose="020B0604020202020204" charset="0"/>
              </a:rPr>
              <a:t>: </a:t>
            </a:r>
          </a:p>
          <a:p>
            <a:pPr algn="ctr"/>
            <a:r>
              <a:rPr lang="en-US" sz="1100">
                <a:solidFill>
                  <a:srgbClr val="FFFFFF"/>
                </a:solidFill>
                <a:latin typeface="Sofia Sans" panose="020B0604020202020204" charset="0"/>
              </a:rPr>
              <a:t>Deutschland &gt; Ghana</a:t>
            </a:r>
          </a:p>
          <a:p>
            <a:pPr algn="ctr"/>
            <a:endParaRPr lang="en-US" sz="1100" b="1">
              <a:solidFill>
                <a:srgbClr val="FFFFFF"/>
              </a:solidFill>
              <a:latin typeface="Sofia Sans" panose="020B0604020202020204" charset="0"/>
            </a:endParaRPr>
          </a:p>
          <a:p>
            <a:pPr algn="ctr"/>
            <a:r>
              <a:rPr lang="en-US" sz="1100" b="1" err="1">
                <a:solidFill>
                  <a:srgbClr val="FFFFFF"/>
                </a:solidFill>
                <a:latin typeface="Sofia Sans" panose="020B0604020202020204" charset="0"/>
              </a:rPr>
              <a:t>Windgeschwindigkeit</a:t>
            </a:r>
            <a:r>
              <a:rPr lang="en-US" sz="1100" b="1">
                <a:solidFill>
                  <a:srgbClr val="FFFFFF"/>
                </a:solidFill>
                <a:latin typeface="Sofia Sans" panose="020B0604020202020204" charset="0"/>
              </a:rPr>
              <a:t>:</a:t>
            </a:r>
          </a:p>
          <a:p>
            <a:pPr algn="ctr"/>
            <a:r>
              <a:rPr lang="en-US" sz="1100" b="1">
                <a:solidFill>
                  <a:srgbClr val="FFFFFF"/>
                </a:solidFill>
                <a:latin typeface="Sofia Sans" panose="020B0604020202020204" charset="0"/>
              </a:rPr>
              <a:t> </a:t>
            </a:r>
            <a:r>
              <a:rPr lang="en-US" sz="1100">
                <a:solidFill>
                  <a:srgbClr val="FFFFFF"/>
                </a:solidFill>
                <a:latin typeface="Sofia Sans" panose="020B0604020202020204" charset="0"/>
              </a:rPr>
              <a:t>Deutschland &gt; Ghana</a:t>
            </a:r>
          </a:p>
          <a:p>
            <a:pPr algn="ctr"/>
            <a:endParaRPr lang="en-US" sz="1100">
              <a:solidFill>
                <a:srgbClr val="FFFFFF"/>
              </a:solidFill>
              <a:latin typeface="Sofia Sans" panose="020B0604020202020204" charset="0"/>
            </a:endParaRPr>
          </a:p>
          <a:p>
            <a:pPr algn="ctr"/>
            <a:r>
              <a:rPr lang="en-US" sz="1100" b="1" err="1">
                <a:solidFill>
                  <a:srgbClr val="FFFFFF"/>
                </a:solidFill>
                <a:latin typeface="Sofia Sans" panose="020B0604020202020204" charset="0"/>
              </a:rPr>
              <a:t>Fazit</a:t>
            </a:r>
            <a:r>
              <a:rPr lang="en-US" sz="1100" b="1">
                <a:solidFill>
                  <a:srgbClr val="FFFFFF"/>
                </a:solidFill>
                <a:latin typeface="Sofia Sans" panose="020B0604020202020204" charset="0"/>
              </a:rPr>
              <a:t>: </a:t>
            </a:r>
          </a:p>
          <a:p>
            <a:pPr algn="ctr"/>
            <a:r>
              <a:rPr lang="de-DE" sz="1100">
                <a:solidFill>
                  <a:srgbClr val="FFFFFF"/>
                </a:solidFill>
                <a:latin typeface="Sofia Sans" panose="020B0604020202020204" charset="0"/>
              </a:rPr>
              <a:t>Deutschland bietet bessere Bedingungen für die Nutzung von Windenergie.​</a:t>
            </a:r>
          </a:p>
          <a:p>
            <a:pPr algn="ctr"/>
            <a:endParaRPr lang="de-DE" sz="1100">
              <a:solidFill>
                <a:srgbClr val="FFFFFF"/>
              </a:solidFill>
              <a:latin typeface="Sofia Sans" panose="020B0604020202020204" charset="0"/>
            </a:endParaRPr>
          </a:p>
          <a:p>
            <a:pPr algn="ctr"/>
            <a:r>
              <a:rPr lang="de-DE" sz="1100">
                <a:solidFill>
                  <a:srgbClr val="FFFFFF"/>
                </a:solidFill>
                <a:latin typeface="Sofia Sans" panose="020B0604020202020204" charset="0"/>
              </a:rPr>
              <a:t>​</a:t>
            </a:r>
            <a:endParaRPr lang="de-DE" sz="1100" b="1">
              <a:solidFill>
                <a:srgbClr val="FFFFFF"/>
              </a:solidFill>
              <a:latin typeface="Sofia Sans" panose="020B0604020202020204" charset="0"/>
            </a:endParaRPr>
          </a:p>
        </p:txBody>
      </p:sp>
    </p:spTree>
    <p:extLst>
      <p:ext uri="{BB962C8B-B14F-4D97-AF65-F5344CB8AC3E}">
        <p14:creationId xmlns:p14="http://schemas.microsoft.com/office/powerpoint/2010/main" val="69034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DBAC8-DB3D-A639-0605-95C5CE63E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98CD91-914F-B3BD-85DD-8B4004E84036}"/>
              </a:ext>
            </a:extLst>
          </p:cNvPr>
          <p:cNvSpPr>
            <a:spLocks noGrp="1"/>
          </p:cNvSpPr>
          <p:nvPr>
            <p:ph type="title"/>
          </p:nvPr>
        </p:nvSpPr>
        <p:spPr/>
        <p:txBody>
          <a:bodyPr/>
          <a:lstStyle/>
          <a:p>
            <a:r>
              <a:rPr lang="en-GB" err="1"/>
              <a:t>Windkraft</a:t>
            </a:r>
            <a:r>
              <a:rPr lang="en-GB"/>
              <a:t> und </a:t>
            </a:r>
            <a:r>
              <a:rPr lang="en-GB" err="1"/>
              <a:t>Konflikte</a:t>
            </a:r>
            <a:endParaRPr lang="en-GB" noProof="0"/>
          </a:p>
        </p:txBody>
      </p:sp>
      <p:sp>
        <p:nvSpPr>
          <p:cNvPr id="12" name="Rectangle 3">
            <a:extLst>
              <a:ext uri="{FF2B5EF4-FFF2-40B4-BE49-F238E27FC236}">
                <a16:creationId xmlns:a16="http://schemas.microsoft.com/office/drawing/2014/main" id="{8B610275-403B-70EA-B457-2E46E887C273}"/>
              </a:ext>
            </a:extLst>
          </p:cNvPr>
          <p:cNvSpPr>
            <a:spLocks noChangeArrowheads="1"/>
          </p:cNvSpPr>
          <p:nvPr/>
        </p:nvSpPr>
        <p:spPr bwMode="auto">
          <a:xfrm>
            <a:off x="1340589" y="19417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de-DE" altLang="de-DE"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 name="Oval Callout 2">
            <a:extLst>
              <a:ext uri="{FF2B5EF4-FFF2-40B4-BE49-F238E27FC236}">
                <a16:creationId xmlns:a16="http://schemas.microsoft.com/office/drawing/2014/main" id="{08844D08-91BD-9485-CAFC-FE53828C8789}"/>
              </a:ext>
            </a:extLst>
          </p:cNvPr>
          <p:cNvSpPr/>
          <p:nvPr/>
        </p:nvSpPr>
        <p:spPr>
          <a:xfrm>
            <a:off x="3811892" y="1477125"/>
            <a:ext cx="4470462" cy="2681624"/>
          </a:xfrm>
          <a:prstGeom prst="wedgeEllipseCallout">
            <a:avLst>
              <a:gd name="adj1" fmla="val -82869"/>
              <a:gd name="adj2" fmla="val -425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noProof="1">
                <a:solidFill>
                  <a:schemeClr val="bg2"/>
                </a:solidFill>
                <a:latin typeface="Sofia Sans" pitchFamily="2" charset="0"/>
              </a:rPr>
              <a:t>Mit dem Windatlas habe ich den perfekten Platz gefunden. Jetzt könnte ich direkt mein Windrad bauen.</a:t>
            </a:r>
          </a:p>
          <a:p>
            <a:pPr algn="ctr"/>
            <a:r>
              <a:rPr lang="de-DE" noProof="1">
                <a:solidFill>
                  <a:schemeClr val="bg2"/>
                </a:solidFill>
                <a:latin typeface="Sofia Sans" pitchFamily="2" charset="0"/>
              </a:rPr>
              <a:t>Aber halt! Da ist ein Landwirt, der um seine Felder fürchtet. Und ein Bürgermeister, der Strom für die Stadt braucht.</a:t>
            </a:r>
          </a:p>
          <a:p>
            <a:pPr algn="ctr"/>
            <a:r>
              <a:rPr lang="de-DE" noProof="1">
                <a:solidFill>
                  <a:schemeClr val="bg2"/>
                </a:solidFill>
                <a:latin typeface="Sofia Sans" pitchFamily="2" charset="0"/>
              </a:rPr>
              <a:t>Technik allein reicht nicht aus. Wir müssen mit den Menschen reden</a:t>
            </a:r>
          </a:p>
        </p:txBody>
      </p:sp>
      <p:pic>
        <p:nvPicPr>
          <p:cNvPr id="5" name="Picture 4" descr="A cartoon of a construction worker giving a thumbs up&#10;&#10;AI-generated content may be incorrect.">
            <a:extLst>
              <a:ext uri="{FF2B5EF4-FFF2-40B4-BE49-F238E27FC236}">
                <a16:creationId xmlns:a16="http://schemas.microsoft.com/office/drawing/2014/main" id="{3ACAC87D-7046-5069-FA6E-EC1A63DAEDB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1262577" y="2003069"/>
            <a:ext cx="1557404" cy="2745682"/>
          </a:xfrm>
          <a:prstGeom prst="rect">
            <a:avLst/>
          </a:prstGeom>
        </p:spPr>
      </p:pic>
    </p:spTree>
    <p:extLst>
      <p:ext uri="{BB962C8B-B14F-4D97-AF65-F5344CB8AC3E}">
        <p14:creationId xmlns:p14="http://schemas.microsoft.com/office/powerpoint/2010/main" val="2774463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499166" y="1659951"/>
            <a:ext cx="8145668" cy="539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endParaRPr lang="de-DE" sz="1800" b="1" noProof="0">
              <a:solidFill>
                <a:schemeClr val="tx1"/>
              </a:solidFill>
            </a:endParaRPr>
          </a:p>
          <a:p>
            <a:pPr marL="0" indent="0">
              <a:lnSpc>
                <a:spcPct val="114999"/>
              </a:lnSpc>
              <a:buNone/>
            </a:pPr>
            <a:endParaRPr lang="de-DE" sz="1800" b="1" noProof="0">
              <a:solidFill>
                <a:schemeClr val="tx1"/>
              </a:solidFill>
            </a:endParaRPr>
          </a:p>
          <a:p>
            <a:pPr marL="0" indent="0">
              <a:lnSpc>
                <a:spcPct val="114999"/>
              </a:lnSpc>
              <a:buNone/>
            </a:pPr>
            <a:endParaRPr lang="de-DE" sz="1800" b="1">
              <a:solidFill>
                <a:schemeClr val="tx1"/>
              </a:solidFill>
            </a:endParaRPr>
          </a:p>
          <a:p>
            <a:pPr marL="0" indent="0">
              <a:lnSpc>
                <a:spcPct val="114999"/>
              </a:lnSpc>
              <a:buNone/>
            </a:pPr>
            <a:endParaRPr lang="de-DE" sz="1800" b="1" noProof="0">
              <a:solidFill>
                <a:schemeClr val="tx1"/>
              </a:solidFill>
            </a:endParaRPr>
          </a:p>
          <a:p>
            <a:pPr marL="0" indent="0">
              <a:lnSpc>
                <a:spcPct val="114999"/>
              </a:lnSpc>
              <a:buNone/>
            </a:pPr>
            <a:endParaRPr lang="de-DE" sz="1800" b="1">
              <a:solidFill>
                <a:schemeClr val="tx1"/>
              </a:solidFill>
            </a:endParaRPr>
          </a:p>
          <a:p>
            <a:pPr marL="0" indent="0">
              <a:lnSpc>
                <a:spcPct val="114999"/>
              </a:lnSpc>
              <a:buNone/>
            </a:pPr>
            <a:endParaRPr lang="de-DE" sz="1800" b="1" noProof="0">
              <a:solidFill>
                <a:schemeClr val="tx1"/>
              </a:solidFill>
            </a:endParaRPr>
          </a:p>
          <a:p>
            <a:pPr marL="0" indent="0">
              <a:lnSpc>
                <a:spcPct val="114999"/>
              </a:lnSpc>
              <a:buNone/>
            </a:pPr>
            <a:endParaRPr lang="de-DE" sz="1800" b="1" noProof="0">
              <a:solidFill>
                <a:schemeClr val="tx1"/>
              </a:solidFill>
            </a:endParaRPr>
          </a:p>
          <a:p>
            <a:pPr marL="0" indent="0">
              <a:lnSpc>
                <a:spcPct val="114999"/>
              </a:lnSpc>
              <a:buNone/>
            </a:pPr>
            <a:endParaRPr lang="de-DE" sz="1800" b="1" noProof="0">
              <a:solidFill>
                <a:schemeClr val="tx1"/>
              </a:solidFill>
            </a:endParaRPr>
          </a:p>
          <a:p>
            <a:pPr marL="0" indent="0">
              <a:lnSpc>
                <a:spcPct val="114999"/>
              </a:lnSpc>
              <a:buNone/>
            </a:pPr>
            <a:endParaRPr lang="de-DE" sz="1800" b="1" noProof="0">
              <a:solidFill>
                <a:schemeClr val="tx1"/>
              </a:solidFill>
            </a:endParaRPr>
          </a:p>
          <a:p>
            <a:pPr marL="0" indent="0">
              <a:lnSpc>
                <a:spcPct val="114999"/>
              </a:lnSpc>
              <a:buNone/>
            </a:pPr>
            <a:r>
              <a:rPr lang="de-DE" sz="1800" b="1">
                <a:solidFill>
                  <a:schemeClr val="tx1"/>
                </a:solidFill>
              </a:rPr>
              <a:t>      </a:t>
            </a:r>
            <a:r>
              <a:rPr lang="de-DE" sz="1800" b="1" noProof="0">
                <a:solidFill>
                  <a:schemeClr val="tx1"/>
                </a:solidFill>
              </a:rPr>
              <a:t>Landwirt/in           Regierungsvertreter</a:t>
            </a:r>
            <a:r>
              <a:rPr lang="de-DE" sz="1800" b="1">
                <a:solidFill>
                  <a:schemeClr val="tx1"/>
                </a:solidFill>
              </a:rPr>
              <a:t>/in</a:t>
            </a:r>
            <a:r>
              <a:rPr lang="de-DE" sz="1800" b="1" noProof="0">
                <a:solidFill>
                  <a:schemeClr val="tx1"/>
                </a:solidFill>
              </a:rPr>
              <a:t>         </a:t>
            </a:r>
            <a:r>
              <a:rPr lang="de-DE" sz="1800" b="1">
                <a:solidFill>
                  <a:schemeClr val="tx1"/>
                </a:solidFill>
              </a:rPr>
              <a:t>Ingenieur/in</a:t>
            </a:r>
            <a:r>
              <a:rPr lang="de-DE" sz="1800" b="1" noProof="0">
                <a:solidFill>
                  <a:schemeClr val="tx1"/>
                </a:solidFill>
              </a:rPr>
              <a:t>               </a:t>
            </a:r>
            <a:r>
              <a:rPr lang="de-DE" sz="1800" b="1">
                <a:solidFill>
                  <a:schemeClr val="tx1"/>
                </a:solidFill>
              </a:rPr>
              <a:t>S</a:t>
            </a:r>
            <a:r>
              <a:rPr lang="de-DE" sz="1800" b="1" noProof="0" err="1">
                <a:solidFill>
                  <a:schemeClr val="tx1"/>
                </a:solidFill>
              </a:rPr>
              <a:t>tudent</a:t>
            </a:r>
            <a:r>
              <a:rPr lang="de-DE" sz="1800" b="1" noProof="0">
                <a:solidFill>
                  <a:schemeClr val="tx1"/>
                </a:solidFill>
              </a:rPr>
              <a:t>/in</a:t>
            </a:r>
          </a:p>
          <a:p>
            <a:pPr marL="0" indent="0">
              <a:lnSpc>
                <a:spcPct val="114999"/>
              </a:lnSpc>
              <a:buNone/>
            </a:pPr>
            <a:endParaRPr lang="de-DE" sz="1800" b="1" noProof="0">
              <a:solidFill>
                <a:srgbClr val="333333"/>
              </a:solidFill>
            </a:endParaRPr>
          </a:p>
          <a:p>
            <a:pPr marL="0" indent="0">
              <a:lnSpc>
                <a:spcPct val="114999"/>
              </a:lnSpc>
              <a:buNone/>
            </a:pPr>
            <a:endParaRPr lang="de-DE" sz="1800" b="1" noProof="0">
              <a:solidFill>
                <a:srgbClr val="333333"/>
              </a:solidFill>
            </a:endParaRPr>
          </a:p>
          <a:p>
            <a:pPr marL="0" indent="0">
              <a:lnSpc>
                <a:spcPct val="114999"/>
              </a:lnSpc>
              <a:buNone/>
            </a:pPr>
            <a:endParaRPr lang="de-DE" sz="1800" b="1" noProof="0">
              <a:solidFill>
                <a:srgbClr val="97453F"/>
              </a:solidFill>
            </a:endParaRPr>
          </a:p>
          <a:p>
            <a:pPr marL="0" indent="0">
              <a:lnSpc>
                <a:spcPct val="114999"/>
              </a:lnSpc>
              <a:buNone/>
            </a:pPr>
            <a:endParaRPr lang="de-DE" sz="1200" noProof="0">
              <a:solidFill>
                <a:srgbClr val="333333"/>
              </a:solidFill>
            </a:endParaRPr>
          </a:p>
        </p:txBody>
      </p:sp>
      <p:pic>
        <p:nvPicPr>
          <p:cNvPr id="4" name="Grafik 3" descr="Würfel Silhouette">
            <a:extLst>
              <a:ext uri="{FF2B5EF4-FFF2-40B4-BE49-F238E27FC236}">
                <a16:creationId xmlns:a16="http://schemas.microsoft.com/office/drawing/2014/main" id="{3A592C1B-C3AF-9C67-8DA3-7F6D849A53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0704" y="1918199"/>
            <a:ext cx="914400" cy="914400"/>
          </a:xfrm>
          <a:prstGeom prst="rect">
            <a:avLst/>
          </a:prstGeom>
        </p:spPr>
      </p:pic>
      <p:pic>
        <p:nvPicPr>
          <p:cNvPr id="2" name="Grafik 1" descr="Ghana cocoa farmers harness the law to save forests, boost yields – Del ...">
            <a:extLst>
              <a:ext uri="{FF2B5EF4-FFF2-40B4-BE49-F238E27FC236}">
                <a16:creationId xmlns:a16="http://schemas.microsoft.com/office/drawing/2014/main" id="{B6ACA213-C194-725A-DE28-436C86726D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000" y="3108081"/>
            <a:ext cx="2023829" cy="1450731"/>
          </a:xfrm>
          <a:prstGeom prst="rect">
            <a:avLst/>
          </a:prstGeom>
        </p:spPr>
      </p:pic>
      <p:pic>
        <p:nvPicPr>
          <p:cNvPr id="5" name="Grafik 4" descr="Visa &amp; Passport FAQs – Embassy of Ghana – Vienna, Austria">
            <a:extLst>
              <a:ext uri="{FF2B5EF4-FFF2-40B4-BE49-F238E27FC236}">
                <a16:creationId xmlns:a16="http://schemas.microsoft.com/office/drawing/2014/main" id="{83F91464-4976-B6AE-F109-6B3C61088E70}"/>
              </a:ext>
            </a:extLst>
          </p:cNvPr>
          <p:cNvPicPr>
            <a:picLocks noChangeAspect="1"/>
          </p:cNvPicPr>
          <p:nvPr/>
        </p:nvPicPr>
        <p:blipFill>
          <a:blip r:embed="rId6"/>
          <a:stretch>
            <a:fillRect/>
          </a:stretch>
        </p:blipFill>
        <p:spPr>
          <a:xfrm>
            <a:off x="2743829" y="3105260"/>
            <a:ext cx="2242841" cy="1455303"/>
          </a:xfrm>
          <a:prstGeom prst="rect">
            <a:avLst/>
          </a:prstGeom>
        </p:spPr>
      </p:pic>
      <p:pic>
        <p:nvPicPr>
          <p:cNvPr id="6" name="Grafik 5" descr="JNP Engineering Ghana">
            <a:extLst>
              <a:ext uri="{FF2B5EF4-FFF2-40B4-BE49-F238E27FC236}">
                <a16:creationId xmlns:a16="http://schemas.microsoft.com/office/drawing/2014/main" id="{224CFFBF-1385-F781-F12B-0B234BEE0A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01948" y="3105260"/>
            <a:ext cx="1997918" cy="1453552"/>
          </a:xfrm>
          <a:prstGeom prst="rect">
            <a:avLst/>
          </a:prstGeom>
        </p:spPr>
      </p:pic>
      <p:pic>
        <p:nvPicPr>
          <p:cNvPr id="7" name="Grafik 6" descr="The Education System Of Ghana | AFR 110: Intro to Contemporary Africa">
            <a:extLst>
              <a:ext uri="{FF2B5EF4-FFF2-40B4-BE49-F238E27FC236}">
                <a16:creationId xmlns:a16="http://schemas.microsoft.com/office/drawing/2014/main" id="{4A7BC04C-B4BF-5CE8-4AD7-D0DDFB55B5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99866" y="3105261"/>
            <a:ext cx="1888953" cy="1453551"/>
          </a:xfrm>
          <a:prstGeom prst="rect">
            <a:avLst/>
          </a:prstGeom>
        </p:spPr>
      </p:pic>
      <p:sp>
        <p:nvSpPr>
          <p:cNvPr id="11" name="Title 1">
            <a:extLst>
              <a:ext uri="{FF2B5EF4-FFF2-40B4-BE49-F238E27FC236}">
                <a16:creationId xmlns:a16="http://schemas.microsoft.com/office/drawing/2014/main" id="{B2909672-3B6D-2515-BE91-44A8C7ABC389}"/>
              </a:ext>
            </a:extLst>
          </p:cNvPr>
          <p:cNvSpPr>
            <a:spLocks noGrp="1"/>
          </p:cNvSpPr>
          <p:nvPr>
            <p:ph type="title"/>
          </p:nvPr>
        </p:nvSpPr>
        <p:spPr>
          <a:xfrm>
            <a:off x="720000" y="539500"/>
            <a:ext cx="7704000" cy="572700"/>
          </a:xfrm>
        </p:spPr>
        <p:txBody>
          <a:bodyPr/>
          <a:lstStyle/>
          <a:p>
            <a:r>
              <a:rPr lang="en-GB" err="1"/>
              <a:t>Windkraft</a:t>
            </a:r>
            <a:r>
              <a:rPr lang="en-GB"/>
              <a:t> und </a:t>
            </a:r>
            <a:r>
              <a:rPr lang="en-GB" err="1"/>
              <a:t>Konflikte</a:t>
            </a:r>
            <a:endParaRPr lang="en-GB" noProof="0"/>
          </a:p>
        </p:txBody>
      </p:sp>
      <p:sp>
        <p:nvSpPr>
          <p:cNvPr id="12" name="Textfeld 11">
            <a:extLst>
              <a:ext uri="{FF2B5EF4-FFF2-40B4-BE49-F238E27FC236}">
                <a16:creationId xmlns:a16="http://schemas.microsoft.com/office/drawing/2014/main" id="{7947B00E-34C0-A411-514C-9C72CAD4902A}"/>
              </a:ext>
            </a:extLst>
          </p:cNvPr>
          <p:cNvSpPr txBox="1"/>
          <p:nvPr/>
        </p:nvSpPr>
        <p:spPr>
          <a:xfrm>
            <a:off x="1241955" y="1391566"/>
            <a:ext cx="71829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ofia Sans"/>
              </a:rPr>
              <a:t>Aufgabe: </a:t>
            </a:r>
            <a:r>
              <a:rPr lang="en-GB">
                <a:latin typeface="Sofia Sans"/>
              </a:rPr>
              <a:t>Fast </a:t>
            </a:r>
            <a:r>
              <a:rPr lang="en-GB" err="1">
                <a:latin typeface="Sofia Sans"/>
              </a:rPr>
              <a:t>geschafft</a:t>
            </a:r>
            <a:r>
              <a:rPr lang="en-GB">
                <a:latin typeface="Sofia Sans"/>
              </a:rPr>
              <a:t>! Die </a:t>
            </a:r>
            <a:r>
              <a:rPr lang="en-GB" err="1">
                <a:latin typeface="Sofia Sans"/>
              </a:rPr>
              <a:t>letzte</a:t>
            </a:r>
            <a:r>
              <a:rPr lang="en-GB">
                <a:latin typeface="Sofia Sans"/>
              </a:rPr>
              <a:t> </a:t>
            </a:r>
            <a:r>
              <a:rPr lang="en-GB" err="1">
                <a:latin typeface="Sofia Sans"/>
              </a:rPr>
              <a:t>Herausforderung</a:t>
            </a:r>
            <a:r>
              <a:rPr lang="en-GB">
                <a:latin typeface="Sofia Sans"/>
              </a:rPr>
              <a:t> dieses </a:t>
            </a:r>
            <a:r>
              <a:rPr lang="en-GB" err="1">
                <a:latin typeface="Sofia Sans"/>
              </a:rPr>
              <a:t>Kapitels</a:t>
            </a:r>
            <a:r>
              <a:rPr lang="en-GB">
                <a:latin typeface="Sofia Sans"/>
              </a:rPr>
              <a:t> </a:t>
            </a:r>
            <a:r>
              <a:rPr lang="en-GB" err="1">
                <a:latin typeface="Sofia Sans"/>
              </a:rPr>
              <a:t>wartet</a:t>
            </a:r>
            <a:r>
              <a:rPr lang="en-GB">
                <a:latin typeface="Sofia Sans"/>
              </a:rPr>
              <a:t> auf </a:t>
            </a:r>
            <a:r>
              <a:rPr lang="en-GB" err="1">
                <a:latin typeface="Sofia Sans"/>
              </a:rPr>
              <a:t>Seite</a:t>
            </a:r>
            <a:r>
              <a:rPr lang="en-GB">
                <a:latin typeface="Sofia Sans"/>
              </a:rPr>
              <a:t> 20.</a:t>
            </a:r>
            <a:r>
              <a:rPr lang="de-DE">
                <a:latin typeface="Sofia Sans"/>
              </a:rPr>
              <a:t> </a:t>
            </a:r>
            <a:endParaRPr lang="en-GB">
              <a:latin typeface="Sofia Sans"/>
            </a:endParaRPr>
          </a:p>
        </p:txBody>
      </p:sp>
      <p:sp>
        <p:nvSpPr>
          <p:cNvPr id="13" name="Ellipse 12">
            <a:extLst>
              <a:ext uri="{FF2B5EF4-FFF2-40B4-BE49-F238E27FC236}">
                <a16:creationId xmlns:a16="http://schemas.microsoft.com/office/drawing/2014/main" id="{809F2EA2-5B1E-544B-4CA3-A1B16060CB9E}"/>
              </a:ext>
            </a:extLst>
          </p:cNvPr>
          <p:cNvSpPr>
            <a:spLocks noChangeAspect="1"/>
          </p:cNvSpPr>
          <p:nvPr/>
        </p:nvSpPr>
        <p:spPr>
          <a:xfrm>
            <a:off x="761828" y="1292201"/>
            <a:ext cx="480127" cy="480127"/>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14" name="Grafik 13" descr="Skizze mit einfarbiger Füllung">
            <a:extLst>
              <a:ext uri="{FF2B5EF4-FFF2-40B4-BE49-F238E27FC236}">
                <a16:creationId xmlns:a16="http://schemas.microsoft.com/office/drawing/2014/main" id="{865F8CA3-0AA9-E3E3-EE3C-E6A14B1DF1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6304" y="1355933"/>
            <a:ext cx="379044" cy="379044"/>
          </a:xfrm>
          <a:prstGeom prst="rect">
            <a:avLst/>
          </a:prstGeom>
        </p:spPr>
      </p:pic>
      <p:sp>
        <p:nvSpPr>
          <p:cNvPr id="19" name="Rechteck: eine Ecke abgeschnitten 18">
            <a:extLst>
              <a:ext uri="{FF2B5EF4-FFF2-40B4-BE49-F238E27FC236}">
                <a16:creationId xmlns:a16="http://schemas.microsoft.com/office/drawing/2014/main" id="{B6BE459A-6185-95EF-D7FC-02694A630641}"/>
              </a:ext>
            </a:extLst>
          </p:cNvPr>
          <p:cNvSpPr/>
          <p:nvPr/>
        </p:nvSpPr>
        <p:spPr>
          <a:xfrm>
            <a:off x="720000" y="1929701"/>
            <a:ext cx="5938125" cy="880580"/>
          </a:xfrm>
          <a:prstGeom prst="snip1Rect">
            <a:avLst/>
          </a:prstGeom>
          <a:solidFill>
            <a:srgbClr val="E5F1EC"/>
          </a:solidFill>
          <a:ln w="25400" cap="flat" cmpd="sng" algn="ctr">
            <a:solidFill>
              <a:srgbClr val="315544"/>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315544"/>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315544"/>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315544"/>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315544"/>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315544"/>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315544"/>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315544"/>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315544"/>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315544"/>
                </a:solidFill>
                <a:latin typeface="Arial"/>
                <a:sym typeface="Arial"/>
              </a:defRPr>
            </a:lvl9pPr>
          </a:lstStyle>
          <a:p>
            <a:pPr algn="ctr"/>
            <a:endParaRPr lang="de-DE" sz="1200" b="1" noProof="1">
              <a:solidFill>
                <a:srgbClr val="333333"/>
              </a:solidFill>
              <a:latin typeface="Sofia Sans"/>
              <a:ea typeface="Arial"/>
              <a:cs typeface="Arial"/>
              <a:sym typeface="Sofia Sans"/>
            </a:endParaRPr>
          </a:p>
          <a:p>
            <a:pPr algn="ctr"/>
            <a:endParaRPr lang="de-DE" sz="1200" b="1" noProof="1">
              <a:solidFill>
                <a:srgbClr val="333333"/>
              </a:solidFill>
              <a:latin typeface="Sofia Sans"/>
              <a:ea typeface="Arial"/>
              <a:cs typeface="Arial"/>
              <a:sym typeface="Sofia Sans"/>
            </a:endParaRPr>
          </a:p>
          <a:p>
            <a:pPr algn="ctr"/>
            <a:r>
              <a:rPr lang="de-DE" sz="1200" b="1" noProof="1">
                <a:solidFill>
                  <a:srgbClr val="333333"/>
                </a:solidFill>
                <a:latin typeface="Sofia Sans"/>
                <a:ea typeface="Arial"/>
                <a:cs typeface="Arial"/>
                <a:sym typeface="Sofia Sans"/>
              </a:rPr>
              <a:t>Szenario:</a:t>
            </a:r>
          </a:p>
          <a:p>
            <a:pPr algn="ctr"/>
            <a:r>
              <a:rPr lang="de-DE" sz="1200" b="1" noProof="1">
                <a:solidFill>
                  <a:srgbClr val="333333"/>
                </a:solidFill>
                <a:latin typeface="Sofia Sans"/>
                <a:ea typeface="Arial"/>
                <a:cs typeface="Arial"/>
                <a:sym typeface="Sofia Sans"/>
              </a:rPr>
              <a:t>„In der Nähe eines Küstendorfes ist ein neuer Windpark geplant. Er soll Strom für die umliegenden Städte liefern, könnte aber auch Auswirkungen auf die lokale Gemeinschaft und die Umwelt haben.“</a:t>
            </a:r>
          </a:p>
          <a:p>
            <a:pPr algn="ctr"/>
            <a:endParaRPr lang="de-DE" sz="1200" b="1" noProof="1">
              <a:solidFill>
                <a:srgbClr val="333333"/>
              </a:solidFill>
              <a:latin typeface="Sofia Sans"/>
              <a:ea typeface="Arial"/>
              <a:cs typeface="Arial"/>
              <a:sym typeface="Sofia Sans"/>
            </a:endParaRPr>
          </a:p>
          <a:p>
            <a:pPr algn="ctr"/>
            <a:endParaRPr lang="de-DE" sz="1600" noProof="1"/>
          </a:p>
        </p:txBody>
      </p:sp>
    </p:spTree>
    <p:extLst>
      <p:ext uri="{BB962C8B-B14F-4D97-AF65-F5344CB8AC3E}">
        <p14:creationId xmlns:p14="http://schemas.microsoft.com/office/powerpoint/2010/main" val="3199544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lang="en-GB" sz="1800" b="0" strike="noStrike" noProof="0">
              <a:solidFill>
                <a:srgbClr val="000000"/>
              </a:solidFill>
              <a:latin typeface="Arial"/>
              <a:ea typeface="Arial"/>
              <a:cs typeface="Arial"/>
              <a:sym typeface="Arial"/>
            </a:endParaRPr>
          </a:p>
        </p:txBody>
      </p:sp>
      <p:sp>
        <p:nvSpPr>
          <p:cNvPr id="370" name="Google Shape;370;p28"/>
          <p:cNvSpPr txBox="1">
            <a:spLocks noGrp="1"/>
          </p:cNvSpPr>
          <p:nvPr>
            <p:ph type="title"/>
          </p:nvPr>
        </p:nvSpPr>
        <p:spPr>
          <a:xfrm>
            <a:off x="448149" y="2518401"/>
            <a:ext cx="5708876" cy="1674000"/>
          </a:xfrm>
          <a:prstGeom prst="rect">
            <a:avLst/>
          </a:prstGeom>
        </p:spPr>
        <p:txBody>
          <a:bodyPr spcFirstLastPara="1" wrap="square" lIns="91425" tIns="91425" rIns="91425" bIns="91425" anchor="b" anchorCtr="0">
            <a:noAutofit/>
          </a:bodyPr>
          <a:lstStyle/>
          <a:p>
            <a:r>
              <a:rPr lang="en-GB" err="1">
                <a:solidFill>
                  <a:schemeClr val="tx1"/>
                </a:solidFill>
              </a:rPr>
              <a:t>Windgeschwindigkeit</a:t>
            </a:r>
            <a:r>
              <a:rPr lang="en-GB">
                <a:solidFill>
                  <a:schemeClr val="tx1"/>
                </a:solidFill>
              </a:rPr>
              <a:t> </a:t>
            </a:r>
            <a:r>
              <a:rPr lang="en-GB" err="1">
                <a:solidFill>
                  <a:schemeClr val="tx1"/>
                </a:solidFill>
              </a:rPr>
              <a:t>messen</a:t>
            </a:r>
            <a:r>
              <a:rPr lang="en-GB">
                <a:solidFill>
                  <a:schemeClr val="tx1"/>
                </a:solidFill>
              </a:rPr>
              <a:t> und verstehen</a:t>
            </a:r>
            <a:endParaRPr lang="de-DE">
              <a:solidFill>
                <a:schemeClr val="tx1"/>
              </a:solidFill>
            </a:endParaRPr>
          </a:p>
        </p:txBody>
      </p:sp>
      <p:sp>
        <p:nvSpPr>
          <p:cNvPr id="371" name="Google Shape;371;p28"/>
          <p:cNvSpPr txBox="1">
            <a:spLocks noGrp="1"/>
          </p:cNvSpPr>
          <p:nvPr>
            <p:ph type="title" idx="2"/>
          </p:nvPr>
        </p:nvSpPr>
        <p:spPr>
          <a:xfrm>
            <a:off x="4974125" y="1282692"/>
            <a:ext cx="1182900" cy="12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0"/>
              <a:t>02</a:t>
            </a:r>
          </a:p>
        </p:txBody>
      </p:sp>
      <p:sp>
        <p:nvSpPr>
          <p:cNvPr id="372" name="Google Shape;372;p28"/>
          <p:cNvSpPr txBox="1">
            <a:spLocks noGrp="1"/>
          </p:cNvSpPr>
          <p:nvPr>
            <p:ph type="subTitle" idx="1"/>
          </p:nvPr>
        </p:nvSpPr>
        <p:spPr>
          <a:xfrm>
            <a:off x="448149" y="4232637"/>
            <a:ext cx="5708876" cy="800096"/>
          </a:xfrm>
          <a:prstGeom prst="rect">
            <a:avLst/>
          </a:prstGeom>
        </p:spPr>
        <p:txBody>
          <a:bodyPr spcFirstLastPara="1" wrap="square" lIns="91425" tIns="91425" rIns="91425" bIns="91425" anchor="ctr" anchorCtr="0">
            <a:noAutofit/>
          </a:bodyPr>
          <a:lstStyle/>
          <a:p>
            <a:pPr marL="0" indent="0">
              <a:lnSpc>
                <a:spcPct val="114999"/>
              </a:lnSpc>
            </a:pPr>
            <a:endParaRPr lang="en-GB" sz="1400" noProof="0">
              <a:solidFill>
                <a:schemeClr val="tx1"/>
              </a:solidFill>
            </a:endParaRPr>
          </a:p>
          <a:p>
            <a:pPr>
              <a:lnSpc>
                <a:spcPct val="114999"/>
              </a:lnSpc>
            </a:pPr>
            <a:r>
              <a:rPr lang="en-GB" sz="1400" err="1">
                <a:solidFill>
                  <a:schemeClr val="tx1"/>
                </a:solidFill>
              </a:rPr>
              <a:t>Erfahre</a:t>
            </a:r>
            <a:r>
              <a:rPr lang="en-GB" sz="1400">
                <a:solidFill>
                  <a:schemeClr val="tx1"/>
                </a:solidFill>
              </a:rPr>
              <a:t> </a:t>
            </a:r>
            <a:r>
              <a:rPr lang="en-GB" sz="1400" err="1">
                <a:solidFill>
                  <a:schemeClr val="tx1"/>
                </a:solidFill>
              </a:rPr>
              <a:t>mehr</a:t>
            </a:r>
            <a:r>
              <a:rPr lang="en-GB" sz="1400">
                <a:solidFill>
                  <a:schemeClr val="tx1"/>
                </a:solidFill>
              </a:rPr>
              <a:t> </a:t>
            </a:r>
            <a:r>
              <a:rPr lang="en-GB" sz="1400" err="1">
                <a:solidFill>
                  <a:schemeClr val="tx1"/>
                </a:solidFill>
              </a:rPr>
              <a:t>darüber</a:t>
            </a:r>
            <a:r>
              <a:rPr lang="en-GB" sz="1400">
                <a:solidFill>
                  <a:schemeClr val="tx1"/>
                </a:solidFill>
              </a:rPr>
              <a:t>, </a:t>
            </a:r>
            <a:r>
              <a:rPr lang="en-GB" sz="1400" err="1">
                <a:solidFill>
                  <a:schemeClr val="tx1"/>
                </a:solidFill>
              </a:rPr>
              <a:t>wie</a:t>
            </a:r>
            <a:r>
              <a:rPr lang="en-GB" sz="1400">
                <a:solidFill>
                  <a:schemeClr val="tx1"/>
                </a:solidFill>
              </a:rPr>
              <a:t> die </a:t>
            </a:r>
            <a:r>
              <a:rPr lang="en-GB" sz="1400" err="1">
                <a:solidFill>
                  <a:schemeClr val="tx1"/>
                </a:solidFill>
              </a:rPr>
              <a:t>Windgeschwindigkeit</a:t>
            </a:r>
            <a:r>
              <a:rPr lang="en-GB" sz="1400">
                <a:solidFill>
                  <a:schemeClr val="tx1"/>
                </a:solidFill>
              </a:rPr>
              <a:t> die </a:t>
            </a:r>
            <a:r>
              <a:rPr lang="en-GB" sz="1400" err="1">
                <a:solidFill>
                  <a:schemeClr val="tx1"/>
                </a:solidFill>
              </a:rPr>
              <a:t>Stromerzeugung</a:t>
            </a:r>
            <a:r>
              <a:rPr lang="en-GB" sz="1400">
                <a:solidFill>
                  <a:schemeClr val="tx1"/>
                </a:solidFill>
              </a:rPr>
              <a:t> </a:t>
            </a:r>
            <a:r>
              <a:rPr lang="en-GB" sz="1400" err="1">
                <a:solidFill>
                  <a:schemeClr val="tx1"/>
                </a:solidFill>
              </a:rPr>
              <a:t>beeinflusst</a:t>
            </a:r>
            <a:r>
              <a:rPr lang="en-GB" sz="1400">
                <a:solidFill>
                  <a:schemeClr val="tx1"/>
                </a:solidFill>
              </a:rPr>
              <a:t>.</a:t>
            </a:r>
            <a:endParaRPr lang="en-GB">
              <a:solidFill>
                <a:schemeClr val="tx1"/>
              </a:solidFill>
            </a:endParaRPr>
          </a:p>
          <a:p>
            <a:pPr marL="0" indent="0">
              <a:lnSpc>
                <a:spcPct val="114999"/>
              </a:lnSpc>
            </a:pPr>
            <a:endParaRPr lang="en-GB" sz="1400" noProof="0">
              <a:solidFill>
                <a:schemeClr val="tx1"/>
              </a:solidFill>
            </a:endParaRPr>
          </a:p>
          <a:p>
            <a:pPr marL="0" indent="0">
              <a:lnSpc>
                <a:spcPct val="114999"/>
              </a:lnSpc>
            </a:pPr>
            <a:endParaRPr lang="en-GB" sz="1400" noProof="0">
              <a:solidFill>
                <a:schemeClr val="tx1"/>
              </a:solidFill>
            </a:endParaRPr>
          </a:p>
        </p:txBody>
      </p:sp>
      <p:grpSp>
        <p:nvGrpSpPr>
          <p:cNvPr id="2" name="Google Shape;10726;p60">
            <a:extLst>
              <a:ext uri="{FF2B5EF4-FFF2-40B4-BE49-F238E27FC236}">
                <a16:creationId xmlns:a16="http://schemas.microsoft.com/office/drawing/2014/main" id="{F7237C0B-035D-A46F-A6CF-8C2BB3F41D2C}"/>
              </a:ext>
            </a:extLst>
          </p:cNvPr>
          <p:cNvGrpSpPr/>
          <p:nvPr/>
        </p:nvGrpSpPr>
        <p:grpSpPr>
          <a:xfrm>
            <a:off x="6688269" y="2267871"/>
            <a:ext cx="1590480" cy="1973663"/>
            <a:chOff x="2665165" y="3360146"/>
            <a:chExt cx="281794" cy="349685"/>
          </a:xfrm>
        </p:grpSpPr>
        <p:sp>
          <p:nvSpPr>
            <p:cNvPr id="3" name="Google Shape;10727;p60">
              <a:extLst>
                <a:ext uri="{FF2B5EF4-FFF2-40B4-BE49-F238E27FC236}">
                  <a16:creationId xmlns:a16="http://schemas.microsoft.com/office/drawing/2014/main" id="{0DD58FB4-2EC2-0A8E-1FE6-2156E4012461}"/>
                </a:ext>
              </a:extLst>
            </p:cNvPr>
            <p:cNvSpPr/>
            <p:nvPr/>
          </p:nvSpPr>
          <p:spPr>
            <a:xfrm>
              <a:off x="2665165" y="3495547"/>
              <a:ext cx="136572" cy="214284"/>
            </a:xfrm>
            <a:custGeom>
              <a:avLst/>
              <a:gdLst/>
              <a:ahLst/>
              <a:cxnLst/>
              <a:rect l="l" t="t" r="r" b="b"/>
              <a:pathLst>
                <a:path w="4311" h="6764" extrusionOk="0">
                  <a:moveTo>
                    <a:pt x="3977" y="4453"/>
                  </a:moveTo>
                  <a:lnTo>
                    <a:pt x="3977" y="5049"/>
                  </a:lnTo>
                  <a:lnTo>
                    <a:pt x="2441" y="5049"/>
                  </a:lnTo>
                  <a:lnTo>
                    <a:pt x="2441" y="4453"/>
                  </a:lnTo>
                  <a:close/>
                  <a:moveTo>
                    <a:pt x="167" y="0"/>
                  </a:moveTo>
                  <a:cubicBezTo>
                    <a:pt x="84" y="0"/>
                    <a:pt x="0" y="72"/>
                    <a:pt x="0" y="167"/>
                  </a:cubicBezTo>
                  <a:lnTo>
                    <a:pt x="0" y="1727"/>
                  </a:lnTo>
                  <a:cubicBezTo>
                    <a:pt x="0" y="1858"/>
                    <a:pt x="84" y="2001"/>
                    <a:pt x="179" y="2072"/>
                  </a:cubicBezTo>
                  <a:lnTo>
                    <a:pt x="1167" y="2751"/>
                  </a:lnTo>
                  <a:cubicBezTo>
                    <a:pt x="1196" y="2770"/>
                    <a:pt x="1230" y="2779"/>
                    <a:pt x="1264" y="2779"/>
                  </a:cubicBezTo>
                  <a:cubicBezTo>
                    <a:pt x="1315" y="2779"/>
                    <a:pt x="1365" y="2758"/>
                    <a:pt x="1393" y="2715"/>
                  </a:cubicBezTo>
                  <a:cubicBezTo>
                    <a:pt x="1429" y="2632"/>
                    <a:pt x="1417" y="2536"/>
                    <a:pt x="1346" y="2489"/>
                  </a:cubicBezTo>
                  <a:lnTo>
                    <a:pt x="357" y="1798"/>
                  </a:lnTo>
                  <a:cubicBezTo>
                    <a:pt x="334" y="1786"/>
                    <a:pt x="322" y="1763"/>
                    <a:pt x="322" y="1727"/>
                  </a:cubicBezTo>
                  <a:lnTo>
                    <a:pt x="322" y="334"/>
                  </a:lnTo>
                  <a:lnTo>
                    <a:pt x="655" y="334"/>
                  </a:lnTo>
                  <a:cubicBezTo>
                    <a:pt x="679" y="334"/>
                    <a:pt x="679" y="346"/>
                    <a:pt x="679" y="346"/>
                  </a:cubicBezTo>
                  <a:lnTo>
                    <a:pt x="679" y="1251"/>
                  </a:lnTo>
                  <a:cubicBezTo>
                    <a:pt x="679" y="1382"/>
                    <a:pt x="750" y="1524"/>
                    <a:pt x="857" y="1596"/>
                  </a:cubicBezTo>
                  <a:lnTo>
                    <a:pt x="2286" y="2560"/>
                  </a:lnTo>
                  <a:cubicBezTo>
                    <a:pt x="2405" y="2656"/>
                    <a:pt x="2548" y="2691"/>
                    <a:pt x="2703" y="2691"/>
                  </a:cubicBezTo>
                  <a:lnTo>
                    <a:pt x="2822" y="2691"/>
                  </a:lnTo>
                  <a:cubicBezTo>
                    <a:pt x="2941" y="2691"/>
                    <a:pt x="3060" y="2656"/>
                    <a:pt x="3143" y="2560"/>
                  </a:cubicBezTo>
                  <a:lnTo>
                    <a:pt x="3191" y="2513"/>
                  </a:lnTo>
                  <a:cubicBezTo>
                    <a:pt x="3251" y="2453"/>
                    <a:pt x="3274" y="2382"/>
                    <a:pt x="3274" y="2298"/>
                  </a:cubicBezTo>
                  <a:cubicBezTo>
                    <a:pt x="3274" y="2203"/>
                    <a:pt x="3239" y="2132"/>
                    <a:pt x="3179" y="2072"/>
                  </a:cubicBezTo>
                  <a:lnTo>
                    <a:pt x="2524" y="1477"/>
                  </a:lnTo>
                  <a:lnTo>
                    <a:pt x="2524" y="1465"/>
                  </a:lnTo>
                  <a:lnTo>
                    <a:pt x="2727" y="1251"/>
                  </a:lnTo>
                  <a:lnTo>
                    <a:pt x="3905" y="2179"/>
                  </a:lnTo>
                  <a:cubicBezTo>
                    <a:pt x="3929" y="2191"/>
                    <a:pt x="3929" y="2215"/>
                    <a:pt x="3929" y="2251"/>
                  </a:cubicBezTo>
                  <a:lnTo>
                    <a:pt x="3929" y="4156"/>
                  </a:lnTo>
                  <a:lnTo>
                    <a:pt x="2643" y="4156"/>
                  </a:lnTo>
                  <a:lnTo>
                    <a:pt x="2643" y="3620"/>
                  </a:lnTo>
                  <a:cubicBezTo>
                    <a:pt x="2643" y="3465"/>
                    <a:pt x="2560" y="3346"/>
                    <a:pt x="2465" y="3263"/>
                  </a:cubicBezTo>
                  <a:lnTo>
                    <a:pt x="1869" y="2846"/>
                  </a:lnTo>
                  <a:cubicBezTo>
                    <a:pt x="1837" y="2828"/>
                    <a:pt x="1804" y="2818"/>
                    <a:pt x="1771" y="2818"/>
                  </a:cubicBezTo>
                  <a:cubicBezTo>
                    <a:pt x="1720" y="2818"/>
                    <a:pt x="1673" y="2842"/>
                    <a:pt x="1643" y="2894"/>
                  </a:cubicBezTo>
                  <a:cubicBezTo>
                    <a:pt x="1596" y="2965"/>
                    <a:pt x="1608" y="3072"/>
                    <a:pt x="1691" y="3108"/>
                  </a:cubicBezTo>
                  <a:lnTo>
                    <a:pt x="2286" y="3525"/>
                  </a:lnTo>
                  <a:cubicBezTo>
                    <a:pt x="2310" y="3548"/>
                    <a:pt x="2322" y="3584"/>
                    <a:pt x="2322" y="3620"/>
                  </a:cubicBezTo>
                  <a:lnTo>
                    <a:pt x="2322" y="4156"/>
                  </a:lnTo>
                  <a:lnTo>
                    <a:pt x="2286" y="4156"/>
                  </a:lnTo>
                  <a:cubicBezTo>
                    <a:pt x="2191" y="4156"/>
                    <a:pt x="2120" y="4227"/>
                    <a:pt x="2120" y="4322"/>
                  </a:cubicBezTo>
                  <a:lnTo>
                    <a:pt x="2120" y="5584"/>
                  </a:lnTo>
                  <a:lnTo>
                    <a:pt x="2120" y="6596"/>
                  </a:lnTo>
                  <a:cubicBezTo>
                    <a:pt x="2120" y="6680"/>
                    <a:pt x="2191" y="6763"/>
                    <a:pt x="2286" y="6763"/>
                  </a:cubicBezTo>
                  <a:lnTo>
                    <a:pt x="2834" y="6763"/>
                  </a:lnTo>
                  <a:cubicBezTo>
                    <a:pt x="2917" y="6763"/>
                    <a:pt x="3001" y="6680"/>
                    <a:pt x="3001" y="6596"/>
                  </a:cubicBezTo>
                  <a:cubicBezTo>
                    <a:pt x="3001" y="6501"/>
                    <a:pt x="2917" y="6430"/>
                    <a:pt x="2834" y="6430"/>
                  </a:cubicBezTo>
                  <a:lnTo>
                    <a:pt x="2429" y="6430"/>
                  </a:lnTo>
                  <a:lnTo>
                    <a:pt x="2429" y="5406"/>
                  </a:lnTo>
                  <a:lnTo>
                    <a:pt x="3965" y="5406"/>
                  </a:lnTo>
                  <a:lnTo>
                    <a:pt x="3965" y="5584"/>
                  </a:lnTo>
                  <a:lnTo>
                    <a:pt x="3965" y="6430"/>
                  </a:lnTo>
                  <a:lnTo>
                    <a:pt x="3477" y="6430"/>
                  </a:lnTo>
                  <a:cubicBezTo>
                    <a:pt x="3382" y="6430"/>
                    <a:pt x="3310" y="6501"/>
                    <a:pt x="3310" y="6596"/>
                  </a:cubicBezTo>
                  <a:cubicBezTo>
                    <a:pt x="3310" y="6680"/>
                    <a:pt x="3382" y="6763"/>
                    <a:pt x="3477" y="6763"/>
                  </a:cubicBezTo>
                  <a:lnTo>
                    <a:pt x="4144" y="6763"/>
                  </a:lnTo>
                  <a:cubicBezTo>
                    <a:pt x="4227" y="6763"/>
                    <a:pt x="4310" y="6680"/>
                    <a:pt x="4310" y="6596"/>
                  </a:cubicBezTo>
                  <a:lnTo>
                    <a:pt x="4310" y="5251"/>
                  </a:lnTo>
                  <a:lnTo>
                    <a:pt x="4286" y="4287"/>
                  </a:lnTo>
                  <a:lnTo>
                    <a:pt x="4286" y="2215"/>
                  </a:lnTo>
                  <a:cubicBezTo>
                    <a:pt x="4286" y="2084"/>
                    <a:pt x="4227" y="1965"/>
                    <a:pt x="4132" y="1894"/>
                  </a:cubicBezTo>
                  <a:lnTo>
                    <a:pt x="2846" y="881"/>
                  </a:lnTo>
                  <a:cubicBezTo>
                    <a:pt x="2818" y="859"/>
                    <a:pt x="2782" y="847"/>
                    <a:pt x="2746" y="847"/>
                  </a:cubicBezTo>
                  <a:cubicBezTo>
                    <a:pt x="2707" y="847"/>
                    <a:pt x="2669" y="862"/>
                    <a:pt x="2643" y="893"/>
                  </a:cubicBezTo>
                  <a:lnTo>
                    <a:pt x="2322" y="1203"/>
                  </a:lnTo>
                  <a:cubicBezTo>
                    <a:pt x="2262" y="1262"/>
                    <a:pt x="2215" y="1358"/>
                    <a:pt x="2215" y="1441"/>
                  </a:cubicBezTo>
                  <a:cubicBezTo>
                    <a:pt x="2215" y="1536"/>
                    <a:pt x="2262" y="1620"/>
                    <a:pt x="2322" y="1679"/>
                  </a:cubicBezTo>
                  <a:lnTo>
                    <a:pt x="2977" y="2275"/>
                  </a:lnTo>
                  <a:lnTo>
                    <a:pt x="2941" y="2322"/>
                  </a:lnTo>
                  <a:cubicBezTo>
                    <a:pt x="2905" y="2358"/>
                    <a:pt x="2882" y="2370"/>
                    <a:pt x="2846" y="2370"/>
                  </a:cubicBezTo>
                  <a:lnTo>
                    <a:pt x="2727" y="2370"/>
                  </a:lnTo>
                  <a:cubicBezTo>
                    <a:pt x="2643" y="2370"/>
                    <a:pt x="2560" y="2334"/>
                    <a:pt x="2489" y="2298"/>
                  </a:cubicBezTo>
                  <a:lnTo>
                    <a:pt x="1060" y="1322"/>
                  </a:lnTo>
                  <a:cubicBezTo>
                    <a:pt x="1024" y="1310"/>
                    <a:pt x="1012" y="1286"/>
                    <a:pt x="1012" y="1251"/>
                  </a:cubicBezTo>
                  <a:lnTo>
                    <a:pt x="1012" y="346"/>
                  </a:lnTo>
                  <a:cubicBezTo>
                    <a:pt x="1012" y="155"/>
                    <a:pt x="869"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4" name="Google Shape;10728;p60">
              <a:extLst>
                <a:ext uri="{FF2B5EF4-FFF2-40B4-BE49-F238E27FC236}">
                  <a16:creationId xmlns:a16="http://schemas.microsoft.com/office/drawing/2014/main" id="{217461D9-4B71-70D4-4A84-7471FF81D649}"/>
                </a:ext>
              </a:extLst>
            </p:cNvPr>
            <p:cNvSpPr/>
            <p:nvPr/>
          </p:nvSpPr>
          <p:spPr>
            <a:xfrm>
              <a:off x="2811495" y="3494786"/>
              <a:ext cx="135464" cy="212003"/>
            </a:xfrm>
            <a:custGeom>
              <a:avLst/>
              <a:gdLst/>
              <a:ahLst/>
              <a:cxnLst/>
              <a:rect l="l" t="t" r="r" b="b"/>
              <a:pathLst>
                <a:path w="4276" h="6692" extrusionOk="0">
                  <a:moveTo>
                    <a:pt x="3942" y="322"/>
                  </a:moveTo>
                  <a:lnTo>
                    <a:pt x="3942" y="1727"/>
                  </a:lnTo>
                  <a:lnTo>
                    <a:pt x="3954" y="1727"/>
                  </a:lnTo>
                  <a:cubicBezTo>
                    <a:pt x="3954" y="1751"/>
                    <a:pt x="3942" y="1787"/>
                    <a:pt x="3918" y="1798"/>
                  </a:cubicBezTo>
                  <a:lnTo>
                    <a:pt x="1811" y="3251"/>
                  </a:lnTo>
                  <a:cubicBezTo>
                    <a:pt x="1692" y="3334"/>
                    <a:pt x="1632" y="3465"/>
                    <a:pt x="1632" y="3608"/>
                  </a:cubicBezTo>
                  <a:lnTo>
                    <a:pt x="1632" y="4144"/>
                  </a:lnTo>
                  <a:lnTo>
                    <a:pt x="334" y="4144"/>
                  </a:lnTo>
                  <a:lnTo>
                    <a:pt x="334" y="2239"/>
                  </a:lnTo>
                  <a:cubicBezTo>
                    <a:pt x="334" y="2215"/>
                    <a:pt x="358" y="2179"/>
                    <a:pt x="370" y="2168"/>
                  </a:cubicBezTo>
                  <a:lnTo>
                    <a:pt x="632" y="1965"/>
                  </a:lnTo>
                  <a:lnTo>
                    <a:pt x="1525" y="1251"/>
                  </a:lnTo>
                  <a:lnTo>
                    <a:pt x="1739" y="1453"/>
                  </a:lnTo>
                  <a:lnTo>
                    <a:pt x="1739" y="1465"/>
                  </a:lnTo>
                  <a:lnTo>
                    <a:pt x="1084" y="2060"/>
                  </a:lnTo>
                  <a:cubicBezTo>
                    <a:pt x="1025" y="2120"/>
                    <a:pt x="977" y="2203"/>
                    <a:pt x="977" y="2287"/>
                  </a:cubicBezTo>
                  <a:cubicBezTo>
                    <a:pt x="977" y="2382"/>
                    <a:pt x="1013" y="2453"/>
                    <a:pt x="1072" y="2513"/>
                  </a:cubicBezTo>
                  <a:lnTo>
                    <a:pt x="1108" y="2560"/>
                  </a:lnTo>
                  <a:cubicBezTo>
                    <a:pt x="1203" y="2644"/>
                    <a:pt x="1322" y="2691"/>
                    <a:pt x="1441" y="2691"/>
                  </a:cubicBezTo>
                  <a:lnTo>
                    <a:pt x="1561" y="2691"/>
                  </a:lnTo>
                  <a:cubicBezTo>
                    <a:pt x="1703" y="2691"/>
                    <a:pt x="1858" y="2644"/>
                    <a:pt x="1977" y="2560"/>
                  </a:cubicBezTo>
                  <a:lnTo>
                    <a:pt x="3406" y="1584"/>
                  </a:lnTo>
                  <a:cubicBezTo>
                    <a:pt x="3525" y="1513"/>
                    <a:pt x="3585" y="1382"/>
                    <a:pt x="3585" y="1251"/>
                  </a:cubicBezTo>
                  <a:lnTo>
                    <a:pt x="3585" y="334"/>
                  </a:lnTo>
                  <a:cubicBezTo>
                    <a:pt x="3585" y="322"/>
                    <a:pt x="3597" y="322"/>
                    <a:pt x="3597" y="322"/>
                  </a:cubicBezTo>
                  <a:close/>
                  <a:moveTo>
                    <a:pt x="1858" y="4477"/>
                  </a:moveTo>
                  <a:lnTo>
                    <a:pt x="1858" y="5073"/>
                  </a:lnTo>
                  <a:lnTo>
                    <a:pt x="322" y="5073"/>
                  </a:lnTo>
                  <a:lnTo>
                    <a:pt x="322" y="4477"/>
                  </a:lnTo>
                  <a:close/>
                  <a:moveTo>
                    <a:pt x="1858" y="5382"/>
                  </a:moveTo>
                  <a:lnTo>
                    <a:pt x="1858" y="6406"/>
                  </a:lnTo>
                  <a:lnTo>
                    <a:pt x="322" y="6406"/>
                  </a:lnTo>
                  <a:lnTo>
                    <a:pt x="322" y="5561"/>
                  </a:lnTo>
                  <a:lnTo>
                    <a:pt x="322" y="5382"/>
                  </a:lnTo>
                  <a:close/>
                  <a:moveTo>
                    <a:pt x="3620" y="1"/>
                  </a:moveTo>
                  <a:cubicBezTo>
                    <a:pt x="3418" y="1"/>
                    <a:pt x="3275" y="143"/>
                    <a:pt x="3275" y="334"/>
                  </a:cubicBezTo>
                  <a:lnTo>
                    <a:pt x="3275" y="1251"/>
                  </a:lnTo>
                  <a:cubicBezTo>
                    <a:pt x="3275" y="1275"/>
                    <a:pt x="3263" y="1310"/>
                    <a:pt x="3227" y="1322"/>
                  </a:cubicBezTo>
                  <a:lnTo>
                    <a:pt x="1799" y="2287"/>
                  </a:lnTo>
                  <a:cubicBezTo>
                    <a:pt x="1727" y="2334"/>
                    <a:pt x="1656" y="2358"/>
                    <a:pt x="1561" y="2358"/>
                  </a:cubicBezTo>
                  <a:lnTo>
                    <a:pt x="1441" y="2358"/>
                  </a:lnTo>
                  <a:cubicBezTo>
                    <a:pt x="1418" y="2358"/>
                    <a:pt x="1370" y="2346"/>
                    <a:pt x="1358" y="2322"/>
                  </a:cubicBezTo>
                  <a:lnTo>
                    <a:pt x="1311" y="2275"/>
                  </a:lnTo>
                  <a:lnTo>
                    <a:pt x="1965" y="1679"/>
                  </a:lnTo>
                  <a:cubicBezTo>
                    <a:pt x="2037" y="1620"/>
                    <a:pt x="2073" y="1525"/>
                    <a:pt x="2073" y="1441"/>
                  </a:cubicBezTo>
                  <a:cubicBezTo>
                    <a:pt x="2073" y="1346"/>
                    <a:pt x="2037" y="1263"/>
                    <a:pt x="1965" y="1203"/>
                  </a:cubicBezTo>
                  <a:lnTo>
                    <a:pt x="1656" y="894"/>
                  </a:lnTo>
                  <a:cubicBezTo>
                    <a:pt x="1622" y="860"/>
                    <a:pt x="1577" y="845"/>
                    <a:pt x="1534" y="845"/>
                  </a:cubicBezTo>
                  <a:cubicBezTo>
                    <a:pt x="1500" y="845"/>
                    <a:pt x="1467" y="854"/>
                    <a:pt x="1441" y="870"/>
                  </a:cubicBezTo>
                  <a:lnTo>
                    <a:pt x="429" y="1667"/>
                  </a:lnTo>
                  <a:lnTo>
                    <a:pt x="168" y="1870"/>
                  </a:lnTo>
                  <a:cubicBezTo>
                    <a:pt x="60" y="1941"/>
                    <a:pt x="1" y="2060"/>
                    <a:pt x="1" y="2203"/>
                  </a:cubicBezTo>
                  <a:lnTo>
                    <a:pt x="1" y="4263"/>
                  </a:lnTo>
                  <a:lnTo>
                    <a:pt x="1" y="5192"/>
                  </a:lnTo>
                  <a:lnTo>
                    <a:pt x="1" y="6525"/>
                  </a:lnTo>
                  <a:cubicBezTo>
                    <a:pt x="1" y="6620"/>
                    <a:pt x="72" y="6692"/>
                    <a:pt x="168" y="6692"/>
                  </a:cubicBezTo>
                  <a:lnTo>
                    <a:pt x="2025" y="6692"/>
                  </a:lnTo>
                  <a:cubicBezTo>
                    <a:pt x="2108" y="6692"/>
                    <a:pt x="2192" y="6620"/>
                    <a:pt x="2192" y="6525"/>
                  </a:cubicBezTo>
                  <a:lnTo>
                    <a:pt x="2192" y="5513"/>
                  </a:lnTo>
                  <a:lnTo>
                    <a:pt x="2192" y="4251"/>
                  </a:lnTo>
                  <a:cubicBezTo>
                    <a:pt x="2192" y="4168"/>
                    <a:pt x="2108" y="4084"/>
                    <a:pt x="2025" y="4084"/>
                  </a:cubicBezTo>
                  <a:lnTo>
                    <a:pt x="1953" y="4084"/>
                  </a:lnTo>
                  <a:lnTo>
                    <a:pt x="1953" y="3549"/>
                  </a:lnTo>
                  <a:cubicBezTo>
                    <a:pt x="1953" y="3525"/>
                    <a:pt x="1965" y="3477"/>
                    <a:pt x="1989" y="3465"/>
                  </a:cubicBezTo>
                  <a:lnTo>
                    <a:pt x="4097" y="2001"/>
                  </a:lnTo>
                  <a:cubicBezTo>
                    <a:pt x="4216" y="1929"/>
                    <a:pt x="4275" y="1798"/>
                    <a:pt x="4275" y="1667"/>
                  </a:cubicBezTo>
                  <a:lnTo>
                    <a:pt x="4275" y="96"/>
                  </a:lnTo>
                  <a:cubicBezTo>
                    <a:pt x="4275" y="72"/>
                    <a:pt x="4216" y="1"/>
                    <a:pt x="41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5" name="Google Shape;10729;p60">
              <a:extLst>
                <a:ext uri="{FF2B5EF4-FFF2-40B4-BE49-F238E27FC236}">
                  <a16:creationId xmlns:a16="http://schemas.microsoft.com/office/drawing/2014/main" id="{0406FD35-4156-22A9-A8A2-7DEEE4B269E1}"/>
                </a:ext>
              </a:extLst>
            </p:cNvPr>
            <p:cNvSpPr/>
            <p:nvPr/>
          </p:nvSpPr>
          <p:spPr>
            <a:xfrm>
              <a:off x="2731915" y="3360146"/>
              <a:ext cx="149403" cy="181812"/>
            </a:xfrm>
            <a:custGeom>
              <a:avLst/>
              <a:gdLst/>
              <a:ahLst/>
              <a:cxnLst/>
              <a:rect l="l" t="t" r="r" b="b"/>
              <a:pathLst>
                <a:path w="4716" h="5739" extrusionOk="0">
                  <a:moveTo>
                    <a:pt x="2358" y="0"/>
                  </a:moveTo>
                  <a:cubicBezTo>
                    <a:pt x="1156" y="0"/>
                    <a:pt x="155" y="893"/>
                    <a:pt x="13" y="2084"/>
                  </a:cubicBezTo>
                  <a:cubicBezTo>
                    <a:pt x="1" y="2179"/>
                    <a:pt x="72" y="2250"/>
                    <a:pt x="143" y="2262"/>
                  </a:cubicBezTo>
                  <a:cubicBezTo>
                    <a:pt x="155" y="2265"/>
                    <a:pt x="166" y="2266"/>
                    <a:pt x="176" y="2266"/>
                  </a:cubicBezTo>
                  <a:cubicBezTo>
                    <a:pt x="255" y="2266"/>
                    <a:pt x="312" y="2194"/>
                    <a:pt x="322" y="2131"/>
                  </a:cubicBezTo>
                  <a:cubicBezTo>
                    <a:pt x="441" y="1107"/>
                    <a:pt x="1322" y="333"/>
                    <a:pt x="2346" y="333"/>
                  </a:cubicBezTo>
                  <a:cubicBezTo>
                    <a:pt x="3477" y="333"/>
                    <a:pt x="4382" y="1250"/>
                    <a:pt x="4382" y="2369"/>
                  </a:cubicBezTo>
                  <a:cubicBezTo>
                    <a:pt x="4382" y="3262"/>
                    <a:pt x="3823" y="4036"/>
                    <a:pt x="2977" y="4322"/>
                  </a:cubicBezTo>
                  <a:cubicBezTo>
                    <a:pt x="2941" y="4334"/>
                    <a:pt x="2894" y="4346"/>
                    <a:pt x="2882" y="4393"/>
                  </a:cubicBezTo>
                  <a:lnTo>
                    <a:pt x="2346" y="5286"/>
                  </a:lnTo>
                  <a:lnTo>
                    <a:pt x="1810" y="4393"/>
                  </a:lnTo>
                  <a:cubicBezTo>
                    <a:pt x="1798" y="4370"/>
                    <a:pt x="1763" y="4334"/>
                    <a:pt x="1727" y="4322"/>
                  </a:cubicBezTo>
                  <a:cubicBezTo>
                    <a:pt x="989" y="4084"/>
                    <a:pt x="477" y="3477"/>
                    <a:pt x="334" y="2727"/>
                  </a:cubicBezTo>
                  <a:cubicBezTo>
                    <a:pt x="323" y="2650"/>
                    <a:pt x="252" y="2594"/>
                    <a:pt x="177" y="2594"/>
                  </a:cubicBezTo>
                  <a:cubicBezTo>
                    <a:pt x="170" y="2594"/>
                    <a:pt x="163" y="2595"/>
                    <a:pt x="155" y="2596"/>
                  </a:cubicBezTo>
                  <a:cubicBezTo>
                    <a:pt x="72" y="2608"/>
                    <a:pt x="13" y="2703"/>
                    <a:pt x="24" y="2774"/>
                  </a:cubicBezTo>
                  <a:cubicBezTo>
                    <a:pt x="179" y="3620"/>
                    <a:pt x="775" y="4322"/>
                    <a:pt x="1572" y="4608"/>
                  </a:cubicBezTo>
                  <a:lnTo>
                    <a:pt x="2215" y="5656"/>
                  </a:lnTo>
                  <a:cubicBezTo>
                    <a:pt x="2239" y="5703"/>
                    <a:pt x="2287" y="5739"/>
                    <a:pt x="2346" y="5739"/>
                  </a:cubicBezTo>
                  <a:cubicBezTo>
                    <a:pt x="2406" y="5739"/>
                    <a:pt x="2453" y="5703"/>
                    <a:pt x="2477" y="5656"/>
                  </a:cubicBezTo>
                  <a:lnTo>
                    <a:pt x="3120" y="4608"/>
                  </a:lnTo>
                  <a:cubicBezTo>
                    <a:pt x="4073" y="4274"/>
                    <a:pt x="4704" y="3381"/>
                    <a:pt x="4704" y="2369"/>
                  </a:cubicBezTo>
                  <a:cubicBezTo>
                    <a:pt x="4715" y="1060"/>
                    <a:pt x="3656" y="0"/>
                    <a:pt x="2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6" name="Google Shape;10730;p60">
              <a:extLst>
                <a:ext uri="{FF2B5EF4-FFF2-40B4-BE49-F238E27FC236}">
                  <a16:creationId xmlns:a16="http://schemas.microsoft.com/office/drawing/2014/main" id="{BB97ADA9-D49D-051E-7E74-F1EB30F1B728}"/>
                </a:ext>
              </a:extLst>
            </p:cNvPr>
            <p:cNvSpPr/>
            <p:nvPr/>
          </p:nvSpPr>
          <p:spPr>
            <a:xfrm>
              <a:off x="2760585" y="3389545"/>
              <a:ext cx="92442" cy="91333"/>
            </a:xfrm>
            <a:custGeom>
              <a:avLst/>
              <a:gdLst/>
              <a:ahLst/>
              <a:cxnLst/>
              <a:rect l="l" t="t" r="r" b="b"/>
              <a:pathLst>
                <a:path w="2918" h="2883" extrusionOk="0">
                  <a:moveTo>
                    <a:pt x="1453" y="679"/>
                  </a:moveTo>
                  <a:cubicBezTo>
                    <a:pt x="1858" y="679"/>
                    <a:pt x="2203" y="1025"/>
                    <a:pt x="2203" y="1430"/>
                  </a:cubicBezTo>
                  <a:cubicBezTo>
                    <a:pt x="2203" y="1846"/>
                    <a:pt x="1870" y="2168"/>
                    <a:pt x="1453" y="2168"/>
                  </a:cubicBezTo>
                  <a:cubicBezTo>
                    <a:pt x="1036" y="2168"/>
                    <a:pt x="715" y="1846"/>
                    <a:pt x="715" y="1430"/>
                  </a:cubicBezTo>
                  <a:cubicBezTo>
                    <a:pt x="715" y="1013"/>
                    <a:pt x="1036" y="679"/>
                    <a:pt x="1453" y="679"/>
                  </a:cubicBezTo>
                  <a:close/>
                  <a:moveTo>
                    <a:pt x="1453" y="1"/>
                  </a:moveTo>
                  <a:cubicBezTo>
                    <a:pt x="1370" y="1"/>
                    <a:pt x="1286" y="72"/>
                    <a:pt x="1286" y="167"/>
                  </a:cubicBezTo>
                  <a:lnTo>
                    <a:pt x="1286" y="382"/>
                  </a:lnTo>
                  <a:cubicBezTo>
                    <a:pt x="1108" y="417"/>
                    <a:pt x="953" y="477"/>
                    <a:pt x="810" y="572"/>
                  </a:cubicBezTo>
                  <a:lnTo>
                    <a:pt x="655" y="417"/>
                  </a:lnTo>
                  <a:cubicBezTo>
                    <a:pt x="626" y="388"/>
                    <a:pt x="584" y="373"/>
                    <a:pt x="542" y="373"/>
                  </a:cubicBezTo>
                  <a:cubicBezTo>
                    <a:pt x="501" y="373"/>
                    <a:pt x="459" y="388"/>
                    <a:pt x="429" y="417"/>
                  </a:cubicBezTo>
                  <a:cubicBezTo>
                    <a:pt x="370" y="477"/>
                    <a:pt x="370" y="572"/>
                    <a:pt x="429" y="632"/>
                  </a:cubicBezTo>
                  <a:lnTo>
                    <a:pt x="596" y="798"/>
                  </a:lnTo>
                  <a:cubicBezTo>
                    <a:pt x="489" y="929"/>
                    <a:pt x="429" y="1096"/>
                    <a:pt x="393" y="1275"/>
                  </a:cubicBezTo>
                  <a:lnTo>
                    <a:pt x="167" y="1275"/>
                  </a:lnTo>
                  <a:cubicBezTo>
                    <a:pt x="72" y="1275"/>
                    <a:pt x="0" y="1358"/>
                    <a:pt x="0" y="1441"/>
                  </a:cubicBezTo>
                  <a:cubicBezTo>
                    <a:pt x="0" y="1537"/>
                    <a:pt x="72" y="1608"/>
                    <a:pt x="167" y="1608"/>
                  </a:cubicBezTo>
                  <a:lnTo>
                    <a:pt x="381" y="1608"/>
                  </a:lnTo>
                  <a:cubicBezTo>
                    <a:pt x="417" y="1787"/>
                    <a:pt x="477" y="1953"/>
                    <a:pt x="572" y="2084"/>
                  </a:cubicBezTo>
                  <a:lnTo>
                    <a:pt x="417" y="2251"/>
                  </a:lnTo>
                  <a:cubicBezTo>
                    <a:pt x="358" y="2311"/>
                    <a:pt x="358" y="2406"/>
                    <a:pt x="417" y="2465"/>
                  </a:cubicBezTo>
                  <a:cubicBezTo>
                    <a:pt x="441" y="2501"/>
                    <a:pt x="489" y="2513"/>
                    <a:pt x="536" y="2513"/>
                  </a:cubicBezTo>
                  <a:cubicBezTo>
                    <a:pt x="572" y="2513"/>
                    <a:pt x="620" y="2501"/>
                    <a:pt x="655" y="2465"/>
                  </a:cubicBezTo>
                  <a:lnTo>
                    <a:pt x="810" y="2311"/>
                  </a:lnTo>
                  <a:cubicBezTo>
                    <a:pt x="953" y="2406"/>
                    <a:pt x="1108" y="2465"/>
                    <a:pt x="1286" y="2501"/>
                  </a:cubicBezTo>
                  <a:lnTo>
                    <a:pt x="1286" y="2727"/>
                  </a:lnTo>
                  <a:cubicBezTo>
                    <a:pt x="1286" y="2811"/>
                    <a:pt x="1370" y="2882"/>
                    <a:pt x="1453" y="2882"/>
                  </a:cubicBezTo>
                  <a:cubicBezTo>
                    <a:pt x="1548" y="2882"/>
                    <a:pt x="1620" y="2811"/>
                    <a:pt x="1620" y="2727"/>
                  </a:cubicBezTo>
                  <a:lnTo>
                    <a:pt x="1620" y="2501"/>
                  </a:lnTo>
                  <a:cubicBezTo>
                    <a:pt x="1798" y="2465"/>
                    <a:pt x="1965" y="2406"/>
                    <a:pt x="2096" y="2311"/>
                  </a:cubicBezTo>
                  <a:lnTo>
                    <a:pt x="2263" y="2465"/>
                  </a:lnTo>
                  <a:cubicBezTo>
                    <a:pt x="2286" y="2501"/>
                    <a:pt x="2334" y="2513"/>
                    <a:pt x="2382" y="2513"/>
                  </a:cubicBezTo>
                  <a:cubicBezTo>
                    <a:pt x="2417" y="2513"/>
                    <a:pt x="2465" y="2501"/>
                    <a:pt x="2501" y="2465"/>
                  </a:cubicBezTo>
                  <a:cubicBezTo>
                    <a:pt x="2560" y="2406"/>
                    <a:pt x="2560" y="2311"/>
                    <a:pt x="2501" y="2251"/>
                  </a:cubicBezTo>
                  <a:lnTo>
                    <a:pt x="2334" y="2084"/>
                  </a:lnTo>
                  <a:cubicBezTo>
                    <a:pt x="2441" y="1953"/>
                    <a:pt x="2501" y="1787"/>
                    <a:pt x="2525" y="1608"/>
                  </a:cubicBezTo>
                  <a:lnTo>
                    <a:pt x="2751" y="1608"/>
                  </a:lnTo>
                  <a:cubicBezTo>
                    <a:pt x="2834" y="1608"/>
                    <a:pt x="2918" y="1537"/>
                    <a:pt x="2918" y="1441"/>
                  </a:cubicBezTo>
                  <a:cubicBezTo>
                    <a:pt x="2882" y="1358"/>
                    <a:pt x="2822" y="1275"/>
                    <a:pt x="2739" y="1275"/>
                  </a:cubicBezTo>
                  <a:lnTo>
                    <a:pt x="2513" y="1275"/>
                  </a:lnTo>
                  <a:cubicBezTo>
                    <a:pt x="2477" y="1096"/>
                    <a:pt x="2417" y="941"/>
                    <a:pt x="2322" y="798"/>
                  </a:cubicBezTo>
                  <a:lnTo>
                    <a:pt x="2489" y="632"/>
                  </a:lnTo>
                  <a:cubicBezTo>
                    <a:pt x="2548" y="572"/>
                    <a:pt x="2548" y="477"/>
                    <a:pt x="2489" y="417"/>
                  </a:cubicBezTo>
                  <a:cubicBezTo>
                    <a:pt x="2459" y="388"/>
                    <a:pt x="2417" y="373"/>
                    <a:pt x="2376" y="373"/>
                  </a:cubicBezTo>
                  <a:cubicBezTo>
                    <a:pt x="2334" y="373"/>
                    <a:pt x="2292" y="388"/>
                    <a:pt x="2263" y="417"/>
                  </a:cubicBezTo>
                  <a:lnTo>
                    <a:pt x="2096" y="572"/>
                  </a:lnTo>
                  <a:cubicBezTo>
                    <a:pt x="1965" y="477"/>
                    <a:pt x="1798" y="417"/>
                    <a:pt x="1620" y="382"/>
                  </a:cubicBezTo>
                  <a:lnTo>
                    <a:pt x="1620" y="167"/>
                  </a:lnTo>
                  <a:cubicBezTo>
                    <a:pt x="1620" y="72"/>
                    <a:pt x="1548" y="1"/>
                    <a:pt x="1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7" name="Google Shape;10731;p60">
              <a:extLst>
                <a:ext uri="{FF2B5EF4-FFF2-40B4-BE49-F238E27FC236}">
                  <a16:creationId xmlns:a16="http://schemas.microsoft.com/office/drawing/2014/main" id="{E16A3F66-421B-0DBF-3BDA-94F92F22331B}"/>
                </a:ext>
              </a:extLst>
            </p:cNvPr>
            <p:cNvSpPr/>
            <p:nvPr/>
          </p:nvSpPr>
          <p:spPr>
            <a:xfrm>
              <a:off x="2789636" y="3417836"/>
              <a:ext cx="33961" cy="33993"/>
            </a:xfrm>
            <a:custGeom>
              <a:avLst/>
              <a:gdLst/>
              <a:ahLst/>
              <a:cxnLst/>
              <a:rect l="l" t="t" r="r" b="b"/>
              <a:pathLst>
                <a:path w="1072" h="1073" extrusionOk="0">
                  <a:moveTo>
                    <a:pt x="536" y="346"/>
                  </a:moveTo>
                  <a:cubicBezTo>
                    <a:pt x="655" y="346"/>
                    <a:pt x="750" y="429"/>
                    <a:pt x="750" y="548"/>
                  </a:cubicBezTo>
                  <a:cubicBezTo>
                    <a:pt x="750" y="656"/>
                    <a:pt x="643" y="763"/>
                    <a:pt x="536" y="763"/>
                  </a:cubicBezTo>
                  <a:cubicBezTo>
                    <a:pt x="417" y="763"/>
                    <a:pt x="334" y="667"/>
                    <a:pt x="334" y="548"/>
                  </a:cubicBezTo>
                  <a:cubicBezTo>
                    <a:pt x="334" y="429"/>
                    <a:pt x="417" y="346"/>
                    <a:pt x="536" y="346"/>
                  </a:cubicBezTo>
                  <a:close/>
                  <a:moveTo>
                    <a:pt x="536" y="1"/>
                  </a:moveTo>
                  <a:cubicBezTo>
                    <a:pt x="238" y="1"/>
                    <a:pt x="0" y="239"/>
                    <a:pt x="0" y="537"/>
                  </a:cubicBezTo>
                  <a:cubicBezTo>
                    <a:pt x="0" y="834"/>
                    <a:pt x="238" y="1072"/>
                    <a:pt x="536" y="1072"/>
                  </a:cubicBezTo>
                  <a:cubicBezTo>
                    <a:pt x="834" y="1072"/>
                    <a:pt x="1072" y="834"/>
                    <a:pt x="1072" y="537"/>
                  </a:cubicBezTo>
                  <a:cubicBezTo>
                    <a:pt x="1072" y="251"/>
                    <a:pt x="822" y="1"/>
                    <a:pt x="5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grpSp>
      <p:sp>
        <p:nvSpPr>
          <p:cNvPr id="9" name="Oval Callout 8">
            <a:extLst>
              <a:ext uri="{FF2B5EF4-FFF2-40B4-BE49-F238E27FC236}">
                <a16:creationId xmlns:a16="http://schemas.microsoft.com/office/drawing/2014/main" id="{25D05040-D073-4D38-501D-56C7BE78E1C7}"/>
              </a:ext>
            </a:extLst>
          </p:cNvPr>
          <p:cNvSpPr/>
          <p:nvPr/>
        </p:nvSpPr>
        <p:spPr>
          <a:xfrm>
            <a:off x="1888369" y="514068"/>
            <a:ext cx="2472813" cy="1382785"/>
          </a:xfrm>
          <a:prstGeom prst="wedgeEllipseCallout">
            <a:avLst>
              <a:gd name="adj1" fmla="val -74214"/>
              <a:gd name="adj2" fmla="val 4018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latin typeface="Sofia Sans" pitchFamily="2" charset="0"/>
              </a:rPr>
              <a:t>Bevor ich </a:t>
            </a:r>
            <a:r>
              <a:rPr lang="en-US" err="1">
                <a:solidFill>
                  <a:schemeClr val="bg2"/>
                </a:solidFill>
                <a:latin typeface="Sofia Sans" pitchFamily="2" charset="0"/>
              </a:rPr>
              <a:t>ein</a:t>
            </a:r>
            <a:r>
              <a:rPr lang="en-US">
                <a:solidFill>
                  <a:schemeClr val="bg2"/>
                </a:solidFill>
                <a:latin typeface="Sofia Sans" pitchFamily="2" charset="0"/>
              </a:rPr>
              <a:t> </a:t>
            </a:r>
            <a:r>
              <a:rPr lang="en-US" err="1">
                <a:solidFill>
                  <a:schemeClr val="bg2"/>
                </a:solidFill>
                <a:latin typeface="Sofia Sans" pitchFamily="2" charset="0"/>
              </a:rPr>
              <a:t>richtiges</a:t>
            </a:r>
            <a:r>
              <a:rPr lang="en-US">
                <a:solidFill>
                  <a:schemeClr val="bg2"/>
                </a:solidFill>
                <a:latin typeface="Sofia Sans" pitchFamily="2" charset="0"/>
              </a:rPr>
              <a:t> </a:t>
            </a:r>
            <a:r>
              <a:rPr lang="en-US" err="1">
                <a:solidFill>
                  <a:schemeClr val="bg2"/>
                </a:solidFill>
                <a:latin typeface="Sofia Sans" pitchFamily="2" charset="0"/>
              </a:rPr>
              <a:t>Windrad</a:t>
            </a:r>
            <a:r>
              <a:rPr lang="en-US">
                <a:solidFill>
                  <a:schemeClr val="bg2"/>
                </a:solidFill>
                <a:latin typeface="Sofia Sans" pitchFamily="2" charset="0"/>
              </a:rPr>
              <a:t> </a:t>
            </a:r>
            <a:r>
              <a:rPr lang="en-US" err="1">
                <a:solidFill>
                  <a:schemeClr val="bg2"/>
                </a:solidFill>
                <a:latin typeface="Sofia Sans" pitchFamily="2" charset="0"/>
              </a:rPr>
              <a:t>baue</a:t>
            </a:r>
            <a:r>
              <a:rPr lang="en-US">
                <a:solidFill>
                  <a:schemeClr val="bg2"/>
                </a:solidFill>
                <a:latin typeface="Sofia Sans" pitchFamily="2" charset="0"/>
              </a:rPr>
              <a:t>, </a:t>
            </a:r>
            <a:r>
              <a:rPr lang="en-US" err="1">
                <a:solidFill>
                  <a:schemeClr val="bg2"/>
                </a:solidFill>
                <a:latin typeface="Sofia Sans" pitchFamily="2" charset="0"/>
              </a:rPr>
              <a:t>möchte</a:t>
            </a:r>
            <a:r>
              <a:rPr lang="en-US">
                <a:solidFill>
                  <a:schemeClr val="bg2"/>
                </a:solidFill>
                <a:latin typeface="Sofia Sans" pitchFamily="2" charset="0"/>
              </a:rPr>
              <a:t> ich erst </a:t>
            </a:r>
            <a:r>
              <a:rPr lang="en-US" err="1">
                <a:solidFill>
                  <a:schemeClr val="bg2"/>
                </a:solidFill>
                <a:latin typeface="Sofia Sans" pitchFamily="2" charset="0"/>
              </a:rPr>
              <a:t>mit</a:t>
            </a:r>
            <a:r>
              <a:rPr lang="en-US">
                <a:solidFill>
                  <a:schemeClr val="bg2"/>
                </a:solidFill>
                <a:latin typeface="Sofia Sans" pitchFamily="2" charset="0"/>
              </a:rPr>
              <a:t> </a:t>
            </a:r>
            <a:r>
              <a:rPr lang="en-US" err="1">
                <a:solidFill>
                  <a:schemeClr val="bg2"/>
                </a:solidFill>
                <a:latin typeface="Sofia Sans" pitchFamily="2" charset="0"/>
              </a:rPr>
              <a:t>Prototypen</a:t>
            </a:r>
            <a:r>
              <a:rPr lang="en-US">
                <a:solidFill>
                  <a:schemeClr val="bg2"/>
                </a:solidFill>
                <a:latin typeface="Sofia Sans" pitchFamily="2" charset="0"/>
              </a:rPr>
              <a:t> </a:t>
            </a:r>
            <a:r>
              <a:rPr lang="en-US" err="1">
                <a:solidFill>
                  <a:schemeClr val="bg2"/>
                </a:solidFill>
                <a:latin typeface="Sofia Sans" pitchFamily="2" charset="0"/>
              </a:rPr>
              <a:t>arbeiten</a:t>
            </a:r>
            <a:r>
              <a:rPr lang="en-US">
                <a:solidFill>
                  <a:schemeClr val="bg2"/>
                </a:solidFill>
                <a:latin typeface="Sofia Sans" pitchFamily="2" charset="0"/>
              </a:rPr>
              <a:t>!</a:t>
            </a:r>
          </a:p>
        </p:txBody>
      </p:sp>
      <p:pic>
        <p:nvPicPr>
          <p:cNvPr id="10" name="Picture 9" descr="A cartoon of a construction worker giving a thumbs up&#10;&#10;AI-generated content may be incorrect.">
            <a:extLst>
              <a:ext uri="{FF2B5EF4-FFF2-40B4-BE49-F238E27FC236}">
                <a16:creationId xmlns:a16="http://schemas.microsoft.com/office/drawing/2014/main" id="{767B82E4-E8F8-8F0E-7B9F-E656111C544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716500" y="1457126"/>
            <a:ext cx="749999" cy="1322238"/>
          </a:xfrm>
          <a:prstGeom prst="rect">
            <a:avLst/>
          </a:prstGeom>
        </p:spPr>
      </p:pic>
    </p:spTree>
    <p:extLst>
      <p:ext uri="{BB962C8B-B14F-4D97-AF65-F5344CB8AC3E}">
        <p14:creationId xmlns:p14="http://schemas.microsoft.com/office/powerpoint/2010/main" val="16915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374F3-7DC5-0399-6ECB-6412DFD683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B68612-41AC-C231-617E-7D2CD05A87B9}"/>
              </a:ext>
            </a:extLst>
          </p:cNvPr>
          <p:cNvSpPr>
            <a:spLocks noGrp="1"/>
          </p:cNvSpPr>
          <p:nvPr>
            <p:ph type="title"/>
          </p:nvPr>
        </p:nvSpPr>
        <p:spPr>
          <a:xfrm>
            <a:off x="371026" y="504159"/>
            <a:ext cx="7483096" cy="812224"/>
          </a:xfrm>
        </p:spPr>
        <p:txBody>
          <a:bodyPr/>
          <a:lstStyle/>
          <a:p>
            <a:r>
              <a:rPr lang="en-GB" err="1"/>
              <a:t>Papierwindrose</a:t>
            </a:r>
            <a:endParaRPr lang="en-GB" noProof="0"/>
          </a:p>
        </p:txBody>
      </p:sp>
      <p:pic>
        <p:nvPicPr>
          <p:cNvPr id="5" name="Grafik 4" descr="Würfel Silhouette">
            <a:extLst>
              <a:ext uri="{FF2B5EF4-FFF2-40B4-BE49-F238E27FC236}">
                <a16:creationId xmlns:a16="http://schemas.microsoft.com/office/drawing/2014/main" id="{038DC200-5F4E-2057-0505-DB0A236EF9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67561" y="412323"/>
            <a:ext cx="1617063" cy="1682645"/>
          </a:xfrm>
          <a:prstGeom prst="rect">
            <a:avLst/>
          </a:prstGeom>
        </p:spPr>
      </p:pic>
      <p:sp>
        <p:nvSpPr>
          <p:cNvPr id="3" name="TextBox 2">
            <a:extLst>
              <a:ext uri="{FF2B5EF4-FFF2-40B4-BE49-F238E27FC236}">
                <a16:creationId xmlns:a16="http://schemas.microsoft.com/office/drawing/2014/main" id="{1FD0D7CC-A1B7-6E53-AA80-E6360C1004C9}"/>
              </a:ext>
            </a:extLst>
          </p:cNvPr>
          <p:cNvSpPr txBox="1"/>
          <p:nvPr/>
        </p:nvSpPr>
        <p:spPr>
          <a:xfrm>
            <a:off x="751271" y="2094968"/>
            <a:ext cx="4694159" cy="523220"/>
          </a:xfrm>
          <a:prstGeom prst="rect">
            <a:avLst/>
          </a:prstGeom>
          <a:noFill/>
        </p:spPr>
        <p:txBody>
          <a:bodyPr wrap="square" rtlCol="0">
            <a:spAutoFit/>
          </a:bodyPr>
          <a:lstStyle/>
          <a:p>
            <a:r>
              <a:rPr lang="en-GB" noProof="0" err="1">
                <a:latin typeface="Sofia Sans" panose="020B0604020202020204" charset="0"/>
              </a:rPr>
              <a:t>Lasst</a:t>
            </a:r>
            <a:r>
              <a:rPr lang="en-GB" noProof="0">
                <a:latin typeface="Sofia Sans" panose="020B0604020202020204" charset="0"/>
              </a:rPr>
              <a:t> </a:t>
            </a:r>
            <a:r>
              <a:rPr lang="en-GB" noProof="0" err="1">
                <a:latin typeface="Sofia Sans" panose="020B0604020202020204" charset="0"/>
              </a:rPr>
              <a:t>uns</a:t>
            </a:r>
            <a:r>
              <a:rPr lang="en-GB" noProof="0">
                <a:latin typeface="Sofia Sans" panose="020B0604020202020204" charset="0"/>
              </a:rPr>
              <a:t> </a:t>
            </a:r>
            <a:r>
              <a:rPr lang="en-GB" noProof="0" err="1">
                <a:latin typeface="Sofia Sans" panose="020B0604020202020204" charset="0"/>
              </a:rPr>
              <a:t>eine</a:t>
            </a:r>
            <a:r>
              <a:rPr lang="en-GB" noProof="0">
                <a:latin typeface="Sofia Sans" panose="020B0604020202020204" charset="0"/>
              </a:rPr>
              <a:t> </a:t>
            </a:r>
            <a:r>
              <a:rPr lang="en-GB" noProof="0" err="1">
                <a:latin typeface="Sofia Sans" panose="020B0604020202020204" charset="0"/>
              </a:rPr>
              <a:t>eigene</a:t>
            </a:r>
            <a:r>
              <a:rPr lang="en-GB" noProof="0">
                <a:latin typeface="Sofia Sans" panose="020B0604020202020204" charset="0"/>
              </a:rPr>
              <a:t> </a:t>
            </a:r>
            <a:r>
              <a:rPr lang="en-GB" noProof="0" err="1">
                <a:latin typeface="Sofia Sans" panose="020B0604020202020204" charset="0"/>
              </a:rPr>
              <a:t>Papierwindrose</a:t>
            </a:r>
            <a:r>
              <a:rPr lang="en-GB" noProof="0">
                <a:latin typeface="Sofia Sans" panose="020B0604020202020204" charset="0"/>
              </a:rPr>
              <a:t> </a:t>
            </a:r>
            <a:r>
              <a:rPr lang="en-GB" noProof="0" err="1">
                <a:latin typeface="Sofia Sans" panose="020B0604020202020204" charset="0"/>
              </a:rPr>
              <a:t>basteln</a:t>
            </a:r>
            <a:r>
              <a:rPr lang="en-GB" noProof="0">
                <a:latin typeface="Sofia Sans" panose="020B0604020202020204" charset="0"/>
              </a:rPr>
              <a:t>! </a:t>
            </a:r>
          </a:p>
          <a:p>
            <a:r>
              <a:rPr lang="en-GB" noProof="0" err="1">
                <a:latin typeface="Sofia Sans" panose="020B0604020202020204" charset="0"/>
              </a:rPr>
              <a:t>Öffnet</a:t>
            </a:r>
            <a:r>
              <a:rPr lang="en-GB" noProof="0">
                <a:latin typeface="Sofia Sans" panose="020B0604020202020204" charset="0"/>
              </a:rPr>
              <a:t> </a:t>
            </a:r>
            <a:r>
              <a:rPr lang="en-GB" noProof="0" err="1">
                <a:latin typeface="Sofia Sans" panose="020B0604020202020204" charset="0"/>
              </a:rPr>
              <a:t>dazu</a:t>
            </a:r>
            <a:r>
              <a:rPr lang="en-GB" noProof="0">
                <a:latin typeface="Sofia Sans" panose="020B0604020202020204" charset="0"/>
              </a:rPr>
              <a:t> </a:t>
            </a:r>
            <a:r>
              <a:rPr lang="en-GB" noProof="0" err="1">
                <a:latin typeface="Sofia Sans" panose="020B0604020202020204" charset="0"/>
              </a:rPr>
              <a:t>euer</a:t>
            </a:r>
            <a:r>
              <a:rPr lang="en-GB" noProof="0">
                <a:latin typeface="Sofia Sans" panose="020B0604020202020204" charset="0"/>
              </a:rPr>
              <a:t> </a:t>
            </a:r>
            <a:r>
              <a:rPr lang="en-GB" noProof="0" err="1">
                <a:latin typeface="Sofia Sans" panose="020B0604020202020204" charset="0"/>
              </a:rPr>
              <a:t>Arbeitsbuch</a:t>
            </a:r>
            <a:r>
              <a:rPr lang="en-GB" noProof="0">
                <a:latin typeface="Sofia Sans" panose="020B0604020202020204" charset="0"/>
              </a:rPr>
              <a:t> auf </a:t>
            </a:r>
            <a:r>
              <a:rPr lang="en-GB" noProof="0" err="1">
                <a:latin typeface="Sofia Sans" panose="020B0604020202020204" charset="0"/>
              </a:rPr>
              <a:t>Seite</a:t>
            </a:r>
            <a:r>
              <a:rPr lang="en-GB" noProof="0">
                <a:latin typeface="Sofia Sans" panose="020B0604020202020204" charset="0"/>
              </a:rPr>
              <a:t> 24.</a:t>
            </a:r>
          </a:p>
        </p:txBody>
      </p:sp>
      <p:pic>
        <p:nvPicPr>
          <p:cNvPr id="8" name="Picture 7">
            <a:extLst>
              <a:ext uri="{FF2B5EF4-FFF2-40B4-BE49-F238E27FC236}">
                <a16:creationId xmlns:a16="http://schemas.microsoft.com/office/drawing/2014/main" id="{988503F9-EB97-4E3A-4F5A-A5345AF368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38959" y="1007907"/>
            <a:ext cx="2314694" cy="3029106"/>
          </a:xfrm>
          <a:prstGeom prst="rect">
            <a:avLst/>
          </a:prstGeom>
        </p:spPr>
      </p:pic>
      <p:pic>
        <p:nvPicPr>
          <p:cNvPr id="6" name="Picture 5" descr="A qr code with black squares&#10;&#10;Description automatically generated">
            <a:extLst>
              <a:ext uri="{FF2B5EF4-FFF2-40B4-BE49-F238E27FC236}">
                <a16:creationId xmlns:a16="http://schemas.microsoft.com/office/drawing/2014/main" id="{974EEA20-0114-3302-00DA-85C4948D28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26064" y="3162945"/>
            <a:ext cx="1328345" cy="1328345"/>
          </a:xfrm>
          <a:prstGeom prst="rect">
            <a:avLst/>
          </a:prstGeom>
        </p:spPr>
      </p:pic>
      <p:sp>
        <p:nvSpPr>
          <p:cNvPr id="11" name="Textfeld 10">
            <a:extLst>
              <a:ext uri="{FF2B5EF4-FFF2-40B4-BE49-F238E27FC236}">
                <a16:creationId xmlns:a16="http://schemas.microsoft.com/office/drawing/2014/main" id="{966F23EA-0A0B-1458-BDFE-A54A4DA1D2FE}"/>
              </a:ext>
            </a:extLst>
          </p:cNvPr>
          <p:cNvSpPr txBox="1"/>
          <p:nvPr/>
        </p:nvSpPr>
        <p:spPr>
          <a:xfrm>
            <a:off x="964213" y="4519798"/>
            <a:ext cx="2206669" cy="600164"/>
          </a:xfrm>
          <a:prstGeom prst="rect">
            <a:avLst/>
          </a:prstGeom>
          <a:noFill/>
        </p:spPr>
        <p:txBody>
          <a:bodyPr wrap="square">
            <a:spAutoFit/>
          </a:bodyPr>
          <a:lstStyle/>
          <a:p>
            <a:r>
              <a:rPr lang="en-GB" sz="1100" noProof="0">
                <a:latin typeface="Sofia Sans" panose="020B0604020202020204" charset="0"/>
              </a:rPr>
              <a:t>Es </a:t>
            </a:r>
            <a:r>
              <a:rPr lang="en-GB" sz="1100" noProof="0" err="1">
                <a:latin typeface="Sofia Sans" panose="020B0604020202020204" charset="0"/>
              </a:rPr>
              <a:t>gibt</a:t>
            </a:r>
            <a:r>
              <a:rPr lang="en-GB" sz="1100" noProof="0">
                <a:latin typeface="Sofia Sans" panose="020B0604020202020204" charset="0"/>
              </a:rPr>
              <a:t> </a:t>
            </a:r>
            <a:r>
              <a:rPr lang="en-GB" sz="1100" noProof="0" err="1">
                <a:latin typeface="Sofia Sans" panose="020B0604020202020204" charset="0"/>
              </a:rPr>
              <a:t>außerdem</a:t>
            </a:r>
            <a:r>
              <a:rPr lang="en-GB" sz="1100" noProof="0">
                <a:latin typeface="Sofia Sans" panose="020B0604020202020204" charset="0"/>
              </a:rPr>
              <a:t> </a:t>
            </a:r>
            <a:r>
              <a:rPr lang="en-GB" sz="1100" noProof="0" err="1">
                <a:latin typeface="Sofia Sans" panose="020B0604020202020204" charset="0"/>
              </a:rPr>
              <a:t>ein</a:t>
            </a:r>
            <a:r>
              <a:rPr lang="en-GB" sz="1100" noProof="0">
                <a:latin typeface="Sofia Sans" panose="020B0604020202020204" charset="0"/>
              </a:rPr>
              <a:t> </a:t>
            </a:r>
            <a:r>
              <a:rPr lang="en-GB" sz="1100" noProof="0" err="1">
                <a:latin typeface="Sofia Sans" panose="020B0604020202020204" charset="0"/>
              </a:rPr>
              <a:t>Erklärvideo</a:t>
            </a:r>
            <a:r>
              <a:rPr lang="en-GB" sz="1100" noProof="0">
                <a:latin typeface="Sofia Sans" panose="020B0604020202020204" charset="0"/>
              </a:rPr>
              <a:t>, an </a:t>
            </a:r>
            <a:r>
              <a:rPr lang="en-GB" sz="1100" noProof="0" err="1">
                <a:latin typeface="Sofia Sans" panose="020B0604020202020204" charset="0"/>
              </a:rPr>
              <a:t>dem</a:t>
            </a:r>
            <a:r>
              <a:rPr lang="en-GB" sz="1100" noProof="0">
                <a:latin typeface="Sofia Sans" panose="020B0604020202020204" charset="0"/>
              </a:rPr>
              <a:t> </a:t>
            </a:r>
            <a:r>
              <a:rPr lang="en-GB" sz="1100" noProof="0" err="1">
                <a:latin typeface="Sofia Sans" panose="020B0604020202020204" charset="0"/>
              </a:rPr>
              <a:t>ihr</a:t>
            </a:r>
            <a:r>
              <a:rPr lang="en-GB" sz="1100" noProof="0">
                <a:latin typeface="Sofia Sans" panose="020B0604020202020204" charset="0"/>
              </a:rPr>
              <a:t> </a:t>
            </a:r>
            <a:r>
              <a:rPr lang="en-GB" sz="1100" noProof="0" err="1">
                <a:latin typeface="Sofia Sans" panose="020B0604020202020204" charset="0"/>
              </a:rPr>
              <a:t>euch</a:t>
            </a:r>
            <a:r>
              <a:rPr lang="en-GB" sz="1100" noProof="0">
                <a:latin typeface="Sofia Sans" panose="020B0604020202020204" charset="0"/>
              </a:rPr>
              <a:t> </a:t>
            </a:r>
            <a:r>
              <a:rPr lang="en-GB" sz="1100" noProof="0" err="1">
                <a:latin typeface="Sofia Sans" panose="020B0604020202020204" charset="0"/>
              </a:rPr>
              <a:t>orientieren</a:t>
            </a:r>
            <a:r>
              <a:rPr lang="en-GB" sz="1100" noProof="0">
                <a:latin typeface="Sofia Sans" panose="020B0604020202020204" charset="0"/>
              </a:rPr>
              <a:t> </a:t>
            </a:r>
            <a:r>
              <a:rPr lang="en-GB" sz="1100" noProof="0" err="1">
                <a:latin typeface="Sofia Sans" panose="020B0604020202020204" charset="0"/>
              </a:rPr>
              <a:t>könnt</a:t>
            </a:r>
            <a:r>
              <a:rPr lang="en-GB" sz="1100" noProof="0">
                <a:latin typeface="Sofia Sans" panose="020B0604020202020204" charset="0"/>
              </a:rPr>
              <a:t>.</a:t>
            </a:r>
            <a:endParaRPr lang="de-DE" sz="1100"/>
          </a:p>
        </p:txBody>
      </p:sp>
      <p:sp>
        <p:nvSpPr>
          <p:cNvPr id="14" name="Bogen 13">
            <a:extLst>
              <a:ext uri="{FF2B5EF4-FFF2-40B4-BE49-F238E27FC236}">
                <a16:creationId xmlns:a16="http://schemas.microsoft.com/office/drawing/2014/main" id="{A3B65AB8-2795-8072-0C01-044634CAD6F8}"/>
              </a:ext>
            </a:extLst>
          </p:cNvPr>
          <p:cNvSpPr/>
          <p:nvPr/>
        </p:nvSpPr>
        <p:spPr>
          <a:xfrm>
            <a:off x="2554409" y="3946905"/>
            <a:ext cx="616473" cy="764795"/>
          </a:xfrm>
          <a:prstGeom prst="arc">
            <a:avLst>
              <a:gd name="adj1" fmla="val 16199996"/>
              <a:gd name="adj2" fmla="val 3228281"/>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18" name="Gerader Verbinder 17">
            <a:extLst>
              <a:ext uri="{FF2B5EF4-FFF2-40B4-BE49-F238E27FC236}">
                <a16:creationId xmlns:a16="http://schemas.microsoft.com/office/drawing/2014/main" id="{51473F20-1F4C-E188-0EFF-0EC8FBDCCC54}"/>
              </a:ext>
            </a:extLst>
          </p:cNvPr>
          <p:cNvCxnSpPr>
            <a:cxnSpLocks/>
          </p:cNvCxnSpPr>
          <p:nvPr/>
        </p:nvCxnSpPr>
        <p:spPr>
          <a:xfrm flipV="1">
            <a:off x="2835862" y="3876675"/>
            <a:ext cx="120648" cy="702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5D0E1A72-3C78-D8CC-53E5-BE6C5FE63CBD}"/>
              </a:ext>
            </a:extLst>
          </p:cNvPr>
          <p:cNvCxnSpPr>
            <a:cxnSpLocks/>
          </p:cNvCxnSpPr>
          <p:nvPr/>
        </p:nvCxnSpPr>
        <p:spPr>
          <a:xfrm>
            <a:off x="2858089" y="3946905"/>
            <a:ext cx="58739" cy="9010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Ellipse 44">
            <a:extLst>
              <a:ext uri="{FF2B5EF4-FFF2-40B4-BE49-F238E27FC236}">
                <a16:creationId xmlns:a16="http://schemas.microsoft.com/office/drawing/2014/main" id="{F6785BCD-EE62-C337-8CD8-C38E5B7824C8}"/>
              </a:ext>
            </a:extLst>
          </p:cNvPr>
          <p:cNvSpPr>
            <a:spLocks noChangeAspect="1"/>
          </p:cNvSpPr>
          <p:nvPr/>
        </p:nvSpPr>
        <p:spPr>
          <a:xfrm>
            <a:off x="625185" y="1401612"/>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49" name="Grafik 48" descr="Lupe mit einfarbiger Füllung">
            <a:extLst>
              <a:ext uri="{FF2B5EF4-FFF2-40B4-BE49-F238E27FC236}">
                <a16:creationId xmlns:a16="http://schemas.microsoft.com/office/drawing/2014/main" id="{6EE620A7-251E-F3B6-A827-74B350AFEC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7411" y="1484212"/>
            <a:ext cx="324000" cy="324000"/>
          </a:xfrm>
          <a:prstGeom prst="rect">
            <a:avLst/>
          </a:prstGeom>
        </p:spPr>
      </p:pic>
      <p:sp>
        <p:nvSpPr>
          <p:cNvPr id="50" name="Untertitel 5">
            <a:extLst>
              <a:ext uri="{FF2B5EF4-FFF2-40B4-BE49-F238E27FC236}">
                <a16:creationId xmlns:a16="http://schemas.microsoft.com/office/drawing/2014/main" id="{F758592F-D4F5-2562-C432-90BAF757156F}"/>
              </a:ext>
            </a:extLst>
          </p:cNvPr>
          <p:cNvSpPr txBox="1">
            <a:spLocks/>
          </p:cNvSpPr>
          <p:nvPr/>
        </p:nvSpPr>
        <p:spPr>
          <a:xfrm>
            <a:off x="975544" y="1436891"/>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Experiment</a:t>
            </a:r>
          </a:p>
        </p:txBody>
      </p:sp>
      <p:sp>
        <p:nvSpPr>
          <p:cNvPr id="51" name="TextBox 2">
            <a:extLst>
              <a:ext uri="{FF2B5EF4-FFF2-40B4-BE49-F238E27FC236}">
                <a16:creationId xmlns:a16="http://schemas.microsoft.com/office/drawing/2014/main" id="{EC85436F-2C6F-269F-96E8-82FB44FB9049}"/>
              </a:ext>
            </a:extLst>
          </p:cNvPr>
          <p:cNvSpPr txBox="1"/>
          <p:nvPr/>
        </p:nvSpPr>
        <p:spPr>
          <a:xfrm>
            <a:off x="3626040" y="4157521"/>
            <a:ext cx="4694159" cy="1169551"/>
          </a:xfrm>
          <a:prstGeom prst="rect">
            <a:avLst/>
          </a:prstGeom>
          <a:noFill/>
        </p:spPr>
        <p:txBody>
          <a:bodyPr wrap="square" rtlCol="0">
            <a:spAutoFit/>
          </a:bodyPr>
          <a:lstStyle/>
          <a:p>
            <a:r>
              <a:rPr lang="en-GB" b="1" noProof="0">
                <a:latin typeface="Sofia Sans" panose="020B0604020202020204" charset="0"/>
              </a:rPr>
              <a:t>Frage: </a:t>
            </a:r>
            <a:r>
              <a:rPr lang="en-GB" noProof="0">
                <a:latin typeface="Sofia Sans" panose="020B0604020202020204" charset="0"/>
              </a:rPr>
              <a:t>Wie </a:t>
            </a:r>
            <a:r>
              <a:rPr lang="en-GB" noProof="0" err="1">
                <a:latin typeface="Sofia Sans" panose="020B0604020202020204" charset="0"/>
              </a:rPr>
              <a:t>kann</a:t>
            </a:r>
            <a:r>
              <a:rPr lang="en-GB" noProof="0">
                <a:latin typeface="Sofia Sans" panose="020B0604020202020204" charset="0"/>
              </a:rPr>
              <a:t> man </a:t>
            </a:r>
            <a:r>
              <a:rPr lang="en-GB" noProof="0" err="1">
                <a:latin typeface="Sofia Sans" panose="020B0604020202020204" charset="0"/>
              </a:rPr>
              <a:t>mit</a:t>
            </a:r>
            <a:r>
              <a:rPr lang="en-GB" noProof="0">
                <a:latin typeface="Sofia Sans" panose="020B0604020202020204" charset="0"/>
              </a:rPr>
              <a:t> der </a:t>
            </a:r>
            <a:r>
              <a:rPr lang="en-GB" noProof="0" err="1">
                <a:latin typeface="Sofia Sans" panose="020B0604020202020204" charset="0"/>
              </a:rPr>
              <a:t>Papierwindrose</a:t>
            </a:r>
            <a:r>
              <a:rPr lang="en-GB" noProof="0">
                <a:latin typeface="Sofia Sans" panose="020B0604020202020204" charset="0"/>
              </a:rPr>
              <a:t> die </a:t>
            </a:r>
            <a:r>
              <a:rPr lang="en-GB" noProof="0" err="1">
                <a:latin typeface="Sofia Sans" panose="020B0604020202020204" charset="0"/>
              </a:rPr>
              <a:t>Windgeschwindigkeit</a:t>
            </a:r>
            <a:r>
              <a:rPr lang="en-GB" noProof="0">
                <a:latin typeface="Sofia Sans" panose="020B0604020202020204" charset="0"/>
              </a:rPr>
              <a:t> </a:t>
            </a:r>
            <a:r>
              <a:rPr lang="en-GB" noProof="0" err="1">
                <a:latin typeface="Sofia Sans" panose="020B0604020202020204" charset="0"/>
              </a:rPr>
              <a:t>einschätzen</a:t>
            </a:r>
            <a:r>
              <a:rPr lang="en-GB" noProof="0">
                <a:latin typeface="Sofia Sans" panose="020B0604020202020204" charset="0"/>
              </a:rPr>
              <a:t>?</a:t>
            </a:r>
          </a:p>
          <a:p>
            <a:r>
              <a:rPr lang="en-GB" b="1" err="1">
                <a:latin typeface="Sofia Sans" panose="020B0604020202020204" charset="0"/>
              </a:rPr>
              <a:t>Zusatzfrage</a:t>
            </a:r>
            <a:r>
              <a:rPr lang="en-GB" b="1">
                <a:latin typeface="Sofia Sans" panose="020B0604020202020204" charset="0"/>
              </a:rPr>
              <a:t>: </a:t>
            </a:r>
            <a:r>
              <a:rPr lang="en-GB">
                <a:solidFill>
                  <a:schemeClr val="tx1"/>
                </a:solidFill>
                <a:latin typeface="Sofia Sans" panose="020B0604020202020204" charset="0"/>
              </a:rPr>
              <a:t>In </a:t>
            </a:r>
            <a:r>
              <a:rPr lang="en-GB" err="1">
                <a:solidFill>
                  <a:schemeClr val="tx1"/>
                </a:solidFill>
                <a:latin typeface="Sofia Sans" panose="020B0604020202020204" charset="0"/>
              </a:rPr>
              <a:t>welcher</a:t>
            </a:r>
            <a:r>
              <a:rPr lang="en-GB">
                <a:solidFill>
                  <a:schemeClr val="tx1"/>
                </a:solidFill>
                <a:latin typeface="Sofia Sans" panose="020B0604020202020204" charset="0"/>
              </a:rPr>
              <a:t> Einheit </a:t>
            </a:r>
            <a:r>
              <a:rPr lang="en-GB" err="1">
                <a:solidFill>
                  <a:schemeClr val="tx1"/>
                </a:solidFill>
                <a:latin typeface="Sofia Sans" panose="020B0604020202020204" charset="0"/>
              </a:rPr>
              <a:t>wird</a:t>
            </a:r>
            <a:r>
              <a:rPr lang="en-GB">
                <a:solidFill>
                  <a:schemeClr val="tx1"/>
                </a:solidFill>
                <a:latin typeface="Sofia Sans" panose="020B0604020202020204" charset="0"/>
              </a:rPr>
              <a:t> die </a:t>
            </a:r>
            <a:r>
              <a:rPr lang="en-GB" err="1">
                <a:solidFill>
                  <a:schemeClr val="tx1"/>
                </a:solidFill>
                <a:latin typeface="Sofia Sans" panose="020B0604020202020204" charset="0"/>
              </a:rPr>
              <a:t>Windgeschwindigkeit</a:t>
            </a:r>
            <a:r>
              <a:rPr lang="en-GB">
                <a:solidFill>
                  <a:schemeClr val="tx1"/>
                </a:solidFill>
                <a:latin typeface="Sofia Sans" panose="020B0604020202020204" charset="0"/>
              </a:rPr>
              <a:t> </a:t>
            </a:r>
            <a:r>
              <a:rPr lang="en-GB" err="1">
                <a:solidFill>
                  <a:schemeClr val="tx1"/>
                </a:solidFill>
                <a:latin typeface="Sofia Sans" panose="020B0604020202020204" charset="0"/>
              </a:rPr>
              <a:t>gemessen</a:t>
            </a:r>
            <a:r>
              <a:rPr lang="en-GB">
                <a:solidFill>
                  <a:schemeClr val="tx1"/>
                </a:solidFill>
                <a:latin typeface="Sofia Sans" panose="020B0604020202020204" charset="0"/>
              </a:rPr>
              <a:t>?</a:t>
            </a:r>
          </a:p>
          <a:p>
            <a:endParaRPr lang="en-GB" noProof="0">
              <a:latin typeface="Sofia Sans" panose="020B0604020202020204" charset="0"/>
            </a:endParaRPr>
          </a:p>
        </p:txBody>
      </p:sp>
    </p:spTree>
    <p:extLst>
      <p:ext uri="{BB962C8B-B14F-4D97-AF65-F5344CB8AC3E}">
        <p14:creationId xmlns:p14="http://schemas.microsoft.com/office/powerpoint/2010/main" val="2577258771"/>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921948" y="1952212"/>
            <a:ext cx="4433245" cy="2263078"/>
          </a:xfrm>
          <a:prstGeom prst="rect">
            <a:avLst/>
          </a:prstGeom>
        </p:spPr>
        <p:txBody>
          <a:bodyPr spcFirstLastPara="1" wrap="square" lIns="91425" tIns="91425" rIns="91425" bIns="91425" anchor="t" anchorCtr="0">
            <a:noAutofit/>
          </a:bodyPr>
          <a:lstStyle/>
          <a:p>
            <a:r>
              <a:rPr lang="de-DE" sz="1400" b="0" noProof="0">
                <a:latin typeface="Sofia Sans"/>
              </a:rPr>
              <a:t>Nutzt eure Papierwindrose</a:t>
            </a:r>
            <a:r>
              <a:rPr lang="de-DE" sz="1400" b="0">
                <a:latin typeface="Sofia Sans"/>
              </a:rPr>
              <a:t>, um die Windgeschwindigkeit zu messen!</a:t>
            </a:r>
            <a:r>
              <a:rPr lang="de-DE" sz="1400" b="0" noProof="0">
                <a:latin typeface="Sofia Sans"/>
              </a:rPr>
              <a:t> </a:t>
            </a:r>
            <a:br>
              <a:rPr lang="de-DE" sz="1400" b="0">
                <a:latin typeface="Sofia Sans"/>
              </a:rPr>
            </a:br>
            <a:r>
              <a:rPr lang="de-DE" sz="1400" b="0" noProof="0">
                <a:latin typeface="Sofia Sans"/>
              </a:rPr>
              <a:t>Öffnet dazu euer Arbeitsbuch auf Seite 27 und folgt den Anweisungen</a:t>
            </a:r>
            <a:r>
              <a:rPr lang="de-DE" sz="1400" b="0">
                <a:latin typeface="Sofia Sans"/>
              </a:rPr>
              <a:t>.</a:t>
            </a:r>
            <a:br>
              <a:rPr lang="de-DE" sz="1400" b="0">
                <a:latin typeface="Sofia Sans" panose="020B0604020202020204" charset="0"/>
              </a:rPr>
            </a:br>
            <a:br>
              <a:rPr lang="de-DE" sz="1400" b="0">
                <a:latin typeface="Sofia Sans" panose="020B0604020202020204" charset="0"/>
              </a:rPr>
            </a:br>
            <a:br>
              <a:rPr lang="de-DE" sz="1400" b="0">
                <a:latin typeface="Sofia Sans" panose="020B0604020202020204" charset="0"/>
              </a:rPr>
            </a:br>
            <a:br>
              <a:rPr lang="de-DE" sz="1400" b="0">
                <a:latin typeface="Sofia Sans" panose="020B0604020202020204" charset="0"/>
              </a:rPr>
            </a:br>
            <a:br>
              <a:rPr lang="de-DE" sz="1400" b="0">
                <a:latin typeface="Sofia Sans" panose="020B0604020202020204" charset="0"/>
              </a:rPr>
            </a:br>
            <a:br>
              <a:rPr lang="de-DE" sz="1400" b="0">
                <a:latin typeface="Sofia Sans" panose="020B0604020202020204" charset="0"/>
              </a:rPr>
            </a:br>
            <a:br>
              <a:rPr lang="de-DE" sz="1400" b="0">
                <a:latin typeface="Sofia Sans" panose="020B0604020202020204" charset="0"/>
              </a:rPr>
            </a:br>
            <a:endParaRPr lang="de-DE" sz="1400" b="0" noProof="0">
              <a:latin typeface="Sofia Sans" panose="020B0604020202020204" charset="0"/>
            </a:endParaRPr>
          </a:p>
        </p:txBody>
      </p:sp>
      <p:pic>
        <p:nvPicPr>
          <p:cNvPr id="2" name="Grafik 1" descr="Würfel Silhouette">
            <a:extLst>
              <a:ext uri="{FF2B5EF4-FFF2-40B4-BE49-F238E27FC236}">
                <a16:creationId xmlns:a16="http://schemas.microsoft.com/office/drawing/2014/main" id="{C01DCFDA-0C41-36FB-83CC-6F69F55636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5604" y="754233"/>
            <a:ext cx="914400" cy="914400"/>
          </a:xfrm>
          <a:prstGeom prst="rect">
            <a:avLst/>
          </a:prstGeom>
        </p:spPr>
      </p:pic>
      <p:sp>
        <p:nvSpPr>
          <p:cNvPr id="3" name="Titel 1">
            <a:extLst>
              <a:ext uri="{FF2B5EF4-FFF2-40B4-BE49-F238E27FC236}">
                <a16:creationId xmlns:a16="http://schemas.microsoft.com/office/drawing/2014/main" id="{FC883197-9BBB-7E15-9F51-7E05B7E20DBE}"/>
              </a:ext>
            </a:extLst>
          </p:cNvPr>
          <p:cNvSpPr txBox="1">
            <a:spLocks/>
          </p:cNvSpPr>
          <p:nvPr/>
        </p:nvSpPr>
        <p:spPr>
          <a:xfrm>
            <a:off x="458490" y="567242"/>
            <a:ext cx="7483096" cy="8122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noProof="0" err="1"/>
              <a:t>Windgeschwindigkeit</a:t>
            </a:r>
            <a:r>
              <a:rPr lang="en-GB" noProof="0"/>
              <a:t> </a:t>
            </a:r>
            <a:r>
              <a:rPr lang="en-GB" noProof="0" err="1"/>
              <a:t>messen</a:t>
            </a:r>
            <a:endParaRPr lang="en-GB" noProof="0"/>
          </a:p>
        </p:txBody>
      </p:sp>
      <p:pic>
        <p:nvPicPr>
          <p:cNvPr id="5" name="Picture 4" descr="A paper windmill on a stick&#10;&#10;Description automatically generated">
            <a:extLst>
              <a:ext uri="{FF2B5EF4-FFF2-40B4-BE49-F238E27FC236}">
                <a16:creationId xmlns:a16="http://schemas.microsoft.com/office/drawing/2014/main" id="{4BECE79A-FBE5-25C4-6E5C-86BBE56D612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640221" y="1813289"/>
            <a:ext cx="2581831" cy="2762969"/>
          </a:xfrm>
          <a:prstGeom prst="rect">
            <a:avLst/>
          </a:prstGeom>
        </p:spPr>
      </p:pic>
      <p:sp>
        <p:nvSpPr>
          <p:cNvPr id="4" name="Ellipse 3">
            <a:extLst>
              <a:ext uri="{FF2B5EF4-FFF2-40B4-BE49-F238E27FC236}">
                <a16:creationId xmlns:a16="http://schemas.microsoft.com/office/drawing/2014/main" id="{F777FC1A-3001-6555-05F6-6F71632D8216}"/>
              </a:ext>
            </a:extLst>
          </p:cNvPr>
          <p:cNvSpPr>
            <a:spLocks noChangeAspect="1"/>
          </p:cNvSpPr>
          <p:nvPr/>
        </p:nvSpPr>
        <p:spPr>
          <a:xfrm>
            <a:off x="625185" y="1401612"/>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6" name="Grafik 5" descr="Lupe mit einfarbiger Füllung">
            <a:extLst>
              <a:ext uri="{FF2B5EF4-FFF2-40B4-BE49-F238E27FC236}">
                <a16:creationId xmlns:a16="http://schemas.microsoft.com/office/drawing/2014/main" id="{65B3E696-AED4-6C01-A27C-9BD25AF660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411" y="1484212"/>
            <a:ext cx="324000" cy="324000"/>
          </a:xfrm>
          <a:prstGeom prst="rect">
            <a:avLst/>
          </a:prstGeom>
        </p:spPr>
      </p:pic>
      <p:sp>
        <p:nvSpPr>
          <p:cNvPr id="7" name="Untertitel 5">
            <a:extLst>
              <a:ext uri="{FF2B5EF4-FFF2-40B4-BE49-F238E27FC236}">
                <a16:creationId xmlns:a16="http://schemas.microsoft.com/office/drawing/2014/main" id="{F6ABF4D7-E4E9-E292-F4B7-69A24CE26857}"/>
              </a:ext>
            </a:extLst>
          </p:cNvPr>
          <p:cNvSpPr txBox="1">
            <a:spLocks/>
          </p:cNvSpPr>
          <p:nvPr/>
        </p:nvSpPr>
        <p:spPr>
          <a:xfrm>
            <a:off x="975544" y="1436891"/>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Experiment</a:t>
            </a:r>
          </a:p>
        </p:txBody>
      </p:sp>
      <p:sp>
        <p:nvSpPr>
          <p:cNvPr id="8" name="Untertitel 5">
            <a:extLst>
              <a:ext uri="{FF2B5EF4-FFF2-40B4-BE49-F238E27FC236}">
                <a16:creationId xmlns:a16="http://schemas.microsoft.com/office/drawing/2014/main" id="{FE421591-43B0-BB6F-731D-6F1BB0E328A7}"/>
              </a:ext>
            </a:extLst>
          </p:cNvPr>
          <p:cNvSpPr txBox="1">
            <a:spLocks/>
          </p:cNvSpPr>
          <p:nvPr/>
        </p:nvSpPr>
        <p:spPr>
          <a:xfrm>
            <a:off x="1031411" y="3142076"/>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00" err="1">
                <a:latin typeface="Sofia Sans"/>
              </a:rPr>
              <a:t>Aufgaben</a:t>
            </a:r>
            <a:r>
              <a:rPr lang="en-GB" sz="1400">
                <a:latin typeface="Sofia Sans"/>
              </a:rPr>
              <a:t> 1</a:t>
            </a:r>
            <a:r>
              <a:rPr lang="en-US" sz="1200">
                <a:latin typeface="Sofia Sans"/>
              </a:rPr>
              <a:t>–</a:t>
            </a:r>
            <a:r>
              <a:rPr lang="en-GB" sz="1400">
                <a:latin typeface="Sofia Sans"/>
              </a:rPr>
              <a:t>3: </a:t>
            </a:r>
            <a:r>
              <a:rPr lang="en-GB" sz="1400" b="0" err="1">
                <a:latin typeface="Sofia Sans"/>
              </a:rPr>
              <a:t>Notiert</a:t>
            </a:r>
            <a:r>
              <a:rPr lang="en-GB" sz="1400" b="0">
                <a:latin typeface="Sofia Sans"/>
              </a:rPr>
              <a:t> </a:t>
            </a:r>
            <a:r>
              <a:rPr lang="en-GB" sz="1400" b="0" err="1">
                <a:latin typeface="Sofia Sans"/>
              </a:rPr>
              <a:t>eure</a:t>
            </a:r>
            <a:r>
              <a:rPr lang="en-GB" sz="1400" b="0">
                <a:latin typeface="Sofia Sans"/>
              </a:rPr>
              <a:t> </a:t>
            </a:r>
            <a:r>
              <a:rPr lang="en-GB" sz="1400" b="0" err="1">
                <a:latin typeface="Sofia Sans"/>
              </a:rPr>
              <a:t>Beobachtungen</a:t>
            </a:r>
            <a:r>
              <a:rPr lang="en-GB" sz="1400" b="0">
                <a:latin typeface="Sofia Sans"/>
              </a:rPr>
              <a:t>! </a:t>
            </a:r>
            <a:r>
              <a:rPr lang="en-GB" sz="1400" b="0" err="1">
                <a:latin typeface="Sofia Sans"/>
              </a:rPr>
              <a:t>Öffnet</a:t>
            </a:r>
            <a:r>
              <a:rPr lang="en-GB" sz="1400" b="0">
                <a:latin typeface="Sofia Sans"/>
              </a:rPr>
              <a:t> </a:t>
            </a:r>
            <a:r>
              <a:rPr lang="en-GB" sz="1400" b="0" err="1">
                <a:latin typeface="Sofia Sans"/>
              </a:rPr>
              <a:t>dafür</a:t>
            </a:r>
            <a:r>
              <a:rPr lang="en-GB" sz="1400" b="0">
                <a:latin typeface="Sofia Sans"/>
              </a:rPr>
              <a:t> </a:t>
            </a:r>
            <a:r>
              <a:rPr lang="en-GB" sz="1400" b="0" err="1">
                <a:latin typeface="Sofia Sans"/>
              </a:rPr>
              <a:t>euer</a:t>
            </a:r>
            <a:r>
              <a:rPr lang="en-GB" sz="1400" b="0">
                <a:latin typeface="Sofia Sans"/>
              </a:rPr>
              <a:t> </a:t>
            </a:r>
            <a:r>
              <a:rPr lang="en-GB" sz="1400" b="0" err="1">
                <a:latin typeface="Sofia Sans"/>
              </a:rPr>
              <a:t>Arbeitsbuch</a:t>
            </a:r>
            <a:r>
              <a:rPr lang="en-GB" sz="1400" b="0">
                <a:latin typeface="Sofia Sans"/>
              </a:rPr>
              <a:t> auf </a:t>
            </a:r>
            <a:r>
              <a:rPr lang="en-GB" sz="1400" b="0" err="1">
                <a:latin typeface="Sofia Sans"/>
              </a:rPr>
              <a:t>Seite</a:t>
            </a:r>
            <a:r>
              <a:rPr lang="en-GB" sz="1400" b="0">
                <a:latin typeface="Sofia Sans"/>
              </a:rPr>
              <a:t> 28.</a:t>
            </a:r>
            <a:endParaRPr lang="en-GB" sz="1400" noProof="0">
              <a:latin typeface="Sofia Sans"/>
            </a:endParaRPr>
          </a:p>
        </p:txBody>
      </p:sp>
      <p:sp>
        <p:nvSpPr>
          <p:cNvPr id="9" name="Ellipse 8">
            <a:extLst>
              <a:ext uri="{FF2B5EF4-FFF2-40B4-BE49-F238E27FC236}">
                <a16:creationId xmlns:a16="http://schemas.microsoft.com/office/drawing/2014/main" id="{71302953-7A44-7036-49B9-59152B2E0AB8}"/>
              </a:ext>
            </a:extLst>
          </p:cNvPr>
          <p:cNvSpPr>
            <a:spLocks noChangeAspect="1"/>
          </p:cNvSpPr>
          <p:nvPr/>
        </p:nvSpPr>
        <p:spPr>
          <a:xfrm>
            <a:off x="656720" y="2967649"/>
            <a:ext cx="480127"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1" name="Grafik 10" descr="Skizze mit einfarbiger Füllung">
            <a:extLst>
              <a:ext uri="{FF2B5EF4-FFF2-40B4-BE49-F238E27FC236}">
                <a16:creationId xmlns:a16="http://schemas.microsoft.com/office/drawing/2014/main" id="{DF37C094-4165-CD96-0F50-FBB779B5F5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7152" y="3084993"/>
            <a:ext cx="379044" cy="379044"/>
          </a:xfrm>
          <a:prstGeom prst="rect">
            <a:avLst/>
          </a:prstGeom>
        </p:spPr>
      </p:pic>
    </p:spTree>
    <p:extLst>
      <p:ext uri="{BB962C8B-B14F-4D97-AF65-F5344CB8AC3E}">
        <p14:creationId xmlns:p14="http://schemas.microsoft.com/office/powerpoint/2010/main" val="562415771"/>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eather vane on a pole&#10;&#10;Description automatically generated">
            <a:extLst>
              <a:ext uri="{FF2B5EF4-FFF2-40B4-BE49-F238E27FC236}">
                <a16:creationId xmlns:a16="http://schemas.microsoft.com/office/drawing/2014/main" id="{74ED0DD7-2605-9DCF-795B-7C3AA7B257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5788" y="1115500"/>
            <a:ext cx="1745085" cy="1554246"/>
          </a:xfrm>
          <a:prstGeom prst="ellipse">
            <a:avLst/>
          </a:prstGeom>
          <a:ln>
            <a:noFill/>
          </a:ln>
          <a:effectLst>
            <a:softEdge rad="112500"/>
          </a:effectLst>
        </p:spPr>
      </p:pic>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a:xfrm>
            <a:off x="713225" y="539500"/>
            <a:ext cx="7717200" cy="576000"/>
          </a:xfrm>
        </p:spPr>
        <p:txBody>
          <a:bodyPr spcFirstLastPara="1" wrap="square" lIns="91425" tIns="91425" rIns="91425" bIns="91425" anchor="t" anchorCtr="0">
            <a:normAutofit/>
          </a:bodyPr>
          <a:lstStyle/>
          <a:p>
            <a:pPr>
              <a:lnSpc>
                <a:spcPct val="90000"/>
              </a:lnSpc>
            </a:pPr>
            <a:r>
              <a:rPr lang="de-DE"/>
              <a:t>Messen der Windgeschwindigkeit</a:t>
            </a:r>
          </a:p>
        </p:txBody>
      </p:sp>
      <p:sp>
        <p:nvSpPr>
          <p:cNvPr id="7" name="Textfeld 6">
            <a:extLst>
              <a:ext uri="{FF2B5EF4-FFF2-40B4-BE49-F238E27FC236}">
                <a16:creationId xmlns:a16="http://schemas.microsoft.com/office/drawing/2014/main" id="{093A833E-F483-48B3-840B-1348CCE3E9B7}"/>
              </a:ext>
            </a:extLst>
          </p:cNvPr>
          <p:cNvSpPr txBox="1"/>
          <p:nvPr/>
        </p:nvSpPr>
        <p:spPr>
          <a:xfrm>
            <a:off x="2492622" y="1253619"/>
            <a:ext cx="6571377" cy="1952536"/>
          </a:xfrm>
          <a:prstGeom prst="rect">
            <a:avLst/>
          </a:prstGeom>
          <a:noFill/>
          <a:ln>
            <a:noFill/>
          </a:ln>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24180">
              <a:lnSpc>
                <a:spcPct val="105000"/>
              </a:lnSpc>
              <a:spcAft>
                <a:spcPts val="600"/>
              </a:spcAft>
            </a:pPr>
            <a:r>
              <a:rPr lang="de-DE" b="1">
                <a:solidFill>
                  <a:schemeClr val="tx1"/>
                </a:solidFill>
                <a:latin typeface="Sofia Sans"/>
              </a:rPr>
              <a:t>Die Windgeschwindigkeit gibt an, wie schnell sich die Luft bewegt.</a:t>
            </a:r>
          </a:p>
          <a:p>
            <a:pPr marL="424180" indent="-285750">
              <a:lnSpc>
                <a:spcPct val="105000"/>
              </a:lnSpc>
              <a:spcAft>
                <a:spcPts val="600"/>
              </a:spcAft>
              <a:buSzPts val="1400"/>
              <a:buFont typeface="Arial" panose="020B0604020202020204" pitchFamily="34" charset="0"/>
              <a:buChar char="•"/>
            </a:pPr>
            <a:r>
              <a:rPr lang="de-DE">
                <a:solidFill>
                  <a:schemeClr val="tx1"/>
                </a:solidFill>
                <a:latin typeface="Sofia Sans"/>
              </a:rPr>
              <a:t>Höhere Windgeschwindigkeiten bedeuten mehr verfügbare Energie, die zur Stromerzeugung genutzt werden kann.</a:t>
            </a:r>
          </a:p>
          <a:p>
            <a:pPr marL="424180" indent="-285750">
              <a:spcAft>
                <a:spcPts val="600"/>
              </a:spcAft>
              <a:buFont typeface="Arial" panose="020B0604020202020204" pitchFamily="34" charset="0"/>
              <a:buChar char="•"/>
            </a:pPr>
            <a:r>
              <a:rPr lang="de-DE">
                <a:solidFill>
                  <a:schemeClr val="tx1"/>
                </a:solidFill>
                <a:latin typeface="Sofia Sans"/>
              </a:rPr>
              <a:t>Anemometer sind Messgeräte, mit denen die Windgeschwindigkeit bestimmt wird, meist über die Drehzahl ihrer Schalen oder Rotoren.</a:t>
            </a:r>
          </a:p>
          <a:p>
            <a:pPr marL="424180" indent="-285750">
              <a:spcAft>
                <a:spcPts val="600"/>
              </a:spcAft>
              <a:buFont typeface="Arial" panose="020B0604020202020204" pitchFamily="34" charset="0"/>
              <a:buChar char="•"/>
            </a:pPr>
            <a:r>
              <a:rPr lang="de-DE">
                <a:solidFill>
                  <a:schemeClr val="tx1"/>
                </a:solidFill>
                <a:latin typeface="Sofia Sans"/>
              </a:rPr>
              <a:t>Windfahnen zeigen die Windrichtung an.</a:t>
            </a:r>
          </a:p>
        </p:txBody>
      </p:sp>
      <p:pic>
        <p:nvPicPr>
          <p:cNvPr id="5" name="Graphic 4" descr="Speedometer Middle outline">
            <a:extLst>
              <a:ext uri="{FF2B5EF4-FFF2-40B4-BE49-F238E27FC236}">
                <a16:creationId xmlns:a16="http://schemas.microsoft.com/office/drawing/2014/main" id="{8CC84BB3-DEF7-58A1-93E2-0BA943CCF0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42039" y="238500"/>
            <a:ext cx="1080000" cy="1080000"/>
          </a:xfrm>
          <a:prstGeom prst="rect">
            <a:avLst/>
          </a:prstGeom>
        </p:spPr>
      </p:pic>
      <p:pic>
        <p:nvPicPr>
          <p:cNvPr id="6" name="Graphic 2" descr="Windig Silhouette">
            <a:extLst>
              <a:ext uri="{FF2B5EF4-FFF2-40B4-BE49-F238E27FC236}">
                <a16:creationId xmlns:a16="http://schemas.microsoft.com/office/drawing/2014/main" id="{AF15AC75-702E-45B6-5A05-6B2EB7A667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9990" y="287500"/>
            <a:ext cx="1080000" cy="1080000"/>
          </a:xfrm>
          <a:prstGeom prst="rect">
            <a:avLst/>
          </a:prstGeom>
        </p:spPr>
      </p:pic>
      <p:sp>
        <p:nvSpPr>
          <p:cNvPr id="8" name="Textfeld 7">
            <a:extLst>
              <a:ext uri="{FF2B5EF4-FFF2-40B4-BE49-F238E27FC236}">
                <a16:creationId xmlns:a16="http://schemas.microsoft.com/office/drawing/2014/main" id="{53922379-3A70-BD86-EFC3-C4440A2EF2BA}"/>
              </a:ext>
            </a:extLst>
          </p:cNvPr>
          <p:cNvSpPr txBox="1"/>
          <p:nvPr/>
        </p:nvSpPr>
        <p:spPr>
          <a:xfrm>
            <a:off x="-1441656" y="729729"/>
            <a:ext cx="4297780" cy="815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b="1">
                <a:solidFill>
                  <a:schemeClr val="tx1"/>
                </a:solidFill>
                <a:latin typeface="Sofia Sans"/>
              </a:rPr>
              <a:t>		</a:t>
            </a:r>
            <a:r>
              <a:rPr lang="de-DE">
                <a:solidFill>
                  <a:schemeClr val="tx1"/>
                </a:solidFill>
                <a:latin typeface="Sofia Sans"/>
              </a:rPr>
              <a:t>.</a:t>
            </a:r>
          </a:p>
          <a:p>
            <a:pPr marL="138430">
              <a:spcAft>
                <a:spcPts val="600"/>
              </a:spcAft>
              <a:buClr>
                <a:schemeClr val="bg1"/>
              </a:buClr>
            </a:pPr>
            <a:endParaRPr lang="de-DE">
              <a:latin typeface="Sofia Sans" panose="020B0604020202020204" charset="0"/>
            </a:endParaRPr>
          </a:p>
          <a:p>
            <a:pPr marL="138430">
              <a:spcAft>
                <a:spcPts val="600"/>
              </a:spcAft>
              <a:buClr>
                <a:schemeClr val="bg1"/>
              </a:buClr>
            </a:pPr>
            <a:r>
              <a:rPr lang="de-DE" b="1" noProof="0">
                <a:latin typeface="Sofia Sans"/>
              </a:rPr>
              <a:t>        </a:t>
            </a:r>
            <a:endParaRPr lang="de-DE" noProof="0">
              <a:latin typeface="Sofia Sans"/>
            </a:endParaRPr>
          </a:p>
        </p:txBody>
      </p:sp>
      <p:pic>
        <p:nvPicPr>
          <p:cNvPr id="9" name="Picture 3">
            <a:extLst>
              <a:ext uri="{FF2B5EF4-FFF2-40B4-BE49-F238E27FC236}">
                <a16:creationId xmlns:a16="http://schemas.microsoft.com/office/drawing/2014/main" id="{34A1C1EB-98BB-DABE-DCE7-B6C792CDAEE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65314" y="3555138"/>
            <a:ext cx="2183727" cy="1140998"/>
          </a:xfrm>
          <a:prstGeom prst="rect">
            <a:avLst/>
          </a:prstGeom>
          <a:noFill/>
          <a:ln w="9525" cap="flat" cmpd="sng">
            <a:solidFill>
              <a:schemeClr val="dk1"/>
            </a:solidFill>
            <a:prstDash val="dash"/>
            <a:round/>
            <a:headEnd type="none" w="sm" len="sm"/>
            <a:tailEnd type="none" w="sm" len="sm"/>
          </a:ln>
        </p:spPr>
      </p:pic>
      <p:sp>
        <p:nvSpPr>
          <p:cNvPr id="10" name="TextBox 2">
            <a:extLst>
              <a:ext uri="{FF2B5EF4-FFF2-40B4-BE49-F238E27FC236}">
                <a16:creationId xmlns:a16="http://schemas.microsoft.com/office/drawing/2014/main" id="{5D14EFA8-B0C4-4CA4-DB48-420DC62455F6}"/>
              </a:ext>
            </a:extLst>
          </p:cNvPr>
          <p:cNvSpPr txBox="1"/>
          <p:nvPr/>
        </p:nvSpPr>
        <p:spPr>
          <a:xfrm>
            <a:off x="5087619" y="3021562"/>
            <a:ext cx="1391737" cy="307777"/>
          </a:xfrm>
          <a:prstGeom prst="rect">
            <a:avLst/>
          </a:prstGeom>
          <a:solidFill>
            <a:srgbClr val="D3DFD5"/>
          </a:solidFill>
          <a:ln>
            <a:solidFill>
              <a:srgbClr val="A1CCB9"/>
            </a:solidFill>
          </a:ln>
        </p:spPr>
        <p:txBody>
          <a:bodyPr wrap="square" rtlCol="0">
            <a:spAutoFit/>
          </a:bodyPr>
          <a:lstStyle/>
          <a:p>
            <a:r>
              <a:rPr lang="de-DE" noProof="0">
                <a:latin typeface="Sofia Sans" panose="020B0604020202020204" charset="0"/>
              </a:rPr>
              <a:t>   Anemometer</a:t>
            </a:r>
          </a:p>
        </p:txBody>
      </p:sp>
      <p:sp>
        <p:nvSpPr>
          <p:cNvPr id="12" name="TextBox 4">
            <a:extLst>
              <a:ext uri="{FF2B5EF4-FFF2-40B4-BE49-F238E27FC236}">
                <a16:creationId xmlns:a16="http://schemas.microsoft.com/office/drawing/2014/main" id="{09F7F259-0617-139F-5379-1CD8E81004AE}"/>
              </a:ext>
            </a:extLst>
          </p:cNvPr>
          <p:cNvSpPr txBox="1"/>
          <p:nvPr/>
        </p:nvSpPr>
        <p:spPr>
          <a:xfrm>
            <a:off x="7563677" y="4383517"/>
            <a:ext cx="1391737" cy="307777"/>
          </a:xfrm>
          <a:prstGeom prst="rect">
            <a:avLst/>
          </a:prstGeom>
          <a:solidFill>
            <a:srgbClr val="D3DFD5"/>
          </a:solidFill>
          <a:ln>
            <a:solidFill>
              <a:schemeClr val="accent3">
                <a:lumMod val="60000"/>
                <a:lumOff val="40000"/>
              </a:schemeClr>
            </a:solidFill>
          </a:ln>
        </p:spPr>
        <p:txBody>
          <a:bodyPr wrap="square" lIns="91440" tIns="45720" rIns="91440" bIns="45720" rtlCol="0" anchor="t">
            <a:spAutoFit/>
          </a:bodyPr>
          <a:lstStyle/>
          <a:p>
            <a:pPr algn="ctr"/>
            <a:r>
              <a:rPr lang="de-DE">
                <a:latin typeface="Sofia Sans"/>
              </a:rPr>
              <a:t>Windfahne</a:t>
            </a:r>
            <a:endParaRPr lang="de-DE"/>
          </a:p>
        </p:txBody>
      </p:sp>
      <p:cxnSp>
        <p:nvCxnSpPr>
          <p:cNvPr id="13" name="Straight Arrow Connector 7">
            <a:extLst>
              <a:ext uri="{FF2B5EF4-FFF2-40B4-BE49-F238E27FC236}">
                <a16:creationId xmlns:a16="http://schemas.microsoft.com/office/drawing/2014/main" id="{EE1B02B8-321A-977A-884D-847B845B6256}"/>
              </a:ext>
            </a:extLst>
          </p:cNvPr>
          <p:cNvCxnSpPr>
            <a:cxnSpLocks/>
          </p:cNvCxnSpPr>
          <p:nvPr/>
        </p:nvCxnSpPr>
        <p:spPr>
          <a:xfrm>
            <a:off x="5679579" y="3285449"/>
            <a:ext cx="0" cy="5788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0">
            <a:extLst>
              <a:ext uri="{FF2B5EF4-FFF2-40B4-BE49-F238E27FC236}">
                <a16:creationId xmlns:a16="http://schemas.microsoft.com/office/drawing/2014/main" id="{F61F5DF4-A140-8032-4E86-EBFB84C5732C}"/>
              </a:ext>
            </a:extLst>
          </p:cNvPr>
          <p:cNvCxnSpPr>
            <a:cxnSpLocks/>
          </p:cNvCxnSpPr>
          <p:nvPr/>
        </p:nvCxnSpPr>
        <p:spPr>
          <a:xfrm flipH="1" flipV="1">
            <a:off x="7095948" y="4057978"/>
            <a:ext cx="541867" cy="5337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 name="Textfeld 2">
            <a:extLst>
              <a:ext uri="{FF2B5EF4-FFF2-40B4-BE49-F238E27FC236}">
                <a16:creationId xmlns:a16="http://schemas.microsoft.com/office/drawing/2014/main" id="{03EF1705-4E2C-0A52-2BA7-A20929361AD6}"/>
              </a:ext>
            </a:extLst>
          </p:cNvPr>
          <p:cNvSpPr txBox="1"/>
          <p:nvPr/>
        </p:nvSpPr>
        <p:spPr>
          <a:xfrm>
            <a:off x="514964" y="3598164"/>
            <a:ext cx="4454370" cy="1952536"/>
          </a:xfrm>
          <a:prstGeom prst="rect">
            <a:avLst/>
          </a:prstGeom>
          <a:noFill/>
          <a:ln>
            <a:noFill/>
          </a:ln>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24180">
              <a:lnSpc>
                <a:spcPct val="105000"/>
              </a:lnSpc>
              <a:spcAft>
                <a:spcPts val="600"/>
              </a:spcAft>
            </a:pPr>
            <a:r>
              <a:rPr lang="de-DE" b="1">
                <a:solidFill>
                  <a:schemeClr val="tx1"/>
                </a:solidFill>
                <a:latin typeface="Sofia Sans"/>
              </a:rPr>
              <a:t>Windmessung ist der Vorgang, bei dem die Windgeschwindigkeit gemessen wird:                                                                                                     </a:t>
            </a:r>
          </a:p>
          <a:p>
            <a:pPr marL="424180" indent="-285750">
              <a:lnSpc>
                <a:spcPct val="105000"/>
              </a:lnSpc>
              <a:spcAft>
                <a:spcPts val="600"/>
              </a:spcAft>
              <a:buSzPts val="1400"/>
              <a:buFont typeface="Arial" panose="020B0604020202020204" pitchFamily="34" charset="0"/>
              <a:buChar char="•"/>
            </a:pPr>
            <a:r>
              <a:rPr lang="de-DE">
                <a:solidFill>
                  <a:schemeClr val="tx1"/>
                </a:solidFill>
                <a:latin typeface="Sofia Sans"/>
              </a:rPr>
              <a:t>Ingenieur/-</a:t>
            </a:r>
            <a:r>
              <a:rPr lang="de-DE" err="1">
                <a:solidFill>
                  <a:schemeClr val="tx1"/>
                </a:solidFill>
                <a:latin typeface="Sofia Sans"/>
              </a:rPr>
              <a:t>innnen</a:t>
            </a:r>
            <a:r>
              <a:rPr lang="de-DE">
                <a:solidFill>
                  <a:schemeClr val="tx1"/>
                </a:solidFill>
                <a:latin typeface="Sofia Sans"/>
              </a:rPr>
              <a:t> wählen so geeignete Standorte für Windkraftanlagen aus.</a:t>
            </a:r>
          </a:p>
        </p:txBody>
      </p:sp>
      <p:grpSp>
        <p:nvGrpSpPr>
          <p:cNvPr id="4" name="Gruppieren 3">
            <a:extLst>
              <a:ext uri="{FF2B5EF4-FFF2-40B4-BE49-F238E27FC236}">
                <a16:creationId xmlns:a16="http://schemas.microsoft.com/office/drawing/2014/main" id="{1169DAE3-7361-8504-995E-0BC8FEE3FDF2}"/>
              </a:ext>
            </a:extLst>
          </p:cNvPr>
          <p:cNvGrpSpPr/>
          <p:nvPr/>
        </p:nvGrpSpPr>
        <p:grpSpPr>
          <a:xfrm>
            <a:off x="8971221" y="0"/>
            <a:ext cx="982865" cy="655243"/>
            <a:chOff x="8971221" y="0"/>
            <a:chExt cx="982865" cy="655243"/>
          </a:xfrm>
        </p:grpSpPr>
        <p:sp>
          <p:nvSpPr>
            <p:cNvPr id="16" name="Rechteck 15">
              <a:extLst>
                <a:ext uri="{FF2B5EF4-FFF2-40B4-BE49-F238E27FC236}">
                  <a16:creationId xmlns:a16="http://schemas.microsoft.com/office/drawing/2014/main" id="{5A712F76-13A9-D6A9-A0B7-56F5C2A8B44E}"/>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7" name="Grafik 16" descr="Ein Bild, das Grafiken, Schrift, Logo, Kreis enthält.&#10;&#10;KI-generierte Inhalte können fehlerhaft sein.">
              <a:extLst>
                <a:ext uri="{FF2B5EF4-FFF2-40B4-BE49-F238E27FC236}">
                  <a16:creationId xmlns:a16="http://schemas.microsoft.com/office/drawing/2014/main" id="{1BCCDDF4-E25E-15E1-23D4-E21F0FCB73AF}"/>
                </a:ext>
              </a:extLst>
            </p:cNvPr>
            <p:cNvPicPr>
              <a:picLocks noChangeAspect="1"/>
            </p:cNvPicPr>
            <p:nvPr/>
          </p:nvPicPr>
          <p:blipFill>
            <a:blip r:embed="rId10"/>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617843503"/>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4AF09-7287-C788-A800-152E45D483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1F19C5-998C-ACC4-7323-0733733BCD73}"/>
              </a:ext>
            </a:extLst>
          </p:cNvPr>
          <p:cNvSpPr>
            <a:spLocks noGrp="1"/>
          </p:cNvSpPr>
          <p:nvPr>
            <p:ph type="title"/>
          </p:nvPr>
        </p:nvSpPr>
        <p:spPr>
          <a:xfrm>
            <a:off x="713225" y="539500"/>
            <a:ext cx="7717200" cy="576000"/>
          </a:xfrm>
        </p:spPr>
        <p:txBody>
          <a:bodyPr wrap="square" anchor="t">
            <a:normAutofit/>
          </a:bodyPr>
          <a:lstStyle/>
          <a:p>
            <a:pPr>
              <a:lnSpc>
                <a:spcPct val="90000"/>
              </a:lnSpc>
            </a:pPr>
            <a:r>
              <a:rPr lang="en-US" err="1"/>
              <a:t>Lerne</a:t>
            </a:r>
            <a:r>
              <a:rPr lang="en-US"/>
              <a:t> Walter </a:t>
            </a:r>
            <a:r>
              <a:rPr lang="en-US" err="1"/>
              <a:t>kennen</a:t>
            </a:r>
            <a:r>
              <a:rPr lang="en-US"/>
              <a:t> </a:t>
            </a:r>
          </a:p>
        </p:txBody>
      </p:sp>
      <p:sp>
        <p:nvSpPr>
          <p:cNvPr id="8" name="Subtitle 3">
            <a:extLst>
              <a:ext uri="{FF2B5EF4-FFF2-40B4-BE49-F238E27FC236}">
                <a16:creationId xmlns:a16="http://schemas.microsoft.com/office/drawing/2014/main" id="{FE0D00E7-8995-105C-5E38-AE63FF323FF2}"/>
              </a:ext>
            </a:extLst>
          </p:cNvPr>
          <p:cNvSpPr>
            <a:spLocks noGrp="1"/>
          </p:cNvSpPr>
          <p:nvPr>
            <p:ph type="subTitle" idx="1"/>
          </p:nvPr>
        </p:nvSpPr>
        <p:spPr>
          <a:xfrm>
            <a:off x="4516925" y="3044141"/>
            <a:ext cx="3913500" cy="1720124"/>
          </a:xfrm>
        </p:spPr>
        <p:txBody>
          <a:bodyPr/>
          <a:lstStyle/>
          <a:p>
            <a:pPr marL="139700" indent="0">
              <a:buNone/>
            </a:pPr>
            <a:r>
              <a:rPr lang="de-DE" b="1" noProof="1"/>
              <a:t>Walter macht sich Sorgen: </a:t>
            </a:r>
            <a:endParaRPr lang="de-DE" noProof="1"/>
          </a:p>
          <a:p>
            <a:pPr marL="139700" indent="0">
              <a:buNone/>
            </a:pPr>
            <a:r>
              <a:rPr lang="de-DE" noProof="1"/>
              <a:t>In den Nachrichten hört er viel über den Klimawandel. Er möchte nicht nur zuschauen, sondern aktiv helfen. Deshalb sucht er nach einer Energiequelle, die nicht ausgeht und die Luft sauber hält.</a:t>
            </a:r>
          </a:p>
        </p:txBody>
      </p:sp>
      <p:sp>
        <p:nvSpPr>
          <p:cNvPr id="4" name="Oval Callout 3">
            <a:extLst>
              <a:ext uri="{FF2B5EF4-FFF2-40B4-BE49-F238E27FC236}">
                <a16:creationId xmlns:a16="http://schemas.microsoft.com/office/drawing/2014/main" id="{B746B764-E21B-C90F-A2E3-CCA240A1586D}"/>
              </a:ext>
            </a:extLst>
          </p:cNvPr>
          <p:cNvSpPr/>
          <p:nvPr/>
        </p:nvSpPr>
        <p:spPr>
          <a:xfrm>
            <a:off x="3895221" y="993530"/>
            <a:ext cx="3913500" cy="2050611"/>
          </a:xfrm>
          <a:prstGeom prst="wedgeEllipseCallout">
            <a:avLst>
              <a:gd name="adj1" fmla="val -74806"/>
              <a:gd name="adj2" fmla="val 2551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noProof="1">
                <a:solidFill>
                  <a:schemeClr val="bg2"/>
                </a:solidFill>
                <a:latin typeface="Sofia Sans" panose="020B0604020202020204" charset="0"/>
              </a:rPr>
              <a:t>Der Klimawandel ist echt ein Problem. Wir brauchen einen Plan, um das Klima zu schützen! Ich nenne ihn die „Wind-Mission“. Wenn wir diese Schritte befolgen, können wir es gemeinsam schaffen!</a:t>
            </a:r>
          </a:p>
        </p:txBody>
      </p:sp>
      <p:pic>
        <p:nvPicPr>
          <p:cNvPr id="6" name="Picture 5" descr="A cartoon of a person wearing a hard hat and holding a clipboard&#10;&#10;AI-generated content may be incorrect.">
            <a:extLst>
              <a:ext uri="{FF2B5EF4-FFF2-40B4-BE49-F238E27FC236}">
                <a16:creationId xmlns:a16="http://schemas.microsoft.com/office/drawing/2014/main" id="{3E2A2D61-53B5-9F9E-B52A-9C1A7938CD2B}"/>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5363" b="95977" l="9772" r="89692">
                        <a14:foregroundMark x1="38956" y1="8892" x2="59973" y2="8892"/>
                        <a14:foregroundMark x1="44043" y1="5363" x2="52878" y2="5857"/>
                        <a14:foregroundMark x1="71084" y1="74382" x2="77242" y2="78476"/>
                        <a14:foregroundMark x1="75904" y1="73324" x2="66801" y2="77064"/>
                        <a14:foregroundMark x1="27443" y1="93296" x2="32530" y2="95977"/>
                        <a14:foregroundMark x1="53949" y1="64573" x2="46720" y2="64785"/>
                        <a14:foregroundMark x1="66801" y1="79040" x2="78581" y2="79252"/>
                        <a14:foregroundMark x1="76841" y1="82075" x2="82597" y2="72265"/>
                        <a14:foregroundMark x1="84739" y1="77276" x2="82999" y2="78899"/>
                        <a14:backgroundMark x1="28514" y1="62244" x2="28514" y2="62244"/>
                        <a14:backgroundMark x1="28112" y1="62597" x2="28782" y2="60833"/>
                        <a14:backgroundMark x1="30120" y1="57445" x2="29451" y2="56881"/>
                        <a14:backgroundMark x1="31191" y1="57304" x2="31191" y2="57304"/>
                        <a14:backgroundMark x1="31191" y1="57304" x2="31191" y2="57304"/>
                      </a14:backgroundRemoval>
                    </a14:imgEffect>
                  </a14:imgLayer>
                </a14:imgProps>
              </a:ext>
              <a:ext uri="{28A0092B-C50C-407E-A947-70E740481C1C}">
                <a14:useLocalDpi xmlns:a14="http://schemas.microsoft.com/office/drawing/2010/main"/>
              </a:ext>
            </a:extLst>
          </a:blip>
          <a:srcRect/>
          <a:stretch>
            <a:fillRect/>
          </a:stretch>
        </p:blipFill>
        <p:spPr>
          <a:xfrm>
            <a:off x="1577515" y="1398370"/>
            <a:ext cx="1734450" cy="3293372"/>
          </a:xfrm>
          <a:prstGeom prst="rect">
            <a:avLst/>
          </a:prstGeom>
        </p:spPr>
      </p:pic>
      <p:grpSp>
        <p:nvGrpSpPr>
          <p:cNvPr id="3" name="Gruppieren 2">
            <a:extLst>
              <a:ext uri="{FF2B5EF4-FFF2-40B4-BE49-F238E27FC236}">
                <a16:creationId xmlns:a16="http://schemas.microsoft.com/office/drawing/2014/main" id="{EAE424EB-F977-4064-A05D-5E0B8DEA00D6}"/>
              </a:ext>
            </a:extLst>
          </p:cNvPr>
          <p:cNvGrpSpPr/>
          <p:nvPr/>
        </p:nvGrpSpPr>
        <p:grpSpPr>
          <a:xfrm>
            <a:off x="8971221" y="0"/>
            <a:ext cx="982865" cy="655243"/>
            <a:chOff x="8971221" y="0"/>
            <a:chExt cx="982865" cy="655243"/>
          </a:xfrm>
        </p:grpSpPr>
        <p:sp>
          <p:nvSpPr>
            <p:cNvPr id="7" name="Rechteck 6">
              <a:extLst>
                <a:ext uri="{FF2B5EF4-FFF2-40B4-BE49-F238E27FC236}">
                  <a16:creationId xmlns:a16="http://schemas.microsoft.com/office/drawing/2014/main" id="{39B4724D-19D5-6333-C640-F2A185076965}"/>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descr="Ein Bild, das Grafiken, Schrift, Logo, Kreis enthält.&#10;&#10;KI-generierte Inhalte können fehlerhaft sein.">
              <a:extLst>
                <a:ext uri="{FF2B5EF4-FFF2-40B4-BE49-F238E27FC236}">
                  <a16:creationId xmlns:a16="http://schemas.microsoft.com/office/drawing/2014/main" id="{AAAC820D-89A1-8870-02BB-C9F2C25C8A9F}"/>
                </a:ext>
              </a:extLst>
            </p:cNvPr>
            <p:cNvPicPr>
              <a:picLocks noChangeAspect="1"/>
            </p:cNvPicPr>
            <p:nvPr/>
          </p:nvPicPr>
          <p:blipFill>
            <a:blip r:embed="rId4"/>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57249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B2238-AE5B-0760-07DD-DE584B73B3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2BF4570-7B73-6190-E062-726752DAADB4}"/>
              </a:ext>
            </a:extLst>
          </p:cNvPr>
          <p:cNvSpPr>
            <a:spLocks noGrp="1"/>
          </p:cNvSpPr>
          <p:nvPr>
            <p:ph type="title"/>
          </p:nvPr>
        </p:nvSpPr>
        <p:spPr>
          <a:xfrm>
            <a:off x="609002" y="387641"/>
            <a:ext cx="7483096" cy="812224"/>
          </a:xfrm>
        </p:spPr>
        <p:txBody>
          <a:bodyPr/>
          <a:lstStyle/>
          <a:p>
            <a:pPr algn="ctr"/>
            <a:r>
              <a:rPr lang="en-GB" err="1"/>
              <a:t>Verschiedene</a:t>
            </a:r>
            <a:r>
              <a:rPr lang="en-GB"/>
              <a:t> </a:t>
            </a:r>
            <a:r>
              <a:rPr lang="en-GB" err="1"/>
              <a:t>Arten</a:t>
            </a:r>
            <a:r>
              <a:rPr lang="en-GB"/>
              <a:t> von Windmessern</a:t>
            </a:r>
            <a:endParaRPr lang="de-DE"/>
          </a:p>
        </p:txBody>
      </p:sp>
      <p:pic>
        <p:nvPicPr>
          <p:cNvPr id="4" name="Picture 3">
            <a:extLst>
              <a:ext uri="{FF2B5EF4-FFF2-40B4-BE49-F238E27FC236}">
                <a16:creationId xmlns:a16="http://schemas.microsoft.com/office/drawing/2014/main" id="{D8E09F3C-A3B4-B7CA-B7AA-671E3FDC15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0498" y="2982561"/>
            <a:ext cx="2145087" cy="1773298"/>
          </a:xfrm>
          <a:prstGeom prst="rect">
            <a:avLst/>
          </a:prstGeom>
        </p:spPr>
      </p:pic>
      <p:pic>
        <p:nvPicPr>
          <p:cNvPr id="8" name="Picture 7">
            <a:extLst>
              <a:ext uri="{FF2B5EF4-FFF2-40B4-BE49-F238E27FC236}">
                <a16:creationId xmlns:a16="http://schemas.microsoft.com/office/drawing/2014/main" id="{EDC1C967-7F02-0DB0-AE8F-5BA56E1AE6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7215" y="998274"/>
            <a:ext cx="2065827" cy="1953554"/>
          </a:xfrm>
          <a:prstGeom prst="rect">
            <a:avLst/>
          </a:prstGeom>
        </p:spPr>
      </p:pic>
      <p:pic>
        <p:nvPicPr>
          <p:cNvPr id="10" name="Picture 9">
            <a:extLst>
              <a:ext uri="{FF2B5EF4-FFF2-40B4-BE49-F238E27FC236}">
                <a16:creationId xmlns:a16="http://schemas.microsoft.com/office/drawing/2014/main" id="{D2265E82-6CAC-5756-A4DB-E05499116F0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38864" y="998274"/>
            <a:ext cx="2384810" cy="1953554"/>
          </a:xfrm>
          <a:prstGeom prst="rect">
            <a:avLst/>
          </a:prstGeom>
        </p:spPr>
      </p:pic>
      <p:pic>
        <p:nvPicPr>
          <p:cNvPr id="12" name="Picture 11">
            <a:extLst>
              <a:ext uri="{FF2B5EF4-FFF2-40B4-BE49-F238E27FC236}">
                <a16:creationId xmlns:a16="http://schemas.microsoft.com/office/drawing/2014/main" id="{84DA59B7-4EA9-ECA2-05F2-E93F84165D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1285" y="999152"/>
            <a:ext cx="2217828" cy="3704639"/>
          </a:xfrm>
          <a:prstGeom prst="rect">
            <a:avLst/>
          </a:prstGeom>
        </p:spPr>
      </p:pic>
      <p:grpSp>
        <p:nvGrpSpPr>
          <p:cNvPr id="3" name="Gruppieren 2">
            <a:extLst>
              <a:ext uri="{FF2B5EF4-FFF2-40B4-BE49-F238E27FC236}">
                <a16:creationId xmlns:a16="http://schemas.microsoft.com/office/drawing/2014/main" id="{387E7B91-4052-9B20-B9AA-DC7A551849B6}"/>
              </a:ext>
            </a:extLst>
          </p:cNvPr>
          <p:cNvGrpSpPr/>
          <p:nvPr/>
        </p:nvGrpSpPr>
        <p:grpSpPr>
          <a:xfrm>
            <a:off x="8971221" y="0"/>
            <a:ext cx="982865" cy="655243"/>
            <a:chOff x="8971221" y="0"/>
            <a:chExt cx="982865" cy="655243"/>
          </a:xfrm>
        </p:grpSpPr>
        <p:sp>
          <p:nvSpPr>
            <p:cNvPr id="6" name="Rechteck 5">
              <a:extLst>
                <a:ext uri="{FF2B5EF4-FFF2-40B4-BE49-F238E27FC236}">
                  <a16:creationId xmlns:a16="http://schemas.microsoft.com/office/drawing/2014/main" id="{E68324FB-1194-EDDD-2775-361A27EB479A}"/>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descr="Ein Bild, das Grafiken, Schrift, Logo, Kreis enthält.&#10;&#10;KI-generierte Inhalte können fehlerhaft sein.">
              <a:extLst>
                <a:ext uri="{FF2B5EF4-FFF2-40B4-BE49-F238E27FC236}">
                  <a16:creationId xmlns:a16="http://schemas.microsoft.com/office/drawing/2014/main" id="{A4B99C21-02CC-47BE-98E9-4352AFB9E5A7}"/>
                </a:ext>
              </a:extLst>
            </p:cNvPr>
            <p:cNvPicPr>
              <a:picLocks noChangeAspect="1"/>
            </p:cNvPicPr>
            <p:nvPr/>
          </p:nvPicPr>
          <p:blipFill>
            <a:blip r:embed="rId6"/>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2847488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a:xfrm>
            <a:off x="1265557" y="438654"/>
            <a:ext cx="7704000" cy="572700"/>
          </a:xfrm>
        </p:spPr>
        <p:txBody>
          <a:bodyPr/>
          <a:lstStyle/>
          <a:p>
            <a:r>
              <a:rPr lang="de-DE" noProof="0"/>
              <a:t>Windgeschwindigkeit messen</a:t>
            </a:r>
          </a:p>
        </p:txBody>
      </p:sp>
      <p:pic>
        <p:nvPicPr>
          <p:cNvPr id="5" name="Grafik 5" descr="Wüstenszenerie Silhouette">
            <a:extLst>
              <a:ext uri="{FF2B5EF4-FFF2-40B4-BE49-F238E27FC236}">
                <a16:creationId xmlns:a16="http://schemas.microsoft.com/office/drawing/2014/main" id="{D55CB658-8CBC-622F-A148-53E5D00C81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4567" y="4229100"/>
            <a:ext cx="914400" cy="914400"/>
          </a:xfrm>
          <a:prstGeom prst="rect">
            <a:avLst/>
          </a:prstGeom>
        </p:spPr>
      </p:pic>
      <p:pic>
        <p:nvPicPr>
          <p:cNvPr id="8" name="Grafik 18" descr="Windkraftanlagen Silhouette">
            <a:extLst>
              <a:ext uri="{FF2B5EF4-FFF2-40B4-BE49-F238E27FC236}">
                <a16:creationId xmlns:a16="http://schemas.microsoft.com/office/drawing/2014/main" id="{9C5D3973-D363-57CA-8879-B9B43DC13A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80129" y="4454675"/>
            <a:ext cx="591871" cy="591871"/>
          </a:xfrm>
          <a:prstGeom prst="rect">
            <a:avLst/>
          </a:prstGeom>
        </p:spPr>
      </p:pic>
      <p:pic>
        <p:nvPicPr>
          <p:cNvPr id="6" name="Grafik 1" descr="Windig Silhouette">
            <a:extLst>
              <a:ext uri="{FF2B5EF4-FFF2-40B4-BE49-F238E27FC236}">
                <a16:creationId xmlns:a16="http://schemas.microsoft.com/office/drawing/2014/main" id="{971582C8-9475-AA6B-4D0F-B82E8E78BF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30417" y="4132146"/>
            <a:ext cx="914400" cy="914400"/>
          </a:xfrm>
          <a:prstGeom prst="rect">
            <a:avLst/>
          </a:prstGeom>
        </p:spPr>
      </p:pic>
      <p:pic>
        <p:nvPicPr>
          <p:cNvPr id="10" name="Grafik 4" descr="Bergszenerie Silhouette">
            <a:extLst>
              <a:ext uri="{FF2B5EF4-FFF2-40B4-BE49-F238E27FC236}">
                <a16:creationId xmlns:a16="http://schemas.microsoft.com/office/drawing/2014/main" id="{6D7B31F9-C57E-F7B4-B4F3-0E846FBDC5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54719" y="4229100"/>
            <a:ext cx="914400" cy="914400"/>
          </a:xfrm>
          <a:prstGeom prst="rect">
            <a:avLst/>
          </a:prstGeom>
        </p:spPr>
      </p:pic>
      <p:pic>
        <p:nvPicPr>
          <p:cNvPr id="12" name="Grafik 2" descr="Glühbirne Glühlampen Strom - Kostenlose Vektorgrafik auf Pixabay">
            <a:extLst>
              <a:ext uri="{FF2B5EF4-FFF2-40B4-BE49-F238E27FC236}">
                <a16:creationId xmlns:a16="http://schemas.microsoft.com/office/drawing/2014/main" id="{97CC425E-D815-5A0E-2EB5-3F85DED31CE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2668" y="2334513"/>
            <a:ext cx="602889" cy="554567"/>
          </a:xfrm>
          <a:prstGeom prst="rect">
            <a:avLst/>
          </a:prstGeom>
        </p:spPr>
      </p:pic>
      <p:sp>
        <p:nvSpPr>
          <p:cNvPr id="13" name="Textfeld 6">
            <a:extLst>
              <a:ext uri="{FF2B5EF4-FFF2-40B4-BE49-F238E27FC236}">
                <a16:creationId xmlns:a16="http://schemas.microsoft.com/office/drawing/2014/main" id="{297BCC4E-565C-1558-8BAB-6D8AB3F90894}"/>
              </a:ext>
            </a:extLst>
          </p:cNvPr>
          <p:cNvSpPr txBox="1"/>
          <p:nvPr/>
        </p:nvSpPr>
        <p:spPr>
          <a:xfrm>
            <a:off x="1265557" y="914946"/>
            <a:ext cx="7153602"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noProof="0">
              <a:latin typeface="Sofia Sans" panose="020B0604020202020204" charset="0"/>
            </a:endParaRPr>
          </a:p>
          <a:p>
            <a:r>
              <a:rPr lang="de-DE" b="1" noProof="0">
                <a:solidFill>
                  <a:schemeClr val="tx1"/>
                </a:solidFill>
                <a:latin typeface="Sofia Sans"/>
              </a:rPr>
              <a:t>Lasst uns gemeinsam über die Windgeschwindigkeit sprechen.</a:t>
            </a:r>
          </a:p>
          <a:p>
            <a:endParaRPr lang="de-DE" b="1">
              <a:solidFill>
                <a:schemeClr val="tx1"/>
              </a:solidFill>
              <a:latin typeface="Sofia Sans"/>
            </a:endParaRPr>
          </a:p>
          <a:p>
            <a:r>
              <a:rPr lang="de-DE" noProof="0">
                <a:solidFill>
                  <a:schemeClr val="tx1"/>
                </a:solidFill>
                <a:latin typeface="Sofia Sans"/>
              </a:rPr>
              <a:t>Bildet Gruppen von 3–4 Schülerinnen und Schülern und besprecht die folgenden Fragen.</a:t>
            </a:r>
          </a:p>
          <a:p>
            <a:r>
              <a:rPr lang="de-DE" noProof="0">
                <a:solidFill>
                  <a:schemeClr val="tx1"/>
                </a:solidFill>
                <a:latin typeface="Sofia Sans"/>
              </a:rPr>
              <a:t>Nach 3 Minuten teilen wir eure Ideen in der Klasse.</a:t>
            </a:r>
            <a:endParaRPr lang="de-DE" b="1" noProof="0">
              <a:solidFill>
                <a:schemeClr val="tx1"/>
              </a:solidFill>
              <a:latin typeface="Sofia Sans" panose="020B0604020202020204" charset="0"/>
            </a:endParaRPr>
          </a:p>
          <a:p>
            <a:endParaRPr lang="de-DE" noProof="0">
              <a:solidFill>
                <a:schemeClr val="tx1"/>
              </a:solidFill>
              <a:latin typeface="Sofia Sans" panose="020B0604020202020204" charset="0"/>
            </a:endParaRPr>
          </a:p>
          <a:p>
            <a:endParaRPr lang="de-DE" noProof="0">
              <a:latin typeface="Sofia Sans" panose="020B0604020202020204" charset="0"/>
            </a:endParaRPr>
          </a:p>
          <a:p>
            <a:r>
              <a:rPr lang="de-DE" noProof="0">
                <a:latin typeface="Sofia Sans"/>
              </a:rPr>
              <a:t>Was würde passieren, wenn man Windturbinen an einem Ort mit sehr wenig oder unregelmäßigem Wind aufstellt?</a:t>
            </a:r>
          </a:p>
          <a:p>
            <a:r>
              <a:rPr lang="de-DE" noProof="0">
                <a:latin typeface="Sofia Sans"/>
              </a:rPr>
              <a:t>Könnten sie genug Strom erzeugen, um Häuser, Schulen oder Krankenhäuser zu versorgen?</a:t>
            </a:r>
          </a:p>
          <a:p>
            <a:endParaRPr lang="de-DE" i="1" noProof="0">
              <a:latin typeface="Sofia Sans" panose="020B0604020202020204" charset="0"/>
            </a:endParaRPr>
          </a:p>
          <a:p>
            <a:endParaRPr lang="de-DE" noProof="0">
              <a:latin typeface="Sofia Sans" panose="020B0604020202020204" charset="0"/>
            </a:endParaRPr>
          </a:p>
          <a:p>
            <a:r>
              <a:rPr lang="de-DE" noProof="0">
                <a:latin typeface="Sofia Sans"/>
              </a:rPr>
              <a:t>Wie würdet ihr die Windgeschwindigkeit in der Schule oder zu Hause messen?</a:t>
            </a:r>
          </a:p>
          <a:p>
            <a:r>
              <a:rPr lang="de-DE" noProof="0">
                <a:latin typeface="Sofia Sans"/>
              </a:rPr>
              <a:t>Reicht Schätzen oder braucht man ein Messgerät?</a:t>
            </a:r>
          </a:p>
        </p:txBody>
      </p:sp>
      <p:pic>
        <p:nvPicPr>
          <p:cNvPr id="3" name="Grafik 2" descr="Glühbirne Glühlampen Strom - Kostenlose Vektorgrafik auf Pixabay">
            <a:extLst>
              <a:ext uri="{FF2B5EF4-FFF2-40B4-BE49-F238E27FC236}">
                <a16:creationId xmlns:a16="http://schemas.microsoft.com/office/drawing/2014/main" id="{C60BCEBB-92C3-54B4-B393-B344EBA685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2668" y="3400682"/>
            <a:ext cx="602889" cy="554567"/>
          </a:xfrm>
          <a:prstGeom prst="rect">
            <a:avLst/>
          </a:prstGeom>
        </p:spPr>
      </p:pic>
    </p:spTree>
    <p:extLst>
      <p:ext uri="{BB962C8B-B14F-4D97-AF65-F5344CB8AC3E}">
        <p14:creationId xmlns:p14="http://schemas.microsoft.com/office/powerpoint/2010/main" val="1124866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675175" y="658031"/>
            <a:ext cx="6625163" cy="1258159"/>
          </a:xfrm>
          <a:prstGeom prst="rect">
            <a:avLst/>
          </a:prstGeom>
        </p:spPr>
        <p:txBody>
          <a:bodyPr spcFirstLastPara="1" wrap="square" lIns="91425" tIns="91425" rIns="91425" bIns="91425" anchor="t" anchorCtr="0">
            <a:noAutofit/>
          </a:bodyPr>
          <a:lstStyle/>
          <a:p>
            <a:r>
              <a:rPr lang="de-DE" noProof="0"/>
              <a:t>Windgeschwindigkeit messen</a:t>
            </a: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8469" y="4400549"/>
            <a:ext cx="591871" cy="591871"/>
          </a:xfrm>
          <a:prstGeom prst="rect">
            <a:avLst/>
          </a:prstGeom>
        </p:spPr>
      </p:pic>
      <p:sp>
        <p:nvSpPr>
          <p:cNvPr id="6" name="Google Shape;363;p27">
            <a:extLst>
              <a:ext uri="{FF2B5EF4-FFF2-40B4-BE49-F238E27FC236}">
                <a16:creationId xmlns:a16="http://schemas.microsoft.com/office/drawing/2014/main" id="{4FF764EA-76B3-3A38-B166-FE8619239428}"/>
              </a:ext>
            </a:extLst>
          </p:cNvPr>
          <p:cNvSpPr txBox="1">
            <a:spLocks/>
          </p:cNvSpPr>
          <p:nvPr/>
        </p:nvSpPr>
        <p:spPr>
          <a:xfrm>
            <a:off x="718761" y="1312269"/>
            <a:ext cx="6498718" cy="36834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de-DE" b="1" noProof="0">
                <a:solidFill>
                  <a:schemeClr val="tx1"/>
                </a:solidFill>
              </a:rPr>
              <a:t>Aufgabe: </a:t>
            </a:r>
            <a:r>
              <a:rPr lang="de-DE" noProof="0">
                <a:solidFill>
                  <a:schemeClr val="tx1"/>
                </a:solidFill>
              </a:rPr>
              <a:t>Bildet Gruppen mit 3–4 Personen und besprecht die folgenden Fragen.</a:t>
            </a:r>
          </a:p>
          <a:p>
            <a:pPr marL="0" indent="0">
              <a:lnSpc>
                <a:spcPct val="114999"/>
              </a:lnSpc>
              <a:buNone/>
            </a:pPr>
            <a:r>
              <a:rPr lang="de-DE">
                <a:solidFill>
                  <a:schemeClr val="tx1"/>
                </a:solidFill>
              </a:rPr>
              <a:t>                   </a:t>
            </a:r>
            <a:r>
              <a:rPr lang="de-DE" noProof="0">
                <a:solidFill>
                  <a:schemeClr val="tx1"/>
                </a:solidFill>
              </a:rPr>
              <a:t>Nach 3 Minuten teilen wir eure Ideen mit der Klasse.</a:t>
            </a:r>
          </a:p>
          <a:p>
            <a:pPr marL="0" indent="0">
              <a:lnSpc>
                <a:spcPct val="114999"/>
              </a:lnSpc>
              <a:buNone/>
            </a:pPr>
            <a:endParaRPr lang="de-DE">
              <a:solidFill>
                <a:schemeClr val="tx1"/>
              </a:solidFill>
              <a:latin typeface="Sofia Sans" panose="020B0604020202020204" charset="0"/>
            </a:endParaRPr>
          </a:p>
          <a:p>
            <a:pPr marL="285750" indent="-285750">
              <a:lnSpc>
                <a:spcPct val="114999"/>
              </a:lnSpc>
              <a:buFont typeface="Wingdings" pitchFamily="2" charset="2"/>
              <a:buChar char="Ø"/>
            </a:pPr>
            <a:r>
              <a:rPr lang="de-DE" noProof="0">
                <a:solidFill>
                  <a:schemeClr val="tx1"/>
                </a:solidFill>
              </a:rPr>
              <a:t>Ist es schwierig, die Windgeschwindigkeit zu messen?</a:t>
            </a:r>
          </a:p>
          <a:p>
            <a:pPr marL="0" indent="0">
              <a:lnSpc>
                <a:spcPct val="114999"/>
              </a:lnSpc>
              <a:buNone/>
            </a:pPr>
            <a:endParaRPr lang="de-DE" noProof="0">
              <a:solidFill>
                <a:schemeClr val="tx1"/>
              </a:solidFill>
            </a:endParaRPr>
          </a:p>
          <a:p>
            <a:pPr marL="0" indent="0">
              <a:lnSpc>
                <a:spcPct val="114999"/>
              </a:lnSpc>
              <a:buNone/>
            </a:pPr>
            <a:r>
              <a:rPr lang="de-DE" b="1" noProof="0">
                <a:solidFill>
                  <a:schemeClr val="tx1"/>
                </a:solidFill>
              </a:rPr>
              <a:t>Rückblick auf das Experiment</a:t>
            </a:r>
            <a:r>
              <a:rPr lang="de-DE" noProof="0">
                <a:solidFill>
                  <a:schemeClr val="tx1"/>
                </a:solidFill>
              </a:rPr>
              <a:t>:</a:t>
            </a:r>
          </a:p>
          <a:p>
            <a:pPr marL="285750" indent="-285750">
              <a:lnSpc>
                <a:spcPct val="114999"/>
              </a:lnSpc>
              <a:buFont typeface="Wingdings" panose="05000000000000000000" pitchFamily="2" charset="2"/>
              <a:buChar char="Ø"/>
            </a:pPr>
            <a:r>
              <a:rPr lang="de-DE" noProof="0">
                <a:solidFill>
                  <a:schemeClr val="tx1"/>
                </a:solidFill>
              </a:rPr>
              <a:t>Hat sich die Windrose gleichmäßig gedreht oder immer wieder gestoppt?</a:t>
            </a:r>
          </a:p>
          <a:p>
            <a:pPr marL="285750" indent="-285750">
              <a:lnSpc>
                <a:spcPct val="114999"/>
              </a:lnSpc>
              <a:buFont typeface="Wingdings" panose="05000000000000000000" pitchFamily="2" charset="2"/>
              <a:buChar char="Ø"/>
            </a:pPr>
            <a:r>
              <a:rPr lang="de-DE" noProof="0">
                <a:solidFill>
                  <a:schemeClr val="tx1"/>
                </a:solidFill>
              </a:rPr>
              <a:t>Was könnte das Messen der Windgeschwindigkeit erschweren?</a:t>
            </a:r>
          </a:p>
          <a:p>
            <a:pPr marL="0" indent="0">
              <a:lnSpc>
                <a:spcPct val="114999"/>
              </a:lnSpc>
              <a:buNone/>
            </a:pPr>
            <a:endParaRPr lang="de-DE" noProof="0">
              <a:solidFill>
                <a:schemeClr val="tx1"/>
              </a:solidFill>
            </a:endParaRPr>
          </a:p>
          <a:p>
            <a:pPr marL="0" indent="0">
              <a:lnSpc>
                <a:spcPct val="114999"/>
              </a:lnSpc>
              <a:buNone/>
            </a:pPr>
            <a:endParaRPr lang="de-DE" noProof="0">
              <a:solidFill>
                <a:schemeClr val="tx1"/>
              </a:solidFill>
            </a:endParaRPr>
          </a:p>
          <a:p>
            <a:pPr marL="0" indent="0">
              <a:lnSpc>
                <a:spcPct val="114999"/>
              </a:lnSpc>
              <a:buNone/>
            </a:pPr>
            <a:endParaRPr lang="de-DE" noProof="0">
              <a:solidFill>
                <a:schemeClr val="tx1"/>
              </a:solidFill>
            </a:endParaRPr>
          </a:p>
          <a:p>
            <a:pPr marL="0" indent="0">
              <a:lnSpc>
                <a:spcPct val="114999"/>
              </a:lnSpc>
              <a:buNone/>
            </a:pPr>
            <a:endParaRPr lang="de-DE" noProof="0">
              <a:solidFill>
                <a:schemeClr val="tx1"/>
              </a:solidFill>
            </a:endParaRPr>
          </a:p>
          <a:p>
            <a:pPr marL="0" indent="0">
              <a:lnSpc>
                <a:spcPct val="114999"/>
              </a:lnSpc>
              <a:buNone/>
            </a:pPr>
            <a:endParaRPr lang="de-DE" noProof="0">
              <a:solidFill>
                <a:schemeClr val="tx1"/>
              </a:solidFill>
            </a:endParaRPr>
          </a:p>
        </p:txBody>
      </p:sp>
      <p:pic>
        <p:nvPicPr>
          <p:cNvPr id="4" name="Grafik 2" descr="Glühbirne Glühlampen Strom - Kostenlose Vektorgrafik auf Pixabay">
            <a:extLst>
              <a:ext uri="{FF2B5EF4-FFF2-40B4-BE49-F238E27FC236}">
                <a16:creationId xmlns:a16="http://schemas.microsoft.com/office/drawing/2014/main" id="{A9441DFE-8A2A-F968-BEF3-FA1FAC1FFF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92053" y="619593"/>
            <a:ext cx="1024187" cy="942893"/>
          </a:xfrm>
          <a:prstGeom prst="rect">
            <a:avLst/>
          </a:prstGeom>
        </p:spPr>
      </p:pic>
    </p:spTree>
    <p:extLst>
      <p:ext uri="{BB962C8B-B14F-4D97-AF65-F5344CB8AC3E}">
        <p14:creationId xmlns:p14="http://schemas.microsoft.com/office/powerpoint/2010/main" val="3225259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5AAEE-7C86-48CE-85DB-D291BCBBE060}"/>
            </a:ext>
          </a:extLst>
        </p:cNvPr>
        <p:cNvGrpSpPr/>
        <p:nvPr/>
      </p:nvGrpSpPr>
      <p:grpSpPr>
        <a:xfrm>
          <a:off x="0" y="0"/>
          <a:ext cx="0" cy="0"/>
          <a:chOff x="0" y="0"/>
          <a:chExt cx="0" cy="0"/>
        </a:xfrm>
      </p:grpSpPr>
      <p:sp>
        <p:nvSpPr>
          <p:cNvPr id="10" name="Google Shape;362;p27">
            <a:extLst>
              <a:ext uri="{FF2B5EF4-FFF2-40B4-BE49-F238E27FC236}">
                <a16:creationId xmlns:a16="http://schemas.microsoft.com/office/drawing/2014/main" id="{EBB56678-2671-10C6-132A-C81B0D5D2CCA}"/>
              </a:ext>
            </a:extLst>
          </p:cNvPr>
          <p:cNvSpPr txBox="1">
            <a:spLocks noGrp="1"/>
          </p:cNvSpPr>
          <p:nvPr>
            <p:ph type="title"/>
          </p:nvPr>
        </p:nvSpPr>
        <p:spPr>
          <a:xfrm>
            <a:off x="720000" y="436134"/>
            <a:ext cx="7704000" cy="572700"/>
          </a:xfrm>
          <a:prstGeom prst="rect">
            <a:avLst/>
          </a:prstGeom>
        </p:spPr>
        <p:txBody>
          <a:bodyPr spcFirstLastPara="1" wrap="square" lIns="91425" tIns="91425" rIns="91425" bIns="91425" anchor="t" anchorCtr="0">
            <a:noAutofit/>
          </a:bodyPr>
          <a:lstStyle/>
          <a:p>
            <a:r>
              <a:rPr lang="en-GB">
                <a:solidFill>
                  <a:srgbClr val="333333"/>
                </a:solidFill>
                <a:latin typeface="Epilogue" panose="020B0604020202020204" charset="0"/>
                <a:cs typeface="Epilogue" panose="020B0604020202020204" charset="0"/>
              </a:rPr>
              <a:t>Die </a:t>
            </a:r>
            <a:r>
              <a:rPr lang="en-GB" err="1">
                <a:solidFill>
                  <a:srgbClr val="333333"/>
                </a:solidFill>
                <a:latin typeface="Epilogue" panose="020B0604020202020204" charset="0"/>
                <a:cs typeface="Epilogue" panose="020B0604020202020204" charset="0"/>
              </a:rPr>
              <a:t>Windgeschwindigkeit</a:t>
            </a:r>
            <a:r>
              <a:rPr lang="en-GB">
                <a:solidFill>
                  <a:srgbClr val="333333"/>
                </a:solidFill>
                <a:latin typeface="Epilogue" panose="020B0604020202020204" charset="0"/>
                <a:cs typeface="Epilogue" panose="020B0604020202020204" charset="0"/>
              </a:rPr>
              <a:t> </a:t>
            </a:r>
            <a:r>
              <a:rPr lang="en-GB" err="1">
                <a:solidFill>
                  <a:srgbClr val="333333"/>
                </a:solidFill>
                <a:latin typeface="Epilogue" panose="020B0604020202020204" charset="0"/>
                <a:cs typeface="Epilogue" panose="020B0604020202020204" charset="0"/>
              </a:rPr>
              <a:t>wird</a:t>
            </a:r>
            <a:r>
              <a:rPr lang="en-GB">
                <a:solidFill>
                  <a:srgbClr val="333333"/>
                </a:solidFill>
                <a:latin typeface="Epilogue" panose="020B0604020202020204" charset="0"/>
                <a:cs typeface="Epilogue" panose="020B0604020202020204" charset="0"/>
              </a:rPr>
              <a:t> </a:t>
            </a:r>
            <a:r>
              <a:rPr lang="en-GB" err="1">
                <a:solidFill>
                  <a:srgbClr val="333333"/>
                </a:solidFill>
                <a:latin typeface="Epilogue" panose="020B0604020202020204" charset="0"/>
                <a:cs typeface="Epilogue" panose="020B0604020202020204" charset="0"/>
              </a:rPr>
              <a:t>beeinflusst</a:t>
            </a:r>
            <a:r>
              <a:rPr lang="en-GB">
                <a:solidFill>
                  <a:srgbClr val="333333"/>
                </a:solidFill>
                <a:latin typeface="Epilogue" panose="020B0604020202020204" charset="0"/>
                <a:cs typeface="Epilogue" panose="020B0604020202020204" charset="0"/>
              </a:rPr>
              <a:t> </a:t>
            </a:r>
            <a:r>
              <a:rPr lang="en-GB" err="1">
                <a:solidFill>
                  <a:srgbClr val="333333"/>
                </a:solidFill>
                <a:latin typeface="Epilogue" panose="020B0604020202020204" charset="0"/>
                <a:cs typeface="Epilogue" panose="020B0604020202020204" charset="0"/>
              </a:rPr>
              <a:t>durch</a:t>
            </a:r>
            <a:r>
              <a:rPr lang="en-GB">
                <a:solidFill>
                  <a:srgbClr val="333333"/>
                </a:solidFill>
                <a:latin typeface="Epilogue" panose="020B0604020202020204" charset="0"/>
                <a:cs typeface="Epilogue" panose="020B0604020202020204" charset="0"/>
              </a:rPr>
              <a:t>:</a:t>
            </a:r>
            <a:endParaRPr lang="en-GB" noProof="0">
              <a:solidFill>
                <a:srgbClr val="333333"/>
              </a:solidFill>
              <a:latin typeface="Epilogue" panose="020B0604020202020204" charset="0"/>
              <a:cs typeface="Epilogue" panose="020B0604020202020204" charset="0"/>
            </a:endParaRPr>
          </a:p>
        </p:txBody>
      </p:sp>
      <p:sp>
        <p:nvSpPr>
          <p:cNvPr id="2" name="Untertitel 1">
            <a:extLst>
              <a:ext uri="{FF2B5EF4-FFF2-40B4-BE49-F238E27FC236}">
                <a16:creationId xmlns:a16="http://schemas.microsoft.com/office/drawing/2014/main" id="{37C46FA7-9DBC-4AB1-A914-F4704FD81A2F}"/>
              </a:ext>
            </a:extLst>
          </p:cNvPr>
          <p:cNvSpPr>
            <a:spLocks noGrp="1"/>
          </p:cNvSpPr>
          <p:nvPr>
            <p:ph type="subTitle" idx="1"/>
          </p:nvPr>
        </p:nvSpPr>
        <p:spPr>
          <a:xfrm>
            <a:off x="1595304" y="1890328"/>
            <a:ext cx="3111258" cy="576000"/>
          </a:xfrm>
        </p:spPr>
        <p:txBody>
          <a:bodyPr/>
          <a:lstStyle/>
          <a:p>
            <a:pPr>
              <a:buClr>
                <a:srgbClr val="000000"/>
              </a:buClr>
              <a:buFont typeface="Arial" panose="020B0604020202020204" pitchFamily="34" charset="0"/>
              <a:buChar char="•"/>
            </a:pPr>
            <a:r>
              <a:rPr lang="de-DE" sz="1200">
                <a:latin typeface="Sofia Sans" panose="020B0604020202020204" charset="0"/>
              </a:rPr>
              <a:t>Starke und unvorhersehbare Änderungen von Windgeschwindigkeit und -richtung</a:t>
            </a:r>
          </a:p>
          <a:p>
            <a:pPr>
              <a:buClr>
                <a:srgbClr val="000000"/>
              </a:buClr>
              <a:buFont typeface="Arial" panose="020B0604020202020204" pitchFamily="34" charset="0"/>
              <a:buChar char="•"/>
            </a:pPr>
            <a:r>
              <a:rPr lang="de-DE" sz="1200">
                <a:latin typeface="Sofia Sans" panose="020B0604020202020204" charset="0"/>
              </a:rPr>
              <a:t>Manchmal müssen Turbinen abgeschaltet werden, um Schäden zu vermeiden</a:t>
            </a:r>
          </a:p>
        </p:txBody>
      </p:sp>
      <p:sp>
        <p:nvSpPr>
          <p:cNvPr id="3" name="Untertitel 2">
            <a:extLst>
              <a:ext uri="{FF2B5EF4-FFF2-40B4-BE49-F238E27FC236}">
                <a16:creationId xmlns:a16="http://schemas.microsoft.com/office/drawing/2014/main" id="{E9AE31C0-6688-E274-DAA4-19EC87CBE8ED}"/>
              </a:ext>
            </a:extLst>
          </p:cNvPr>
          <p:cNvSpPr>
            <a:spLocks noGrp="1"/>
          </p:cNvSpPr>
          <p:nvPr>
            <p:ph type="subTitle" idx="2"/>
          </p:nvPr>
        </p:nvSpPr>
        <p:spPr>
          <a:xfrm>
            <a:off x="1595304" y="3622913"/>
            <a:ext cx="3111261" cy="576000"/>
          </a:xfrm>
        </p:spPr>
        <p:txBody>
          <a:bodyPr/>
          <a:lstStyle/>
          <a:p>
            <a:pPr>
              <a:buClr>
                <a:srgbClr val="000000"/>
              </a:buClr>
              <a:buFont typeface="Arial" panose="020B0604020202020204" pitchFamily="34" charset="0"/>
              <a:buChar char="•"/>
            </a:pPr>
            <a:r>
              <a:rPr lang="de-DE" sz="1200">
                <a:latin typeface="Sofia Sans" panose="020B0604020202020204" charset="0"/>
              </a:rPr>
              <a:t>Unregelmäßige, wirbelnde Luftbewegungen</a:t>
            </a:r>
          </a:p>
          <a:p>
            <a:pPr>
              <a:buClr>
                <a:srgbClr val="000000"/>
              </a:buClr>
              <a:buFont typeface="Arial" panose="020B0604020202020204" pitchFamily="34" charset="0"/>
              <a:buChar char="•"/>
            </a:pPr>
            <a:r>
              <a:rPr lang="de-DE" sz="1200">
                <a:latin typeface="Sofia Sans" panose="020B0604020202020204" charset="0"/>
              </a:rPr>
              <a:t>Entstehen z. B. durch Hindernisse, wechselnde Windrichtungen oder Temperaturunterschiede</a:t>
            </a:r>
          </a:p>
        </p:txBody>
      </p:sp>
      <p:sp>
        <p:nvSpPr>
          <p:cNvPr id="4" name="Untertitel 3">
            <a:extLst>
              <a:ext uri="{FF2B5EF4-FFF2-40B4-BE49-F238E27FC236}">
                <a16:creationId xmlns:a16="http://schemas.microsoft.com/office/drawing/2014/main" id="{2F9BEE1A-51C6-B361-E58D-CC4968546998}"/>
              </a:ext>
            </a:extLst>
          </p:cNvPr>
          <p:cNvSpPr>
            <a:spLocks noGrp="1"/>
          </p:cNvSpPr>
          <p:nvPr>
            <p:ph type="subTitle" idx="3"/>
          </p:nvPr>
        </p:nvSpPr>
        <p:spPr>
          <a:xfrm>
            <a:off x="5498753" y="1890328"/>
            <a:ext cx="3111258" cy="576000"/>
          </a:xfrm>
        </p:spPr>
        <p:txBody>
          <a:bodyPr/>
          <a:lstStyle/>
          <a:p>
            <a:pPr marL="425450" indent="-285750">
              <a:buClr>
                <a:srgbClr val="000000"/>
              </a:buClr>
              <a:buFont typeface="Arial" panose="020B0604020202020204" pitchFamily="34" charset="0"/>
              <a:buChar char="•"/>
            </a:pPr>
            <a:r>
              <a:rPr lang="de-DE" sz="1200">
                <a:latin typeface="Sofia Sans" panose="020B0604020202020204" charset="0"/>
              </a:rPr>
              <a:t>Meist stärkerer und gleichmäßigerer Wind in der Höhe</a:t>
            </a:r>
          </a:p>
          <a:p>
            <a:pPr marL="425450" indent="-285750">
              <a:buClr>
                <a:srgbClr val="000000"/>
              </a:buClr>
              <a:buFont typeface="Arial" panose="020B0604020202020204" pitchFamily="34" charset="0"/>
              <a:buChar char="•"/>
            </a:pPr>
            <a:r>
              <a:rPr lang="de-DE" sz="1200">
                <a:latin typeface="Sofia Sans" panose="020B0604020202020204" charset="0"/>
              </a:rPr>
              <a:t>In Bodennähe ist der Wind oft schwächer, da er durch Hindernisse abgebremst wird</a:t>
            </a:r>
          </a:p>
        </p:txBody>
      </p:sp>
      <p:sp>
        <p:nvSpPr>
          <p:cNvPr id="11" name="Untertitel 10">
            <a:extLst>
              <a:ext uri="{FF2B5EF4-FFF2-40B4-BE49-F238E27FC236}">
                <a16:creationId xmlns:a16="http://schemas.microsoft.com/office/drawing/2014/main" id="{4F082EF3-8AF9-4F98-5076-4F13E7A28E4C}"/>
              </a:ext>
            </a:extLst>
          </p:cNvPr>
          <p:cNvSpPr>
            <a:spLocks noGrp="1"/>
          </p:cNvSpPr>
          <p:nvPr>
            <p:ph type="subTitle" idx="4"/>
          </p:nvPr>
        </p:nvSpPr>
        <p:spPr>
          <a:xfrm>
            <a:off x="5498777" y="3622913"/>
            <a:ext cx="3111234" cy="576000"/>
          </a:xfrm>
        </p:spPr>
        <p:txBody>
          <a:bodyPr/>
          <a:lstStyle/>
          <a:p>
            <a:pPr>
              <a:buClr>
                <a:srgbClr val="000000"/>
              </a:buClr>
              <a:buFont typeface="Arial" panose="020B0604020202020204" pitchFamily="34" charset="0"/>
              <a:buChar char="•"/>
            </a:pPr>
            <a:r>
              <a:rPr lang="de-DE" sz="1200">
                <a:latin typeface="Sofia Sans" panose="020B0604020202020204" charset="0"/>
              </a:rPr>
              <a:t>Offene Flächen, Küsten oder Meere sind meist windiger als Wälder oder Städte</a:t>
            </a:r>
          </a:p>
        </p:txBody>
      </p:sp>
      <p:sp>
        <p:nvSpPr>
          <p:cNvPr id="16" name="Untertitel 15">
            <a:extLst>
              <a:ext uri="{FF2B5EF4-FFF2-40B4-BE49-F238E27FC236}">
                <a16:creationId xmlns:a16="http://schemas.microsoft.com/office/drawing/2014/main" id="{E2B0E6B6-A307-D976-5522-B79DA73166C0}"/>
              </a:ext>
            </a:extLst>
          </p:cNvPr>
          <p:cNvSpPr>
            <a:spLocks noGrp="1"/>
          </p:cNvSpPr>
          <p:nvPr>
            <p:ph type="subTitle" idx="9"/>
          </p:nvPr>
        </p:nvSpPr>
        <p:spPr>
          <a:xfrm>
            <a:off x="1595305" y="1467798"/>
            <a:ext cx="2812795" cy="872700"/>
          </a:xfrm>
        </p:spPr>
        <p:txBody>
          <a:bodyPr/>
          <a:lstStyle/>
          <a:p>
            <a:r>
              <a:rPr lang="de-DE" sz="1600">
                <a:latin typeface="Sofia Sans" panose="020B0604020202020204" charset="0"/>
              </a:rPr>
              <a:t>Stürme:</a:t>
            </a:r>
          </a:p>
          <a:p>
            <a:r>
              <a:rPr lang="de-DE" sz="1600">
                <a:latin typeface="Sofia Sans" panose="020B0604020202020204" charset="0"/>
              </a:rPr>
              <a:t> </a:t>
            </a:r>
          </a:p>
        </p:txBody>
      </p:sp>
      <p:sp>
        <p:nvSpPr>
          <p:cNvPr id="17" name="Untertitel 16">
            <a:extLst>
              <a:ext uri="{FF2B5EF4-FFF2-40B4-BE49-F238E27FC236}">
                <a16:creationId xmlns:a16="http://schemas.microsoft.com/office/drawing/2014/main" id="{32376ADD-60E0-90B5-77ED-89860E797DD1}"/>
              </a:ext>
            </a:extLst>
          </p:cNvPr>
          <p:cNvSpPr>
            <a:spLocks noGrp="1"/>
          </p:cNvSpPr>
          <p:nvPr>
            <p:ph type="subTitle" idx="13"/>
          </p:nvPr>
        </p:nvSpPr>
        <p:spPr>
          <a:xfrm>
            <a:off x="1595250" y="3347669"/>
            <a:ext cx="2931900" cy="438997"/>
          </a:xfrm>
        </p:spPr>
        <p:txBody>
          <a:bodyPr/>
          <a:lstStyle/>
          <a:p>
            <a:r>
              <a:rPr lang="de-DE" sz="1600">
                <a:latin typeface="Sofia Sans" panose="020B0604020202020204" charset="0"/>
              </a:rPr>
              <a:t>Turbulenzen:</a:t>
            </a:r>
          </a:p>
        </p:txBody>
      </p:sp>
      <p:sp>
        <p:nvSpPr>
          <p:cNvPr id="18" name="Untertitel 17">
            <a:extLst>
              <a:ext uri="{FF2B5EF4-FFF2-40B4-BE49-F238E27FC236}">
                <a16:creationId xmlns:a16="http://schemas.microsoft.com/office/drawing/2014/main" id="{ED8A044E-9092-A5DF-7F13-017F96929BB6}"/>
              </a:ext>
            </a:extLst>
          </p:cNvPr>
          <p:cNvSpPr>
            <a:spLocks noGrp="1"/>
          </p:cNvSpPr>
          <p:nvPr>
            <p:ph type="subTitle" idx="14"/>
          </p:nvPr>
        </p:nvSpPr>
        <p:spPr/>
        <p:txBody>
          <a:bodyPr/>
          <a:lstStyle/>
          <a:p>
            <a:r>
              <a:rPr lang="de-DE" sz="1600">
                <a:latin typeface="Sofia Sans" panose="020B0604020202020204" charset="0"/>
              </a:rPr>
              <a:t>Höhe:</a:t>
            </a:r>
          </a:p>
          <a:p>
            <a:endParaRPr lang="de-DE">
              <a:latin typeface="Sofia Sans" panose="020B0604020202020204" charset="0"/>
            </a:endParaRPr>
          </a:p>
        </p:txBody>
      </p:sp>
      <p:sp>
        <p:nvSpPr>
          <p:cNvPr id="19" name="Untertitel 18">
            <a:extLst>
              <a:ext uri="{FF2B5EF4-FFF2-40B4-BE49-F238E27FC236}">
                <a16:creationId xmlns:a16="http://schemas.microsoft.com/office/drawing/2014/main" id="{3684925B-02A1-2C5F-C2F8-2FF3AB9AB03B}"/>
              </a:ext>
            </a:extLst>
          </p:cNvPr>
          <p:cNvSpPr>
            <a:spLocks noGrp="1"/>
          </p:cNvSpPr>
          <p:nvPr>
            <p:ph type="subTitle" idx="15"/>
          </p:nvPr>
        </p:nvSpPr>
        <p:spPr>
          <a:xfrm>
            <a:off x="5498750" y="3328586"/>
            <a:ext cx="2931900" cy="426315"/>
          </a:xfrm>
        </p:spPr>
        <p:txBody>
          <a:bodyPr/>
          <a:lstStyle/>
          <a:p>
            <a:r>
              <a:rPr lang="de-DE" sz="1600">
                <a:latin typeface="Sofia Sans" panose="020B0604020202020204" charset="0"/>
              </a:rPr>
              <a:t>Umgebung:</a:t>
            </a:r>
          </a:p>
        </p:txBody>
      </p:sp>
      <p:pic>
        <p:nvPicPr>
          <p:cNvPr id="21" name="Picture 7" descr="A wind turbines in a field&#10;&#10;Description automatically generated">
            <a:extLst>
              <a:ext uri="{FF2B5EF4-FFF2-40B4-BE49-F238E27FC236}">
                <a16:creationId xmlns:a16="http://schemas.microsoft.com/office/drawing/2014/main" id="{5BB38E23-8FE7-1C75-315B-B8716CA48C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345" y="1481628"/>
            <a:ext cx="1007905" cy="997382"/>
          </a:xfrm>
          <a:prstGeom prst="rect">
            <a:avLst/>
          </a:prstGeom>
          <a:ln>
            <a:noFill/>
          </a:ln>
          <a:effectLst>
            <a:softEdge rad="112500"/>
          </a:effectLst>
        </p:spPr>
      </p:pic>
      <p:pic>
        <p:nvPicPr>
          <p:cNvPr id="22" name="Picture 1">
            <a:extLst>
              <a:ext uri="{FF2B5EF4-FFF2-40B4-BE49-F238E27FC236}">
                <a16:creationId xmlns:a16="http://schemas.microsoft.com/office/drawing/2014/main" id="{410C8581-A551-0C9D-C662-22F055CBC0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7345" y="3209280"/>
            <a:ext cx="1029229" cy="1001547"/>
          </a:xfrm>
          <a:prstGeom prst="rect">
            <a:avLst/>
          </a:prstGeom>
          <a:ln>
            <a:noFill/>
          </a:ln>
          <a:effectLst>
            <a:softEdge rad="112500"/>
          </a:effectLst>
        </p:spPr>
      </p:pic>
      <p:pic>
        <p:nvPicPr>
          <p:cNvPr id="23" name="Grafik 22" descr="Bergszenerie Silhouette">
            <a:extLst>
              <a:ext uri="{FF2B5EF4-FFF2-40B4-BE49-F238E27FC236}">
                <a16:creationId xmlns:a16="http://schemas.microsoft.com/office/drawing/2014/main" id="{11F99A22-7AC9-6A56-CBBD-341AD78F5E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45455" y="1467798"/>
            <a:ext cx="914400" cy="914400"/>
          </a:xfrm>
          <a:prstGeom prst="rect">
            <a:avLst/>
          </a:prstGeom>
        </p:spPr>
      </p:pic>
      <p:pic>
        <p:nvPicPr>
          <p:cNvPr id="24" name="Grafik 23" descr="Leuchtturmszenerie Silhouette">
            <a:extLst>
              <a:ext uri="{FF2B5EF4-FFF2-40B4-BE49-F238E27FC236}">
                <a16:creationId xmlns:a16="http://schemas.microsoft.com/office/drawing/2014/main" id="{E5FABDB4-9BFF-6EDB-46F1-469E366F78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06562" y="3244456"/>
            <a:ext cx="914212" cy="914400"/>
          </a:xfrm>
          <a:prstGeom prst="rect">
            <a:avLst/>
          </a:prstGeom>
        </p:spPr>
      </p:pic>
      <p:grpSp>
        <p:nvGrpSpPr>
          <p:cNvPr id="5" name="Gruppieren 4">
            <a:extLst>
              <a:ext uri="{FF2B5EF4-FFF2-40B4-BE49-F238E27FC236}">
                <a16:creationId xmlns:a16="http://schemas.microsoft.com/office/drawing/2014/main" id="{87F4F46B-3B2F-215C-92F2-28664E67AD30}"/>
              </a:ext>
            </a:extLst>
          </p:cNvPr>
          <p:cNvGrpSpPr/>
          <p:nvPr/>
        </p:nvGrpSpPr>
        <p:grpSpPr>
          <a:xfrm>
            <a:off x="8971221" y="0"/>
            <a:ext cx="982865" cy="655243"/>
            <a:chOff x="8971221" y="0"/>
            <a:chExt cx="982865" cy="655243"/>
          </a:xfrm>
        </p:grpSpPr>
        <p:sp>
          <p:nvSpPr>
            <p:cNvPr id="7" name="Rechteck 6">
              <a:extLst>
                <a:ext uri="{FF2B5EF4-FFF2-40B4-BE49-F238E27FC236}">
                  <a16:creationId xmlns:a16="http://schemas.microsoft.com/office/drawing/2014/main" id="{F39825C2-02EA-A8CD-9AF8-941657117E3A}"/>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descr="Ein Bild, das Grafiken, Schrift, Logo, Kreis enthält.&#10;&#10;KI-generierte Inhalte können fehlerhaft sein.">
              <a:extLst>
                <a:ext uri="{FF2B5EF4-FFF2-40B4-BE49-F238E27FC236}">
                  <a16:creationId xmlns:a16="http://schemas.microsoft.com/office/drawing/2014/main" id="{46EE5EB5-81C3-67C7-7EC0-7681BD7344F3}"/>
                </a:ext>
              </a:extLst>
            </p:cNvPr>
            <p:cNvPicPr>
              <a:picLocks noChangeAspect="1"/>
            </p:cNvPicPr>
            <p:nvPr/>
          </p:nvPicPr>
          <p:blipFill>
            <a:blip r:embed="rId10"/>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829096739"/>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a:xfrm>
            <a:off x="622278" y="539499"/>
            <a:ext cx="7704000" cy="572700"/>
          </a:xfrm>
        </p:spPr>
        <p:txBody>
          <a:bodyPr/>
          <a:lstStyle/>
          <a:p>
            <a:r>
              <a:rPr lang="de-DE" noProof="0"/>
              <a:t>Wind kann Arbeit verrichten</a:t>
            </a:r>
          </a:p>
        </p:txBody>
      </p:sp>
      <p:sp>
        <p:nvSpPr>
          <p:cNvPr id="7" name="Textfeld 6">
            <a:extLst>
              <a:ext uri="{FF2B5EF4-FFF2-40B4-BE49-F238E27FC236}">
                <a16:creationId xmlns:a16="http://schemas.microsoft.com/office/drawing/2014/main" id="{093A833E-F483-48B3-840B-1348CCE3E9B7}"/>
              </a:ext>
            </a:extLst>
          </p:cNvPr>
          <p:cNvSpPr txBox="1"/>
          <p:nvPr/>
        </p:nvSpPr>
        <p:spPr>
          <a:xfrm>
            <a:off x="622278" y="1683865"/>
            <a:ext cx="4589429"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b="1" noProof="0">
              <a:latin typeface="Sofia Sans"/>
            </a:endParaRPr>
          </a:p>
          <a:p>
            <a:endParaRPr lang="de-DE">
              <a:latin typeface="Sofia Sans" panose="020B0604020202020204" charset="0"/>
            </a:endParaRPr>
          </a:p>
          <a:p>
            <a:r>
              <a:rPr lang="de-DE">
                <a:latin typeface="Sofia Sans"/>
              </a:rPr>
              <a:t>Wir finden heraus, wie Windenergie                                       Gewichte anheben kann.</a:t>
            </a:r>
          </a:p>
          <a:p>
            <a:r>
              <a:rPr lang="de-DE">
                <a:latin typeface="Sofia Sans"/>
              </a:rPr>
              <a:t>Öffnet euer Arbeitsbuch auf Seite 30.</a:t>
            </a:r>
            <a:endParaRPr lang="de-DE" sz="1800" b="1" noProof="0">
              <a:latin typeface="Sofia Sans"/>
            </a:endParaRPr>
          </a:p>
        </p:txBody>
      </p:sp>
      <p:pic>
        <p:nvPicPr>
          <p:cNvPr id="3" name="Grafik 4" descr="Würfel Silhouette">
            <a:extLst>
              <a:ext uri="{FF2B5EF4-FFF2-40B4-BE49-F238E27FC236}">
                <a16:creationId xmlns:a16="http://schemas.microsoft.com/office/drawing/2014/main" id="{FF2AE534-15E7-7A8E-82F4-9E8B1431ED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8176" y="270877"/>
            <a:ext cx="1617063" cy="1682645"/>
          </a:xfrm>
          <a:prstGeom prst="rect">
            <a:avLst/>
          </a:prstGeom>
        </p:spPr>
      </p:pic>
      <p:sp>
        <p:nvSpPr>
          <p:cNvPr id="4" name="Ellipse 3">
            <a:extLst>
              <a:ext uri="{FF2B5EF4-FFF2-40B4-BE49-F238E27FC236}">
                <a16:creationId xmlns:a16="http://schemas.microsoft.com/office/drawing/2014/main" id="{6D603E75-04BB-9264-1D80-613860965FAB}"/>
              </a:ext>
            </a:extLst>
          </p:cNvPr>
          <p:cNvSpPr>
            <a:spLocks noChangeAspect="1"/>
          </p:cNvSpPr>
          <p:nvPr/>
        </p:nvSpPr>
        <p:spPr>
          <a:xfrm>
            <a:off x="754751" y="1469548"/>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15544"/>
              </a:solidFill>
              <a:effectLst/>
              <a:uLnTx/>
              <a:uFillTx/>
              <a:latin typeface="Arial"/>
              <a:ea typeface="+mn-ea"/>
              <a:cs typeface="+mn-cs"/>
            </a:endParaRPr>
          </a:p>
        </p:txBody>
      </p:sp>
      <p:pic>
        <p:nvPicPr>
          <p:cNvPr id="5" name="Grafik 4" descr="Lupe mit einfarbiger Füllung">
            <a:extLst>
              <a:ext uri="{FF2B5EF4-FFF2-40B4-BE49-F238E27FC236}">
                <a16:creationId xmlns:a16="http://schemas.microsoft.com/office/drawing/2014/main" id="{A4ADE809-2CB2-A1EE-54B7-C387A2EFCB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6977" y="1552148"/>
            <a:ext cx="324000" cy="324000"/>
          </a:xfrm>
          <a:prstGeom prst="rect">
            <a:avLst/>
          </a:prstGeom>
        </p:spPr>
      </p:pic>
      <p:sp>
        <p:nvSpPr>
          <p:cNvPr id="6" name="Untertitel 5">
            <a:extLst>
              <a:ext uri="{FF2B5EF4-FFF2-40B4-BE49-F238E27FC236}">
                <a16:creationId xmlns:a16="http://schemas.microsoft.com/office/drawing/2014/main" id="{F3F4EFC4-0EC5-B34C-F901-AD2906358C1C}"/>
              </a:ext>
            </a:extLst>
          </p:cNvPr>
          <p:cNvSpPr txBox="1">
            <a:spLocks/>
          </p:cNvSpPr>
          <p:nvPr/>
        </p:nvSpPr>
        <p:spPr>
          <a:xfrm>
            <a:off x="1105110" y="1504827"/>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450" noProof="0"/>
              <a:t>Experiment</a:t>
            </a:r>
          </a:p>
        </p:txBody>
      </p:sp>
      <p:pic>
        <p:nvPicPr>
          <p:cNvPr id="8" name="Picture 19" descr="A paper windmill on a table&#10;&#10;Description automatically generated">
            <a:extLst>
              <a:ext uri="{FF2B5EF4-FFF2-40B4-BE49-F238E27FC236}">
                <a16:creationId xmlns:a16="http://schemas.microsoft.com/office/drawing/2014/main" id="{9FD51BB9-A959-07E4-5C3C-AE56504CB64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211707" y="1577988"/>
            <a:ext cx="2261346" cy="2919787"/>
          </a:xfrm>
          <a:prstGeom prst="rect">
            <a:avLst/>
          </a:prstGeom>
        </p:spPr>
      </p:pic>
      <p:sp>
        <p:nvSpPr>
          <p:cNvPr id="9" name="Untertitel 5">
            <a:extLst>
              <a:ext uri="{FF2B5EF4-FFF2-40B4-BE49-F238E27FC236}">
                <a16:creationId xmlns:a16="http://schemas.microsoft.com/office/drawing/2014/main" id="{E90A2D4B-76DD-A491-96BE-848ECB641BA0}"/>
              </a:ext>
            </a:extLst>
          </p:cNvPr>
          <p:cNvSpPr txBox="1">
            <a:spLocks/>
          </p:cNvSpPr>
          <p:nvPr/>
        </p:nvSpPr>
        <p:spPr>
          <a:xfrm>
            <a:off x="1160977" y="3098870"/>
            <a:ext cx="3934909" cy="1153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400">
                <a:latin typeface="Sofia Sans"/>
              </a:rPr>
              <a:t>Aufgaben  1</a:t>
            </a:r>
            <a:r>
              <a:rPr lang="de-DE" sz="1200">
                <a:latin typeface="Sofia Sans"/>
              </a:rPr>
              <a:t>–</a:t>
            </a:r>
            <a:r>
              <a:rPr lang="de-DE" sz="1400">
                <a:latin typeface="Sofia Sans"/>
              </a:rPr>
              <a:t>4: </a:t>
            </a:r>
            <a:r>
              <a:rPr lang="de-DE" sz="1400" b="0">
                <a:latin typeface="Sofia Sans"/>
              </a:rPr>
              <a:t>Notiert eure Beobachtungen und übertragt sie auf reale Bedingungen. Öffnet dafür euer Arbeitsbuch auf den Seiten 30–31.</a:t>
            </a:r>
            <a:endParaRPr lang="de-DE" sz="1400" noProof="0">
              <a:latin typeface="Sofia Sans"/>
            </a:endParaRPr>
          </a:p>
        </p:txBody>
      </p:sp>
      <p:sp>
        <p:nvSpPr>
          <p:cNvPr id="10" name="Ellipse 9">
            <a:extLst>
              <a:ext uri="{FF2B5EF4-FFF2-40B4-BE49-F238E27FC236}">
                <a16:creationId xmlns:a16="http://schemas.microsoft.com/office/drawing/2014/main" id="{468C18F7-B156-A7AC-744E-0AD83ED3DE0E}"/>
              </a:ext>
            </a:extLst>
          </p:cNvPr>
          <p:cNvSpPr>
            <a:spLocks noChangeAspect="1"/>
          </p:cNvSpPr>
          <p:nvPr/>
        </p:nvSpPr>
        <p:spPr>
          <a:xfrm>
            <a:off x="786287" y="3079433"/>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a:p>
        </p:txBody>
      </p:sp>
      <p:pic>
        <p:nvPicPr>
          <p:cNvPr id="11" name="Grafik 10" descr="Skizze mit einfarbiger Füllung">
            <a:extLst>
              <a:ext uri="{FF2B5EF4-FFF2-40B4-BE49-F238E27FC236}">
                <a16:creationId xmlns:a16="http://schemas.microsoft.com/office/drawing/2014/main" id="{59A75501-7EF5-29CE-777A-9DC141ED74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6718" y="3174877"/>
            <a:ext cx="386034" cy="379044"/>
          </a:xfrm>
          <a:prstGeom prst="rect">
            <a:avLst/>
          </a:prstGeom>
        </p:spPr>
      </p:pic>
      <p:sp>
        <p:nvSpPr>
          <p:cNvPr id="13" name="Textfeld 12">
            <a:extLst>
              <a:ext uri="{FF2B5EF4-FFF2-40B4-BE49-F238E27FC236}">
                <a16:creationId xmlns:a16="http://schemas.microsoft.com/office/drawing/2014/main" id="{4F48E62A-3B18-4132-4BB0-67B87747AA0D}"/>
              </a:ext>
            </a:extLst>
          </p:cNvPr>
          <p:cNvSpPr txBox="1"/>
          <p:nvPr/>
        </p:nvSpPr>
        <p:spPr>
          <a:xfrm>
            <a:off x="4716382" y="4503000"/>
            <a:ext cx="3449608" cy="523220"/>
          </a:xfrm>
          <a:prstGeom prst="rect">
            <a:avLst/>
          </a:prstGeom>
          <a:noFill/>
        </p:spPr>
        <p:txBody>
          <a:bodyPr wrap="square">
            <a:spAutoFit/>
          </a:bodyPr>
          <a:lstStyle/>
          <a:p>
            <a:r>
              <a:rPr lang="de-DE" noProof="0">
                <a:latin typeface="Sofia Sans"/>
              </a:rPr>
              <a:t>Wir verwenden die Papierwindrose, die wir im vorherigen Versuch gebaut haben.</a:t>
            </a:r>
          </a:p>
        </p:txBody>
      </p:sp>
    </p:spTree>
    <p:extLst>
      <p:ext uri="{BB962C8B-B14F-4D97-AF65-F5344CB8AC3E}">
        <p14:creationId xmlns:p14="http://schemas.microsoft.com/office/powerpoint/2010/main" val="3470424952"/>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de-DE"/>
              <a:t>Windkraft nutzen, um Arbeit zu verrichten</a:t>
            </a:r>
            <a:endParaRPr lang="de-DE" noProof="0"/>
          </a:p>
        </p:txBody>
      </p:sp>
      <p:sp>
        <p:nvSpPr>
          <p:cNvPr id="7" name="Textfeld 6">
            <a:extLst>
              <a:ext uri="{FF2B5EF4-FFF2-40B4-BE49-F238E27FC236}">
                <a16:creationId xmlns:a16="http://schemas.microsoft.com/office/drawing/2014/main" id="{093A833E-F483-48B3-840B-1348CCE3E9B7}"/>
              </a:ext>
            </a:extLst>
          </p:cNvPr>
          <p:cNvSpPr txBox="1"/>
          <p:nvPr/>
        </p:nvSpPr>
        <p:spPr>
          <a:xfrm>
            <a:off x="720001" y="1112200"/>
            <a:ext cx="378028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b="1" noProof="0">
              <a:solidFill>
                <a:schemeClr val="tx1"/>
              </a:solidFill>
              <a:latin typeface="Sofia Sans"/>
            </a:endParaRPr>
          </a:p>
          <a:p>
            <a:r>
              <a:rPr lang="de-DE" b="1">
                <a:solidFill>
                  <a:schemeClr val="tx1"/>
                </a:solidFill>
                <a:latin typeface="Sofia Sans"/>
              </a:rPr>
              <a:t>Was bedeutet es, Wind zu nutzen?</a:t>
            </a:r>
            <a:endParaRPr lang="de-DE">
              <a:solidFill>
                <a:schemeClr val="tx1"/>
              </a:solidFill>
            </a:endParaRPr>
          </a:p>
          <a:p>
            <a:pPr marL="285750" indent="-285750">
              <a:buFont typeface="Arial" panose="020B0604020202020204" pitchFamily="34" charset="0"/>
              <a:buChar char="•"/>
            </a:pPr>
            <a:r>
              <a:rPr lang="de-DE">
                <a:solidFill>
                  <a:schemeClr val="tx1"/>
                </a:solidFill>
                <a:latin typeface="Sofia Sans"/>
              </a:rPr>
              <a:t>Die Bewegung des Windes gezielt einsetzen, um etwas anzutreiben oder zu bewegen.</a:t>
            </a:r>
            <a:endParaRPr lang="de-DE" noProof="0">
              <a:solidFill>
                <a:schemeClr val="tx1"/>
              </a:solidFill>
            </a:endParaRPr>
          </a:p>
          <a:p>
            <a:pPr marL="285750" indent="-285750">
              <a:buFont typeface="Wingdings" panose="05000000000000000000" pitchFamily="2" charset="2"/>
              <a:buChar char="Ø"/>
            </a:pPr>
            <a:endParaRPr lang="de-DE" noProof="0">
              <a:solidFill>
                <a:schemeClr val="tx1"/>
              </a:solidFill>
            </a:endParaRPr>
          </a:p>
          <a:p>
            <a:r>
              <a:rPr lang="de-DE" b="1">
                <a:solidFill>
                  <a:schemeClr val="tx1"/>
                </a:solidFill>
                <a:latin typeface="Sofia Sans"/>
              </a:rPr>
              <a:t>In der Physik spricht man von Arbeit, wenn eine Kraft ein Objekt über eine Strecke bewegt.</a:t>
            </a:r>
            <a:endParaRPr lang="de-DE" b="1" noProof="0">
              <a:solidFill>
                <a:schemeClr val="tx1"/>
              </a:solidFill>
              <a:latin typeface="Sofia Sans"/>
            </a:endParaRPr>
          </a:p>
          <a:p>
            <a:pPr marL="285750" indent="-285750">
              <a:buFont typeface="Arial" panose="020B0604020202020204" pitchFamily="34" charset="0"/>
              <a:buChar char="•"/>
            </a:pPr>
            <a:r>
              <a:rPr lang="de-DE">
                <a:solidFill>
                  <a:schemeClr val="tx1"/>
                </a:solidFill>
                <a:latin typeface="Sofia Sans"/>
              </a:rPr>
              <a:t>Bei einer Windkraftanlage wirkt der Wind auf die Rotorblätter. Dadurch geraten sie in Bewegung, und diese Bewegung wird weiter genutzt, zum Beispiel zur Stromerzeugung.</a:t>
            </a:r>
          </a:p>
          <a:p>
            <a:pPr marL="285750" indent="-285750">
              <a:buFont typeface="Wingdings" panose="05000000000000000000" pitchFamily="2" charset="2"/>
              <a:buChar char="Ø"/>
            </a:pPr>
            <a:endParaRPr lang="de-DE">
              <a:solidFill>
                <a:schemeClr val="tx1"/>
              </a:solidFill>
              <a:latin typeface="Sofia Sans"/>
            </a:endParaRPr>
          </a:p>
          <a:p>
            <a:endParaRPr lang="de-DE" b="1" noProof="0">
              <a:solidFill>
                <a:schemeClr val="tx1"/>
              </a:solidFill>
              <a:latin typeface="Sofia Sans"/>
            </a:endParaRPr>
          </a:p>
          <a:p>
            <a:endParaRPr lang="de-DE" noProof="0">
              <a:solidFill>
                <a:schemeClr val="tx1"/>
              </a:solidFill>
            </a:endParaRPr>
          </a:p>
          <a:p>
            <a:endParaRPr lang="de-DE" noProof="0">
              <a:solidFill>
                <a:schemeClr val="tx1"/>
              </a:solidFill>
            </a:endParaRPr>
          </a:p>
          <a:p>
            <a:endParaRPr lang="de-DE" noProof="0">
              <a:solidFill>
                <a:schemeClr val="tx1"/>
              </a:solidFill>
            </a:endParaRPr>
          </a:p>
          <a:p>
            <a:endParaRPr lang="de-DE" noProof="0">
              <a:solidFill>
                <a:schemeClr val="tx1"/>
              </a:solidFill>
            </a:endParaRPr>
          </a:p>
        </p:txBody>
      </p:sp>
      <p:pic>
        <p:nvPicPr>
          <p:cNvPr id="3" name="Picture 2" descr="A group of wind turbines in a field&#10;&#10;Description automatically generated">
            <a:extLst>
              <a:ext uri="{FF2B5EF4-FFF2-40B4-BE49-F238E27FC236}">
                <a16:creationId xmlns:a16="http://schemas.microsoft.com/office/drawing/2014/main" id="{65B40682-AF88-8C95-ED0B-F5598D28AD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3139" y="1307097"/>
            <a:ext cx="3685421" cy="2436395"/>
          </a:xfrm>
          <a:prstGeom prst="rect">
            <a:avLst/>
          </a:prstGeom>
        </p:spPr>
      </p:pic>
      <p:sp>
        <p:nvSpPr>
          <p:cNvPr id="5" name="Textfeld 4">
            <a:extLst>
              <a:ext uri="{FF2B5EF4-FFF2-40B4-BE49-F238E27FC236}">
                <a16:creationId xmlns:a16="http://schemas.microsoft.com/office/drawing/2014/main" id="{7AC9A5BA-43D5-A70E-6354-BB42CACC3165}"/>
              </a:ext>
            </a:extLst>
          </p:cNvPr>
          <p:cNvSpPr txBox="1"/>
          <p:nvPr/>
        </p:nvSpPr>
        <p:spPr>
          <a:xfrm>
            <a:off x="720000" y="4358087"/>
            <a:ext cx="4821487" cy="738664"/>
          </a:xfrm>
          <a:prstGeom prst="rect">
            <a:avLst/>
          </a:prstGeom>
          <a:noFill/>
        </p:spPr>
        <p:txBody>
          <a:bodyPr wrap="square" lIns="91440" tIns="45720" rIns="91440" bIns="45720" anchor="t">
            <a:spAutoFit/>
          </a:bodyPr>
          <a:lstStyle/>
          <a:p>
            <a:r>
              <a:rPr lang="de-DE" b="1">
                <a:latin typeface="Sofia Sans"/>
              </a:rPr>
              <a:t>Bonusfrage:</a:t>
            </a:r>
            <a:endParaRPr lang="de-DE" b="1"/>
          </a:p>
          <a:p>
            <a:r>
              <a:rPr lang="de-DE">
                <a:latin typeface="Sofia Sans"/>
              </a:rPr>
              <a:t>Wo kannst du im Alltag beobachten, dass Wind Arbeit verrichtet?</a:t>
            </a:r>
            <a:endParaRPr lang="de-DE" noProof="0"/>
          </a:p>
        </p:txBody>
      </p:sp>
      <p:grpSp>
        <p:nvGrpSpPr>
          <p:cNvPr id="4" name="Gruppieren 3">
            <a:extLst>
              <a:ext uri="{FF2B5EF4-FFF2-40B4-BE49-F238E27FC236}">
                <a16:creationId xmlns:a16="http://schemas.microsoft.com/office/drawing/2014/main" id="{3A4F4825-F525-941B-4C3E-58C10579A5D7}"/>
              </a:ext>
            </a:extLst>
          </p:cNvPr>
          <p:cNvGrpSpPr/>
          <p:nvPr/>
        </p:nvGrpSpPr>
        <p:grpSpPr>
          <a:xfrm>
            <a:off x="8971221" y="0"/>
            <a:ext cx="982865" cy="655243"/>
            <a:chOff x="8971221" y="0"/>
            <a:chExt cx="982865" cy="655243"/>
          </a:xfrm>
        </p:grpSpPr>
        <p:sp>
          <p:nvSpPr>
            <p:cNvPr id="8" name="Rechteck 7">
              <a:extLst>
                <a:ext uri="{FF2B5EF4-FFF2-40B4-BE49-F238E27FC236}">
                  <a16:creationId xmlns:a16="http://schemas.microsoft.com/office/drawing/2014/main" id="{AD6C74EC-AF8A-77BE-9A26-89B8B1C47075}"/>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descr="Ein Bild, das Grafiken, Schrift, Logo, Kreis enthält.&#10;&#10;KI-generierte Inhalte können fehlerhaft sein.">
              <a:extLst>
                <a:ext uri="{FF2B5EF4-FFF2-40B4-BE49-F238E27FC236}">
                  <a16:creationId xmlns:a16="http://schemas.microsoft.com/office/drawing/2014/main" id="{F7C23017-3954-19E4-8AC1-4BFCF4F332EE}"/>
                </a:ext>
              </a:extLst>
            </p:cNvPr>
            <p:cNvPicPr>
              <a:picLocks noChangeAspect="1"/>
            </p:cNvPicPr>
            <p:nvPr/>
          </p:nvPicPr>
          <p:blipFill>
            <a:blip r:embed="rId5"/>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720484670"/>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en-GB" err="1"/>
              <a:t>Alltagsbeispiele</a:t>
            </a:r>
            <a:endParaRPr lang="de-DE"/>
          </a:p>
        </p:txBody>
      </p:sp>
      <p:sp>
        <p:nvSpPr>
          <p:cNvPr id="4" name="Untertitel 3">
            <a:extLst>
              <a:ext uri="{FF2B5EF4-FFF2-40B4-BE49-F238E27FC236}">
                <a16:creationId xmlns:a16="http://schemas.microsoft.com/office/drawing/2014/main" id="{984D3061-8EE3-BC71-B331-85369A37106D}"/>
              </a:ext>
            </a:extLst>
          </p:cNvPr>
          <p:cNvSpPr>
            <a:spLocks noGrp="1"/>
          </p:cNvSpPr>
          <p:nvPr>
            <p:ph type="subTitle" idx="1"/>
          </p:nvPr>
        </p:nvSpPr>
        <p:spPr>
          <a:xfrm>
            <a:off x="180147" y="2045218"/>
            <a:ext cx="2964454" cy="576000"/>
          </a:xfrm>
        </p:spPr>
        <p:txBody>
          <a:bodyPr/>
          <a:lstStyle/>
          <a:p>
            <a:pPr algn="ctr">
              <a:lnSpc>
                <a:spcPct val="114999"/>
              </a:lnSpc>
            </a:pPr>
            <a:r>
              <a:rPr lang="en-GB" err="1">
                <a:solidFill>
                  <a:schemeClr val="tx1"/>
                </a:solidFill>
              </a:rPr>
              <a:t>früher</a:t>
            </a:r>
            <a:r>
              <a:rPr lang="en-GB">
                <a:solidFill>
                  <a:schemeClr val="tx1"/>
                </a:solidFill>
              </a:rPr>
              <a:t> für Mahl- </a:t>
            </a:r>
          </a:p>
          <a:p>
            <a:pPr algn="ctr">
              <a:lnSpc>
                <a:spcPct val="114999"/>
              </a:lnSpc>
            </a:pPr>
            <a:r>
              <a:rPr lang="en-GB">
                <a:solidFill>
                  <a:schemeClr val="tx1"/>
                </a:solidFill>
              </a:rPr>
              <a:t>und </a:t>
            </a:r>
            <a:r>
              <a:rPr lang="en-GB" err="1">
                <a:solidFill>
                  <a:schemeClr val="tx1"/>
                </a:solidFill>
              </a:rPr>
              <a:t>Pumparbeiten</a:t>
            </a:r>
            <a:r>
              <a:rPr lang="en-GB">
                <a:solidFill>
                  <a:schemeClr val="tx1"/>
                </a:solidFill>
              </a:rPr>
              <a:t> </a:t>
            </a:r>
          </a:p>
          <a:p>
            <a:pPr algn="ctr">
              <a:lnSpc>
                <a:spcPct val="114999"/>
              </a:lnSpc>
            </a:pPr>
            <a:r>
              <a:rPr lang="en-GB" err="1">
                <a:solidFill>
                  <a:schemeClr val="tx1"/>
                </a:solidFill>
              </a:rPr>
              <a:t>eingesetzt</a:t>
            </a:r>
            <a:r>
              <a:rPr lang="en-GB">
                <a:solidFill>
                  <a:schemeClr val="tx1"/>
                </a:solidFill>
              </a:rPr>
              <a:t> </a:t>
            </a:r>
          </a:p>
        </p:txBody>
      </p:sp>
      <p:sp>
        <p:nvSpPr>
          <p:cNvPr id="6" name="Untertitel 5">
            <a:extLst>
              <a:ext uri="{FF2B5EF4-FFF2-40B4-BE49-F238E27FC236}">
                <a16:creationId xmlns:a16="http://schemas.microsoft.com/office/drawing/2014/main" id="{3FA2B0D0-32DF-F5F0-80BE-649BFAB7E1F0}"/>
              </a:ext>
            </a:extLst>
          </p:cNvPr>
          <p:cNvSpPr>
            <a:spLocks noGrp="1"/>
          </p:cNvSpPr>
          <p:nvPr>
            <p:ph type="subTitle" idx="2"/>
          </p:nvPr>
        </p:nvSpPr>
        <p:spPr>
          <a:xfrm>
            <a:off x="332861" y="3692802"/>
            <a:ext cx="2573472" cy="576000"/>
          </a:xfrm>
        </p:spPr>
        <p:txBody>
          <a:bodyPr/>
          <a:lstStyle/>
          <a:p>
            <a:pPr algn="ctr">
              <a:lnSpc>
                <a:spcPct val="114999"/>
              </a:lnSpc>
            </a:pPr>
            <a:r>
              <a:rPr lang="en-GB"/>
              <a:t>Wind </a:t>
            </a:r>
            <a:r>
              <a:rPr lang="en-GB" err="1"/>
              <a:t>füllt</a:t>
            </a:r>
            <a:r>
              <a:rPr lang="en-GB"/>
              <a:t> die Segel </a:t>
            </a:r>
          </a:p>
          <a:p>
            <a:pPr algn="ctr">
              <a:lnSpc>
                <a:spcPct val="114999"/>
              </a:lnSpc>
            </a:pPr>
            <a:r>
              <a:rPr lang="en-GB"/>
              <a:t>und </a:t>
            </a:r>
            <a:r>
              <a:rPr lang="en-GB" err="1"/>
              <a:t>treibt</a:t>
            </a:r>
            <a:r>
              <a:rPr lang="en-GB"/>
              <a:t> Boote an</a:t>
            </a:r>
            <a:endParaRPr lang="de-DE"/>
          </a:p>
        </p:txBody>
      </p:sp>
      <p:sp>
        <p:nvSpPr>
          <p:cNvPr id="10" name="Untertitel 9">
            <a:extLst>
              <a:ext uri="{FF2B5EF4-FFF2-40B4-BE49-F238E27FC236}">
                <a16:creationId xmlns:a16="http://schemas.microsoft.com/office/drawing/2014/main" id="{245BB550-E23B-2C2F-C8FD-16320B5AA369}"/>
              </a:ext>
            </a:extLst>
          </p:cNvPr>
          <p:cNvSpPr>
            <a:spLocks noGrp="1"/>
          </p:cNvSpPr>
          <p:nvPr>
            <p:ph type="subTitle" idx="3"/>
          </p:nvPr>
        </p:nvSpPr>
        <p:spPr>
          <a:xfrm>
            <a:off x="5863104" y="2043831"/>
            <a:ext cx="2912274" cy="576000"/>
          </a:xfrm>
        </p:spPr>
        <p:txBody>
          <a:bodyPr/>
          <a:lstStyle/>
          <a:p>
            <a:pPr algn="ctr">
              <a:lnSpc>
                <a:spcPct val="114999"/>
              </a:lnSpc>
            </a:pPr>
            <a:r>
              <a:rPr lang="en-GB" err="1"/>
              <a:t>Stromerzeugung</a:t>
            </a:r>
            <a:r>
              <a:rPr lang="en-GB"/>
              <a:t> für </a:t>
            </a:r>
          </a:p>
          <a:p>
            <a:pPr algn="ctr">
              <a:lnSpc>
                <a:spcPct val="114999"/>
              </a:lnSpc>
            </a:pPr>
            <a:r>
              <a:rPr lang="en-GB" err="1"/>
              <a:t>Haushalte</a:t>
            </a:r>
            <a:r>
              <a:rPr lang="en-GB"/>
              <a:t>, </a:t>
            </a:r>
            <a:r>
              <a:rPr lang="en-GB" err="1"/>
              <a:t>Schulen</a:t>
            </a:r>
            <a:r>
              <a:rPr lang="en-GB"/>
              <a:t> </a:t>
            </a:r>
          </a:p>
          <a:p>
            <a:pPr algn="ctr">
              <a:lnSpc>
                <a:spcPct val="114999"/>
              </a:lnSpc>
            </a:pPr>
            <a:r>
              <a:rPr lang="en-GB"/>
              <a:t>und </a:t>
            </a:r>
            <a:r>
              <a:rPr lang="en-GB" err="1"/>
              <a:t>Industriegebiete</a:t>
            </a:r>
            <a:endParaRPr lang="de-DE"/>
          </a:p>
        </p:txBody>
      </p:sp>
      <p:sp>
        <p:nvSpPr>
          <p:cNvPr id="11" name="Untertitel 10">
            <a:extLst>
              <a:ext uri="{FF2B5EF4-FFF2-40B4-BE49-F238E27FC236}">
                <a16:creationId xmlns:a16="http://schemas.microsoft.com/office/drawing/2014/main" id="{F7CEBAE1-5BE3-7F6C-C738-F458888552F6}"/>
              </a:ext>
            </a:extLst>
          </p:cNvPr>
          <p:cNvSpPr>
            <a:spLocks noGrp="1"/>
          </p:cNvSpPr>
          <p:nvPr>
            <p:ph type="subTitle" idx="4"/>
          </p:nvPr>
        </p:nvSpPr>
        <p:spPr>
          <a:xfrm>
            <a:off x="5894770" y="3667128"/>
            <a:ext cx="2912274" cy="576000"/>
          </a:xfrm>
        </p:spPr>
        <p:txBody>
          <a:bodyPr/>
          <a:lstStyle/>
          <a:p>
            <a:pPr algn="ctr">
              <a:lnSpc>
                <a:spcPct val="114999"/>
              </a:lnSpc>
            </a:pPr>
            <a:r>
              <a:rPr lang="en-GB"/>
              <a:t>in der </a:t>
            </a:r>
            <a:r>
              <a:rPr lang="en-GB" err="1"/>
              <a:t>Landwirtschaft</a:t>
            </a:r>
            <a:r>
              <a:rPr lang="en-GB"/>
              <a:t> </a:t>
            </a:r>
            <a:r>
              <a:rPr lang="en-GB" err="1"/>
              <a:t>zur</a:t>
            </a:r>
            <a:endParaRPr lang="en-GB"/>
          </a:p>
          <a:p>
            <a:pPr algn="ctr">
              <a:lnSpc>
                <a:spcPct val="114999"/>
              </a:lnSpc>
            </a:pPr>
            <a:r>
              <a:rPr lang="en-GB"/>
              <a:t> </a:t>
            </a:r>
            <a:r>
              <a:rPr lang="en-GB" err="1"/>
              <a:t>Bewässerung</a:t>
            </a:r>
            <a:r>
              <a:rPr lang="en-GB"/>
              <a:t> </a:t>
            </a:r>
            <a:r>
              <a:rPr lang="en-GB" err="1"/>
              <a:t>eingesetzt</a:t>
            </a:r>
            <a:endParaRPr lang="de-DE"/>
          </a:p>
        </p:txBody>
      </p:sp>
      <p:sp>
        <p:nvSpPr>
          <p:cNvPr id="16" name="Untertitel 15">
            <a:extLst>
              <a:ext uri="{FF2B5EF4-FFF2-40B4-BE49-F238E27FC236}">
                <a16:creationId xmlns:a16="http://schemas.microsoft.com/office/drawing/2014/main" id="{BDDB2186-E2BB-C091-E969-38A11BFB8809}"/>
              </a:ext>
            </a:extLst>
          </p:cNvPr>
          <p:cNvSpPr>
            <a:spLocks noGrp="1"/>
          </p:cNvSpPr>
          <p:nvPr>
            <p:ph type="subTitle" idx="9"/>
          </p:nvPr>
        </p:nvSpPr>
        <p:spPr>
          <a:xfrm>
            <a:off x="361579" y="1259985"/>
            <a:ext cx="2594563" cy="872700"/>
          </a:xfrm>
        </p:spPr>
        <p:txBody>
          <a:bodyPr/>
          <a:lstStyle/>
          <a:p>
            <a:pPr algn="ctr"/>
            <a:r>
              <a:rPr lang="de-DE"/>
              <a:t>Windmühlen</a:t>
            </a:r>
          </a:p>
        </p:txBody>
      </p:sp>
      <p:sp>
        <p:nvSpPr>
          <p:cNvPr id="17" name="Untertitel 16">
            <a:extLst>
              <a:ext uri="{FF2B5EF4-FFF2-40B4-BE49-F238E27FC236}">
                <a16:creationId xmlns:a16="http://schemas.microsoft.com/office/drawing/2014/main" id="{188920B1-FF2C-BF32-8200-3FE74F4FE241}"/>
              </a:ext>
            </a:extLst>
          </p:cNvPr>
          <p:cNvSpPr>
            <a:spLocks noGrp="1"/>
          </p:cNvSpPr>
          <p:nvPr>
            <p:ph type="subTitle" idx="13"/>
          </p:nvPr>
        </p:nvSpPr>
        <p:spPr>
          <a:xfrm>
            <a:off x="340505" y="3629665"/>
            <a:ext cx="2587504" cy="311988"/>
          </a:xfrm>
        </p:spPr>
        <p:txBody>
          <a:bodyPr/>
          <a:lstStyle/>
          <a:p>
            <a:pPr algn="ctr">
              <a:lnSpc>
                <a:spcPct val="114999"/>
              </a:lnSpc>
            </a:pPr>
            <a:r>
              <a:rPr lang="en-GB" err="1"/>
              <a:t>Segelboote</a:t>
            </a:r>
            <a:endParaRPr lang="de-DE"/>
          </a:p>
          <a:p>
            <a:endParaRPr lang="de-DE"/>
          </a:p>
        </p:txBody>
      </p:sp>
      <p:sp>
        <p:nvSpPr>
          <p:cNvPr id="18" name="Untertitel 17">
            <a:extLst>
              <a:ext uri="{FF2B5EF4-FFF2-40B4-BE49-F238E27FC236}">
                <a16:creationId xmlns:a16="http://schemas.microsoft.com/office/drawing/2014/main" id="{A2E89C7A-D9FE-2658-AC32-41C2857452CA}"/>
              </a:ext>
            </a:extLst>
          </p:cNvPr>
          <p:cNvSpPr>
            <a:spLocks noGrp="1"/>
          </p:cNvSpPr>
          <p:nvPr>
            <p:ph type="subTitle" idx="14"/>
          </p:nvPr>
        </p:nvSpPr>
        <p:spPr>
          <a:xfrm>
            <a:off x="5875144" y="1259701"/>
            <a:ext cx="2931900" cy="867600"/>
          </a:xfrm>
        </p:spPr>
        <p:txBody>
          <a:bodyPr/>
          <a:lstStyle/>
          <a:p>
            <a:pPr algn="ctr"/>
            <a:r>
              <a:rPr lang="de-DE"/>
              <a:t>Windkraftanlagen</a:t>
            </a:r>
          </a:p>
        </p:txBody>
      </p:sp>
      <p:sp>
        <p:nvSpPr>
          <p:cNvPr id="19" name="Untertitel 18">
            <a:extLst>
              <a:ext uri="{FF2B5EF4-FFF2-40B4-BE49-F238E27FC236}">
                <a16:creationId xmlns:a16="http://schemas.microsoft.com/office/drawing/2014/main" id="{1C994919-0D8A-5A55-1714-9EC472729127}"/>
              </a:ext>
            </a:extLst>
          </p:cNvPr>
          <p:cNvSpPr>
            <a:spLocks noGrp="1"/>
          </p:cNvSpPr>
          <p:nvPr>
            <p:ph type="subTitle" idx="15"/>
          </p:nvPr>
        </p:nvSpPr>
        <p:spPr>
          <a:xfrm>
            <a:off x="5853291" y="3169195"/>
            <a:ext cx="2931900" cy="469532"/>
          </a:xfrm>
        </p:spPr>
        <p:txBody>
          <a:bodyPr/>
          <a:lstStyle/>
          <a:p>
            <a:pPr algn="ctr">
              <a:lnSpc>
                <a:spcPct val="114999"/>
              </a:lnSpc>
            </a:pPr>
            <a:r>
              <a:rPr lang="de-DE"/>
              <a:t>Wasserpumpen</a:t>
            </a:r>
          </a:p>
        </p:txBody>
      </p:sp>
      <p:pic>
        <p:nvPicPr>
          <p:cNvPr id="20" name="Picture 2" descr="A windmill in a field&#10;&#10;Description automatically generated">
            <a:extLst>
              <a:ext uri="{FF2B5EF4-FFF2-40B4-BE49-F238E27FC236}">
                <a16:creationId xmlns:a16="http://schemas.microsoft.com/office/drawing/2014/main" id="{4DED2C3B-5462-231D-389C-BE327341AD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49745" y="1901262"/>
            <a:ext cx="1465890" cy="1182983"/>
          </a:xfrm>
          <a:prstGeom prst="rect">
            <a:avLst/>
          </a:prstGeom>
        </p:spPr>
      </p:pic>
      <p:pic>
        <p:nvPicPr>
          <p:cNvPr id="21" name="Picture 4" descr="A group of wind turbines in the water&#10;&#10;Description automatically generated">
            <a:extLst>
              <a:ext uri="{FF2B5EF4-FFF2-40B4-BE49-F238E27FC236}">
                <a16:creationId xmlns:a16="http://schemas.microsoft.com/office/drawing/2014/main" id="{20CBDFBD-BF8B-953A-4F48-E1A4146DC5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15634" y="1895704"/>
            <a:ext cx="1473053" cy="1182983"/>
          </a:xfrm>
          <a:prstGeom prst="rect">
            <a:avLst/>
          </a:prstGeom>
        </p:spPr>
      </p:pic>
      <p:pic>
        <p:nvPicPr>
          <p:cNvPr id="22" name="Picture 7" descr="A sailboat on the water&#10;&#10;Description automatically generated">
            <a:extLst>
              <a:ext uri="{FF2B5EF4-FFF2-40B4-BE49-F238E27FC236}">
                <a16:creationId xmlns:a16="http://schemas.microsoft.com/office/drawing/2014/main" id="{645D8816-19CB-607A-FA4E-66329132D90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949685" y="3071087"/>
            <a:ext cx="1465892" cy="1182983"/>
          </a:xfrm>
          <a:prstGeom prst="rect">
            <a:avLst/>
          </a:prstGeom>
        </p:spPr>
      </p:pic>
      <p:pic>
        <p:nvPicPr>
          <p:cNvPr id="23" name="Picture 8">
            <a:extLst>
              <a:ext uri="{FF2B5EF4-FFF2-40B4-BE49-F238E27FC236}">
                <a16:creationId xmlns:a16="http://schemas.microsoft.com/office/drawing/2014/main" id="{AEF06F46-E86A-48FE-96D6-3E52821CE7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4415574" y="3072886"/>
            <a:ext cx="1465887" cy="1182983"/>
          </a:xfrm>
          <a:prstGeom prst="rect">
            <a:avLst/>
          </a:prstGeom>
        </p:spPr>
      </p:pic>
      <p:cxnSp>
        <p:nvCxnSpPr>
          <p:cNvPr id="25" name="Gerader Verbinder 24">
            <a:extLst>
              <a:ext uri="{FF2B5EF4-FFF2-40B4-BE49-F238E27FC236}">
                <a16:creationId xmlns:a16="http://schemas.microsoft.com/office/drawing/2014/main" id="{3D0E74A2-3BA0-2812-BB99-844FD1A9372A}"/>
              </a:ext>
            </a:extLst>
          </p:cNvPr>
          <p:cNvCxnSpPr/>
          <p:nvPr/>
        </p:nvCxnSpPr>
        <p:spPr>
          <a:xfrm>
            <a:off x="4415695" y="1248937"/>
            <a:ext cx="0" cy="3691053"/>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26" name="Gerader Verbinder 25">
            <a:extLst>
              <a:ext uri="{FF2B5EF4-FFF2-40B4-BE49-F238E27FC236}">
                <a16:creationId xmlns:a16="http://schemas.microsoft.com/office/drawing/2014/main" id="{4676B9AC-4858-A473-238A-7C69805B062F}"/>
              </a:ext>
            </a:extLst>
          </p:cNvPr>
          <p:cNvCxnSpPr>
            <a:cxnSpLocks/>
          </p:cNvCxnSpPr>
          <p:nvPr/>
        </p:nvCxnSpPr>
        <p:spPr>
          <a:xfrm flipH="1">
            <a:off x="367990" y="3065703"/>
            <a:ext cx="8407388" cy="28760"/>
          </a:xfrm>
          <a:prstGeom prst="line">
            <a:avLst/>
          </a:prstGeom>
          <a:ln w="19050">
            <a:prstDash val="dash"/>
          </a:ln>
        </p:spPr>
        <p:style>
          <a:lnRef idx="1">
            <a:schemeClr val="dk1"/>
          </a:lnRef>
          <a:fillRef idx="0">
            <a:schemeClr val="dk1"/>
          </a:fillRef>
          <a:effectRef idx="0">
            <a:schemeClr val="dk1"/>
          </a:effectRef>
          <a:fontRef idx="minor">
            <a:schemeClr val="tx1"/>
          </a:fontRef>
        </p:style>
      </p:cxnSp>
      <p:grpSp>
        <p:nvGrpSpPr>
          <p:cNvPr id="3" name="Gruppieren 2">
            <a:extLst>
              <a:ext uri="{FF2B5EF4-FFF2-40B4-BE49-F238E27FC236}">
                <a16:creationId xmlns:a16="http://schemas.microsoft.com/office/drawing/2014/main" id="{449B6296-F9ED-1813-8F15-568DD8C0B7E5}"/>
              </a:ext>
            </a:extLst>
          </p:cNvPr>
          <p:cNvGrpSpPr/>
          <p:nvPr/>
        </p:nvGrpSpPr>
        <p:grpSpPr>
          <a:xfrm>
            <a:off x="8971221" y="0"/>
            <a:ext cx="982865" cy="655243"/>
            <a:chOff x="8971221" y="0"/>
            <a:chExt cx="982865" cy="655243"/>
          </a:xfrm>
        </p:grpSpPr>
        <p:sp>
          <p:nvSpPr>
            <p:cNvPr id="7" name="Rechteck 6">
              <a:extLst>
                <a:ext uri="{FF2B5EF4-FFF2-40B4-BE49-F238E27FC236}">
                  <a16:creationId xmlns:a16="http://schemas.microsoft.com/office/drawing/2014/main" id="{54681C1E-220E-1FBE-4EDD-5D6EC2850266}"/>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descr="Ein Bild, das Grafiken, Schrift, Logo, Kreis enthält.&#10;&#10;KI-generierte Inhalte können fehlerhaft sein.">
              <a:extLst>
                <a:ext uri="{FF2B5EF4-FFF2-40B4-BE49-F238E27FC236}">
                  <a16:creationId xmlns:a16="http://schemas.microsoft.com/office/drawing/2014/main" id="{978851BD-8FBD-4658-872B-F59B0346465C}"/>
                </a:ext>
              </a:extLst>
            </p:cNvPr>
            <p:cNvPicPr>
              <a:picLocks noChangeAspect="1"/>
            </p:cNvPicPr>
            <p:nvPr/>
          </p:nvPicPr>
          <p:blipFill>
            <a:blip r:embed="rId8"/>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57846227"/>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5FF86-D319-0F4F-FA74-ECC2635BB5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BCF2A62-FD7E-7A7B-C457-FF5CD6A28BAC}"/>
              </a:ext>
            </a:extLst>
          </p:cNvPr>
          <p:cNvSpPr>
            <a:spLocks noGrp="1"/>
          </p:cNvSpPr>
          <p:nvPr>
            <p:ph type="title"/>
          </p:nvPr>
        </p:nvSpPr>
        <p:spPr/>
        <p:txBody>
          <a:bodyPr/>
          <a:lstStyle/>
          <a:p>
            <a:r>
              <a:rPr lang="de-DE" noProof="1"/>
              <a:t>Wind kann einen Generator antreiben</a:t>
            </a:r>
          </a:p>
        </p:txBody>
      </p:sp>
      <p:sp>
        <p:nvSpPr>
          <p:cNvPr id="7" name="Textfeld 6">
            <a:extLst>
              <a:ext uri="{FF2B5EF4-FFF2-40B4-BE49-F238E27FC236}">
                <a16:creationId xmlns:a16="http://schemas.microsoft.com/office/drawing/2014/main" id="{C1435208-C7EE-D9F3-F13A-26DB39C28F72}"/>
              </a:ext>
            </a:extLst>
          </p:cNvPr>
          <p:cNvSpPr txBox="1"/>
          <p:nvPr/>
        </p:nvSpPr>
        <p:spPr>
          <a:xfrm>
            <a:off x="827148" y="1115688"/>
            <a:ext cx="478625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b="1" dirty="0">
              <a:solidFill>
                <a:schemeClr val="tx1"/>
              </a:solidFill>
              <a:latin typeface="Sofia Sans"/>
            </a:endParaRPr>
          </a:p>
          <a:p>
            <a:r>
              <a:rPr lang="de-DE" dirty="0">
                <a:solidFill>
                  <a:schemeClr val="tx1"/>
                </a:solidFill>
                <a:latin typeface="Sofia Sans"/>
              </a:rPr>
              <a:t>Ein Generator wandelt Bewegung in elektrische Energie um.</a:t>
            </a:r>
          </a:p>
          <a:p>
            <a:r>
              <a:rPr lang="de-DE" dirty="0">
                <a:solidFill>
                  <a:schemeClr val="tx1"/>
                </a:solidFill>
                <a:latin typeface="Sofia Sans"/>
              </a:rPr>
              <a:t>Das geschieht durch elektromagnetische Induktion.</a:t>
            </a:r>
          </a:p>
          <a:p>
            <a:endParaRPr lang="de-DE" b="1" dirty="0">
              <a:solidFill>
                <a:schemeClr val="tx1"/>
              </a:solidFill>
              <a:latin typeface="Sofia Sans"/>
            </a:endParaRPr>
          </a:p>
          <a:p>
            <a:r>
              <a:rPr lang="de-DE" b="1" dirty="0">
                <a:solidFill>
                  <a:schemeClr val="tx1"/>
                </a:solidFill>
                <a:latin typeface="Sofia Sans"/>
              </a:rPr>
              <a:t>Wichtige Teile eines Generators:</a:t>
            </a:r>
            <a:endParaRPr lang="de-DE" dirty="0">
              <a:solidFill>
                <a:schemeClr val="tx1"/>
              </a:solidFill>
            </a:endParaRPr>
          </a:p>
          <a:p>
            <a:pPr marL="285750" indent="-285750">
              <a:buClrTx/>
              <a:buFont typeface="Arial" panose="020B0604020202020204" pitchFamily="34" charset="0"/>
              <a:buChar char="•"/>
            </a:pPr>
            <a:r>
              <a:rPr lang="de-DE" b="1" dirty="0">
                <a:solidFill>
                  <a:schemeClr val="tx1"/>
                </a:solidFill>
                <a:latin typeface="Sofia Sans"/>
              </a:rPr>
              <a:t>Rotor: </a:t>
            </a:r>
            <a:r>
              <a:rPr lang="de-DE" dirty="0">
                <a:solidFill>
                  <a:schemeClr val="tx1"/>
                </a:solidFill>
                <a:latin typeface="Sofia Sans"/>
              </a:rPr>
              <a:t>Der sich drehende Teil des Generators. Er ist mit der Welle verbunden und trägt Magnete oder stromdurchflossene Spulen.</a:t>
            </a:r>
          </a:p>
          <a:p>
            <a:pPr marL="285750" indent="-285750">
              <a:buClrTx/>
              <a:buFont typeface="Arial" panose="020B0604020202020204" pitchFamily="34" charset="0"/>
              <a:buChar char="•"/>
            </a:pPr>
            <a:r>
              <a:rPr lang="de-DE" b="1" dirty="0">
                <a:solidFill>
                  <a:schemeClr val="tx1"/>
                </a:solidFill>
                <a:latin typeface="Sofia Sans"/>
              </a:rPr>
              <a:t>Stator: </a:t>
            </a:r>
            <a:r>
              <a:rPr lang="de-DE" dirty="0">
                <a:solidFill>
                  <a:schemeClr val="tx1"/>
                </a:solidFill>
                <a:latin typeface="Sofia Sans"/>
              </a:rPr>
              <a:t>Der feststehende Teil. Er enthält Spulen aus Kupferdraht, in denen die elektrische Spannung entsteht.</a:t>
            </a:r>
          </a:p>
          <a:p>
            <a:pPr marL="285750" indent="-285750">
              <a:buClrTx/>
              <a:buFont typeface="Arial" panose="020B0604020202020204" pitchFamily="34" charset="0"/>
              <a:buChar char="•"/>
            </a:pPr>
            <a:r>
              <a:rPr lang="de-DE" b="1" dirty="0">
                <a:solidFill>
                  <a:schemeClr val="tx1"/>
                </a:solidFill>
                <a:latin typeface="Sofia Sans"/>
              </a:rPr>
              <a:t>Magnetfeld: </a:t>
            </a:r>
            <a:r>
              <a:rPr lang="de-DE" dirty="0">
                <a:solidFill>
                  <a:schemeClr val="tx1"/>
                </a:solidFill>
                <a:latin typeface="Sofia Sans"/>
              </a:rPr>
              <a:t>Durch die Drehung des Rotors ändert sich das Magnetfeld in den Spulen.</a:t>
            </a:r>
            <a:endParaRPr lang="de-DE" noProof="0" dirty="0">
              <a:solidFill>
                <a:schemeClr val="tx1"/>
              </a:solidFill>
              <a:latin typeface="Sofia Sans"/>
            </a:endParaRPr>
          </a:p>
          <a:p>
            <a:r>
              <a:rPr lang="de-DE" b="1" dirty="0">
                <a:solidFill>
                  <a:schemeClr val="tx1"/>
                </a:solidFill>
                <a:latin typeface="Sofia Sans"/>
              </a:rPr>
              <a:t>So entsteht Strom:</a:t>
            </a:r>
            <a:endParaRPr lang="de-DE" b="1" noProof="0" dirty="0">
              <a:solidFill>
                <a:schemeClr val="tx1"/>
              </a:solidFill>
              <a:latin typeface="Sofia Sans"/>
            </a:endParaRPr>
          </a:p>
          <a:p>
            <a:pPr marL="285750" indent="-285750">
              <a:buFont typeface="Arial" panose="020B0604020202020204" pitchFamily="34" charset="0"/>
              <a:buChar char="•"/>
            </a:pPr>
            <a:r>
              <a:rPr lang="de-DE" dirty="0">
                <a:solidFill>
                  <a:schemeClr val="tx1"/>
                </a:solidFill>
                <a:latin typeface="Sofia Sans"/>
              </a:rPr>
              <a:t>Durch die Drehung des Rotors ändert sich das Magnetfeld in den Spulen des Stators. Dadurch wird eine elektrische Spannung erzeugt. Ist der Stromkreis geschlossen, fließt elektrischer Strom.</a:t>
            </a:r>
            <a:endParaRPr lang="de-DE" noProof="0" dirty="0">
              <a:solidFill>
                <a:schemeClr val="tx1"/>
              </a:solidFill>
              <a:latin typeface="Sofia Sans"/>
            </a:endParaRPr>
          </a:p>
        </p:txBody>
      </p:sp>
      <p:pic>
        <p:nvPicPr>
          <p:cNvPr id="3" name="Picture 2">
            <a:extLst>
              <a:ext uri="{FF2B5EF4-FFF2-40B4-BE49-F238E27FC236}">
                <a16:creationId xmlns:a16="http://schemas.microsoft.com/office/drawing/2014/main" id="{8F6E2051-54DC-4694-6FB8-FDF9449C5A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6663" y="1456052"/>
            <a:ext cx="2857272" cy="2231396"/>
          </a:xfrm>
          <a:prstGeom prst="rect">
            <a:avLst/>
          </a:prstGeom>
        </p:spPr>
      </p:pic>
      <p:grpSp>
        <p:nvGrpSpPr>
          <p:cNvPr id="4" name="Gruppieren 3">
            <a:extLst>
              <a:ext uri="{FF2B5EF4-FFF2-40B4-BE49-F238E27FC236}">
                <a16:creationId xmlns:a16="http://schemas.microsoft.com/office/drawing/2014/main" id="{59F988ED-BF57-12E9-4158-F5254E8004D7}"/>
              </a:ext>
            </a:extLst>
          </p:cNvPr>
          <p:cNvGrpSpPr/>
          <p:nvPr/>
        </p:nvGrpSpPr>
        <p:grpSpPr>
          <a:xfrm>
            <a:off x="8971221" y="-15279"/>
            <a:ext cx="982865" cy="655243"/>
            <a:chOff x="8971221" y="0"/>
            <a:chExt cx="982865" cy="655243"/>
          </a:xfrm>
        </p:grpSpPr>
        <p:sp>
          <p:nvSpPr>
            <p:cNvPr id="6" name="Rechteck 5">
              <a:extLst>
                <a:ext uri="{FF2B5EF4-FFF2-40B4-BE49-F238E27FC236}">
                  <a16:creationId xmlns:a16="http://schemas.microsoft.com/office/drawing/2014/main" id="{E128A5B4-43FD-6796-0BF3-95174F91EA3C}"/>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descr="Ein Bild, das Grafiken, Schrift, Logo, Kreis enthält.&#10;&#10;KI-generierte Inhalte können fehlerhaft sein.">
              <a:extLst>
                <a:ext uri="{FF2B5EF4-FFF2-40B4-BE49-F238E27FC236}">
                  <a16:creationId xmlns:a16="http://schemas.microsoft.com/office/drawing/2014/main" id="{B4F9EAB8-CD44-9D4C-0D9F-93222453AD84}"/>
                </a:ext>
              </a:extLst>
            </p:cNvPr>
            <p:cNvPicPr>
              <a:picLocks noChangeAspect="1"/>
            </p:cNvPicPr>
            <p:nvPr/>
          </p:nvPicPr>
          <p:blipFill>
            <a:blip r:embed="rId4"/>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07042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F9476-E7B3-B147-8938-E3089EAE795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FFE98B-DC5F-7C5A-F2B2-9585A04EAC8D}"/>
              </a:ext>
            </a:extLst>
          </p:cNvPr>
          <p:cNvSpPr>
            <a:spLocks noGrp="1"/>
          </p:cNvSpPr>
          <p:nvPr>
            <p:ph type="title"/>
          </p:nvPr>
        </p:nvSpPr>
        <p:spPr>
          <a:xfrm>
            <a:off x="720000" y="539500"/>
            <a:ext cx="7932600" cy="572700"/>
          </a:xfrm>
        </p:spPr>
        <p:txBody>
          <a:bodyPr spcFirstLastPara="1" wrap="square" lIns="91425" tIns="91425" rIns="91425" bIns="91425" anchor="t" anchorCtr="0">
            <a:normAutofit/>
          </a:bodyPr>
          <a:lstStyle/>
          <a:p>
            <a:pPr>
              <a:lnSpc>
                <a:spcPct val="90000"/>
              </a:lnSpc>
            </a:pPr>
            <a:r>
              <a:rPr lang="de-DE" noProof="1"/>
              <a:t>Generatornutzung und Energieumwandlung</a:t>
            </a:r>
            <a:endParaRPr lang="de-DE" b="1" i="0" u="none" strike="noStrike" cap="none" noProof="1">
              <a:latin typeface="Epilogue"/>
              <a:ea typeface="Epilogue"/>
              <a:cs typeface="Epilogue"/>
            </a:endParaRPr>
          </a:p>
        </p:txBody>
      </p:sp>
      <p:sp>
        <p:nvSpPr>
          <p:cNvPr id="19" name="Untertitel 18">
            <a:extLst>
              <a:ext uri="{FF2B5EF4-FFF2-40B4-BE49-F238E27FC236}">
                <a16:creationId xmlns:a16="http://schemas.microsoft.com/office/drawing/2014/main" id="{381ECFEA-7F8B-B473-78F4-F84EB18BBB14}"/>
              </a:ext>
            </a:extLst>
          </p:cNvPr>
          <p:cNvSpPr>
            <a:spLocks noGrp="1"/>
          </p:cNvSpPr>
          <p:nvPr>
            <p:ph type="subTitle" idx="3"/>
          </p:nvPr>
        </p:nvSpPr>
        <p:spPr>
          <a:xfrm>
            <a:off x="577123" y="2936549"/>
            <a:ext cx="5271583" cy="548073"/>
          </a:xfrm>
          <a:solidFill>
            <a:srgbClr val="DDE7DF"/>
          </a:solidFill>
          <a:ln>
            <a:solidFill>
              <a:srgbClr val="C7CDC8"/>
            </a:solidFill>
            <a:prstDash val="sysDash"/>
          </a:ln>
        </p:spPr>
        <p:txBody>
          <a:bodyPr anchor="ctr"/>
          <a:lstStyle/>
          <a:p>
            <a:r>
              <a:rPr lang="de-DE" sz="1200" b="1" noProof="1">
                <a:cs typeface="Epilogue"/>
                <a:sym typeface="Epilogue"/>
              </a:rPr>
              <a:t>Schritt 3:</a:t>
            </a:r>
            <a:r>
              <a:rPr lang="de-DE" sz="1200" noProof="1">
                <a:solidFill>
                  <a:srgbClr val="000000"/>
                </a:solidFill>
              </a:rPr>
              <a:t> </a:t>
            </a:r>
            <a:r>
              <a:rPr lang="de-DE" sz="1200" noProof="1">
                <a:solidFill>
                  <a:srgbClr val="333333"/>
                </a:solidFill>
                <a:cs typeface="Epilogue"/>
                <a:sym typeface="Epilogue"/>
              </a:rPr>
              <a:t>Der Rotor bewegt sich im Stator. </a:t>
            </a:r>
          </a:p>
          <a:p>
            <a:r>
              <a:rPr lang="de-DE" sz="1200" noProof="1">
                <a:solidFill>
                  <a:srgbClr val="333333"/>
                </a:solidFill>
                <a:cs typeface="Epilogue"/>
                <a:sym typeface="Epilogue"/>
              </a:rPr>
              <a:t>Durch elektromagnetische Induktion entsteht elektrischer Strom.</a:t>
            </a:r>
          </a:p>
        </p:txBody>
      </p:sp>
      <p:sp>
        <p:nvSpPr>
          <p:cNvPr id="24" name="Untertitel 23">
            <a:extLst>
              <a:ext uri="{FF2B5EF4-FFF2-40B4-BE49-F238E27FC236}">
                <a16:creationId xmlns:a16="http://schemas.microsoft.com/office/drawing/2014/main" id="{3DC93D18-FE66-B7A5-E51D-AD39662A1872}"/>
              </a:ext>
            </a:extLst>
          </p:cNvPr>
          <p:cNvSpPr>
            <a:spLocks noGrp="1"/>
          </p:cNvSpPr>
          <p:nvPr>
            <p:ph type="subTitle" idx="8"/>
          </p:nvPr>
        </p:nvSpPr>
        <p:spPr>
          <a:xfrm>
            <a:off x="577124" y="1564518"/>
            <a:ext cx="5271584" cy="572700"/>
          </a:xfrm>
          <a:solidFill>
            <a:srgbClr val="DDE7DF"/>
          </a:solidFill>
          <a:ln>
            <a:solidFill>
              <a:srgbClr val="C7CDC8"/>
            </a:solidFill>
            <a:prstDash val="sysDash"/>
          </a:ln>
        </p:spPr>
        <p:txBody>
          <a:bodyPr anchor="ctr"/>
          <a:lstStyle/>
          <a:p>
            <a:r>
              <a:rPr lang="de-DE" sz="1200" noProof="1">
                <a:latin typeface="Sofia Sans"/>
              </a:rPr>
              <a:t>Schritt</a:t>
            </a:r>
            <a:r>
              <a:rPr lang="de-DE" sz="1200" noProof="1">
                <a:solidFill>
                  <a:srgbClr val="333333"/>
                </a:solidFill>
                <a:latin typeface="Sofia Sans"/>
              </a:rPr>
              <a:t> 1: </a:t>
            </a:r>
            <a:r>
              <a:rPr lang="de-DE" sz="1200" b="0" noProof="1">
                <a:solidFill>
                  <a:srgbClr val="333333"/>
                </a:solidFill>
                <a:latin typeface="Sofia Sans"/>
              </a:rPr>
              <a:t>Der Wind setzt die Rotorblätter in Bewegung.</a:t>
            </a:r>
          </a:p>
        </p:txBody>
      </p:sp>
      <p:sp>
        <p:nvSpPr>
          <p:cNvPr id="25" name="Untertitel 24">
            <a:extLst>
              <a:ext uri="{FF2B5EF4-FFF2-40B4-BE49-F238E27FC236}">
                <a16:creationId xmlns:a16="http://schemas.microsoft.com/office/drawing/2014/main" id="{5EA7E378-AE63-9973-6F02-4DA86EA63802}"/>
              </a:ext>
            </a:extLst>
          </p:cNvPr>
          <p:cNvSpPr>
            <a:spLocks noGrp="1"/>
          </p:cNvSpPr>
          <p:nvPr>
            <p:ph type="subTitle" idx="9"/>
          </p:nvPr>
        </p:nvSpPr>
        <p:spPr>
          <a:xfrm>
            <a:off x="5848707" y="1564518"/>
            <a:ext cx="2502895" cy="572700"/>
          </a:xfrm>
          <a:solidFill>
            <a:srgbClr val="DDE7DF"/>
          </a:solidFill>
          <a:ln>
            <a:solidFill>
              <a:srgbClr val="C7CDC8"/>
            </a:solidFill>
            <a:prstDash val="sysDash"/>
          </a:ln>
        </p:spPr>
        <p:txBody>
          <a:bodyPr anchor="ctr"/>
          <a:lstStyle/>
          <a:p>
            <a:r>
              <a:rPr lang="de-DE" sz="1600" noProof="1">
                <a:latin typeface="Sofia Sans"/>
              </a:rPr>
              <a:t>Kinetische Energie</a:t>
            </a:r>
          </a:p>
        </p:txBody>
      </p:sp>
      <p:sp>
        <p:nvSpPr>
          <p:cNvPr id="26" name="Untertitel 25">
            <a:extLst>
              <a:ext uri="{FF2B5EF4-FFF2-40B4-BE49-F238E27FC236}">
                <a16:creationId xmlns:a16="http://schemas.microsoft.com/office/drawing/2014/main" id="{A9BEA1BD-E342-5EAC-19CA-0357829B60BF}"/>
              </a:ext>
            </a:extLst>
          </p:cNvPr>
          <p:cNvSpPr>
            <a:spLocks noGrp="1"/>
          </p:cNvSpPr>
          <p:nvPr>
            <p:ph type="subTitle" idx="13"/>
          </p:nvPr>
        </p:nvSpPr>
        <p:spPr>
          <a:xfrm>
            <a:off x="577123" y="2275510"/>
            <a:ext cx="5271584" cy="513412"/>
          </a:xfrm>
          <a:solidFill>
            <a:srgbClr val="DDE7DF"/>
          </a:solidFill>
          <a:ln>
            <a:solidFill>
              <a:srgbClr val="C7CDC8"/>
            </a:solidFill>
            <a:prstDash val="sysDash"/>
          </a:ln>
        </p:spPr>
        <p:txBody>
          <a:bodyPr anchor="ctr"/>
          <a:lstStyle/>
          <a:p>
            <a:r>
              <a:rPr lang="de-DE" sz="1200" noProof="1">
                <a:latin typeface="Sofia Sans"/>
              </a:rPr>
              <a:t>Schritt 2:</a:t>
            </a:r>
            <a:r>
              <a:rPr lang="de-DE" sz="1200" b="0" noProof="1">
                <a:solidFill>
                  <a:srgbClr val="000000"/>
                </a:solidFill>
              </a:rPr>
              <a:t> </a:t>
            </a:r>
            <a:r>
              <a:rPr lang="de-DE" sz="1200" b="0" noProof="1">
                <a:solidFill>
                  <a:srgbClr val="333333"/>
                </a:solidFill>
                <a:latin typeface="Sofia Sans"/>
              </a:rPr>
              <a:t>Die rotierenden Blätter treiben eine Welle an, die mit dem Rotor</a:t>
            </a:r>
          </a:p>
          <a:p>
            <a:r>
              <a:rPr lang="de-DE" sz="1200" b="0" noProof="1">
                <a:solidFill>
                  <a:srgbClr val="333333"/>
                </a:solidFill>
                <a:latin typeface="Sofia Sans"/>
              </a:rPr>
              <a:t>verbunden ist.</a:t>
            </a:r>
          </a:p>
        </p:txBody>
      </p:sp>
      <p:sp>
        <p:nvSpPr>
          <p:cNvPr id="28" name="Untertitel 27">
            <a:extLst>
              <a:ext uri="{FF2B5EF4-FFF2-40B4-BE49-F238E27FC236}">
                <a16:creationId xmlns:a16="http://schemas.microsoft.com/office/drawing/2014/main" id="{9EB76AFE-22BC-A622-23AE-5FB70CB4C7CC}"/>
              </a:ext>
            </a:extLst>
          </p:cNvPr>
          <p:cNvSpPr>
            <a:spLocks noGrp="1"/>
          </p:cNvSpPr>
          <p:nvPr>
            <p:ph type="subTitle" idx="15"/>
          </p:nvPr>
        </p:nvSpPr>
        <p:spPr>
          <a:xfrm>
            <a:off x="5848707" y="2275508"/>
            <a:ext cx="2502894" cy="513412"/>
          </a:xfrm>
          <a:solidFill>
            <a:srgbClr val="DDE7DF"/>
          </a:solidFill>
          <a:ln>
            <a:solidFill>
              <a:srgbClr val="C7CDC8"/>
            </a:solidFill>
            <a:prstDash val="sysDash"/>
          </a:ln>
        </p:spPr>
        <p:txBody>
          <a:bodyPr anchor="ctr"/>
          <a:lstStyle/>
          <a:p>
            <a:r>
              <a:rPr lang="de-DE" sz="1600" noProof="1">
                <a:latin typeface="Sofia Sans"/>
              </a:rPr>
              <a:t>Mechanische Energie</a:t>
            </a:r>
            <a:endParaRPr lang="de-DE" sz="1600" noProof="1">
              <a:latin typeface="Sofia Sans" panose="020B0604020202020204" charset="0"/>
            </a:endParaRPr>
          </a:p>
        </p:txBody>
      </p:sp>
      <p:sp>
        <p:nvSpPr>
          <p:cNvPr id="30" name="Rechteck: eine Ecke abgeschnitten 29">
            <a:extLst>
              <a:ext uri="{FF2B5EF4-FFF2-40B4-BE49-F238E27FC236}">
                <a16:creationId xmlns:a16="http://schemas.microsoft.com/office/drawing/2014/main" id="{D1DF7E58-C3DE-A098-10D5-893586C9FE17}"/>
              </a:ext>
            </a:extLst>
          </p:cNvPr>
          <p:cNvSpPr/>
          <p:nvPr/>
        </p:nvSpPr>
        <p:spPr>
          <a:xfrm>
            <a:off x="4572000" y="3753474"/>
            <a:ext cx="3784599" cy="846667"/>
          </a:xfrm>
          <a:prstGeom prst="snip1Rect">
            <a:avLst/>
          </a:prstGeom>
          <a:solidFill>
            <a:schemeClr val="accent6">
              <a:lumMod val="20000"/>
              <a:lumOff val="80000"/>
            </a:schemeClr>
          </a:solidFill>
          <a:ln>
            <a:solidFill>
              <a:srgbClr val="C7CDC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de-DE" sz="1300" noProof="1">
                <a:solidFill>
                  <a:srgbClr val="333333"/>
                </a:solidFill>
                <a:latin typeface="Sofia Sans"/>
                <a:cs typeface="Epilogue"/>
                <a:sym typeface="Sofia Sans"/>
              </a:rPr>
              <a:t>Generatoren sind keine Energiequellen.</a:t>
            </a:r>
          </a:p>
          <a:p>
            <a:pPr algn="ctr"/>
            <a:r>
              <a:rPr lang="de-DE" sz="1300" noProof="1">
                <a:solidFill>
                  <a:srgbClr val="333333"/>
                </a:solidFill>
                <a:latin typeface="Sofia Sans"/>
                <a:cs typeface="Epilogue"/>
                <a:sym typeface="Sofia Sans"/>
              </a:rPr>
              <a:t>Sie wandeln vorhandene Energie (z. B. aus Wind oder Bewegung) in elektrische Energie um.</a:t>
            </a:r>
            <a:endParaRPr lang="de-DE" sz="1300" noProof="1">
              <a:solidFill>
                <a:srgbClr val="333333"/>
              </a:solidFill>
              <a:latin typeface="Sofia Sans"/>
              <a:cs typeface="Epilogue"/>
            </a:endParaRPr>
          </a:p>
        </p:txBody>
      </p:sp>
      <p:sp>
        <p:nvSpPr>
          <p:cNvPr id="3" name="Untertitel 21">
            <a:extLst>
              <a:ext uri="{FF2B5EF4-FFF2-40B4-BE49-F238E27FC236}">
                <a16:creationId xmlns:a16="http://schemas.microsoft.com/office/drawing/2014/main" id="{910FD2E8-6062-9C04-C02F-4CA5CBABB472}"/>
              </a:ext>
            </a:extLst>
          </p:cNvPr>
          <p:cNvSpPr txBox="1">
            <a:spLocks/>
          </p:cNvSpPr>
          <p:nvPr/>
        </p:nvSpPr>
        <p:spPr>
          <a:xfrm>
            <a:off x="5848706" y="2936548"/>
            <a:ext cx="2502895" cy="548073"/>
          </a:xfrm>
          <a:prstGeom prst="rect">
            <a:avLst/>
          </a:prstGeom>
          <a:solidFill>
            <a:srgbClr val="DDE7DF"/>
          </a:solidFill>
          <a:ln>
            <a:solidFill>
              <a:srgbClr val="C7CDC8"/>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r>
              <a:rPr lang="de-DE" sz="1600" b="1" noProof="1"/>
              <a:t>Elektrische Energie</a:t>
            </a:r>
          </a:p>
        </p:txBody>
      </p:sp>
      <p:sp>
        <p:nvSpPr>
          <p:cNvPr id="4" name="Rechteck: eine Ecke abgeschnitten 3">
            <a:extLst>
              <a:ext uri="{FF2B5EF4-FFF2-40B4-BE49-F238E27FC236}">
                <a16:creationId xmlns:a16="http://schemas.microsoft.com/office/drawing/2014/main" id="{66E18F04-07A8-8B86-687C-63C25285B095}"/>
              </a:ext>
            </a:extLst>
          </p:cNvPr>
          <p:cNvSpPr/>
          <p:nvPr/>
        </p:nvSpPr>
        <p:spPr>
          <a:xfrm>
            <a:off x="577123" y="3757334"/>
            <a:ext cx="3834011" cy="846666"/>
          </a:xfrm>
          <a:prstGeom prst="snip1Rect">
            <a:avLst/>
          </a:prstGeom>
          <a:solidFill>
            <a:srgbClr val="F2F3F3"/>
          </a:solidFill>
          <a:ln>
            <a:solidFill>
              <a:srgbClr val="C7CDC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de-DE" sz="1300" noProof="1">
                <a:solidFill>
                  <a:srgbClr val="333333"/>
                </a:solidFill>
                <a:latin typeface="Sofia Sans"/>
                <a:cs typeface="Epilogue"/>
                <a:sym typeface="Sofia Sans"/>
              </a:rPr>
              <a:t>Energie kann genutzt werden, um Gewichte zu heben, Wasser zu pumpen oder elektrischen Strom zu bereitustellen.</a:t>
            </a:r>
          </a:p>
        </p:txBody>
      </p:sp>
      <p:grpSp>
        <p:nvGrpSpPr>
          <p:cNvPr id="5" name="Gruppieren 4">
            <a:extLst>
              <a:ext uri="{FF2B5EF4-FFF2-40B4-BE49-F238E27FC236}">
                <a16:creationId xmlns:a16="http://schemas.microsoft.com/office/drawing/2014/main" id="{F119406F-2734-F9A2-9028-45D975968D58}"/>
              </a:ext>
            </a:extLst>
          </p:cNvPr>
          <p:cNvGrpSpPr/>
          <p:nvPr/>
        </p:nvGrpSpPr>
        <p:grpSpPr>
          <a:xfrm>
            <a:off x="8971221" y="0"/>
            <a:ext cx="982865" cy="655243"/>
            <a:chOff x="8971221" y="0"/>
            <a:chExt cx="982865" cy="655243"/>
          </a:xfrm>
        </p:grpSpPr>
        <p:sp>
          <p:nvSpPr>
            <p:cNvPr id="7" name="Rechteck 6">
              <a:extLst>
                <a:ext uri="{FF2B5EF4-FFF2-40B4-BE49-F238E27FC236}">
                  <a16:creationId xmlns:a16="http://schemas.microsoft.com/office/drawing/2014/main" id="{3AB41FD0-C3A9-307F-428F-373F0D1D41C9}"/>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descr="Ein Bild, das Grafiken, Schrift, Logo, Kreis enthält.&#10;&#10;KI-generierte Inhalte können fehlerhaft sein.">
              <a:extLst>
                <a:ext uri="{FF2B5EF4-FFF2-40B4-BE49-F238E27FC236}">
                  <a16:creationId xmlns:a16="http://schemas.microsoft.com/office/drawing/2014/main" id="{F99A6340-1EFA-C650-F6C5-613CBEBE9B90}"/>
                </a:ext>
              </a:extLst>
            </p:cNvPr>
            <p:cNvPicPr>
              <a:picLocks noChangeAspect="1"/>
            </p:cNvPicPr>
            <p:nvPr/>
          </p:nvPicPr>
          <p:blipFill>
            <a:blip r:embed="rId4"/>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864901742"/>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F3143F-DD40-6C31-B7A0-8DE748B70F92}"/>
              </a:ext>
            </a:extLst>
          </p:cNvPr>
          <p:cNvSpPr>
            <a:spLocks noGrp="1"/>
          </p:cNvSpPr>
          <p:nvPr>
            <p:ph type="title"/>
          </p:nvPr>
        </p:nvSpPr>
        <p:spPr>
          <a:xfrm>
            <a:off x="713224" y="539500"/>
            <a:ext cx="8295603" cy="576000"/>
          </a:xfrm>
        </p:spPr>
        <p:txBody>
          <a:bodyPr/>
          <a:lstStyle/>
          <a:p>
            <a:r>
              <a:rPr lang="de-DE" noProof="0"/>
              <a:t>Das Geschwindigkeitsproblem bei Windturbinen</a:t>
            </a:r>
          </a:p>
        </p:txBody>
      </p:sp>
      <p:sp>
        <p:nvSpPr>
          <p:cNvPr id="4" name="Subtitle 3">
            <a:extLst>
              <a:ext uri="{FF2B5EF4-FFF2-40B4-BE49-F238E27FC236}">
                <a16:creationId xmlns:a16="http://schemas.microsoft.com/office/drawing/2014/main" id="{779BDB53-8B06-21B7-1EE8-F01E2F15A7F5}"/>
              </a:ext>
            </a:extLst>
          </p:cNvPr>
          <p:cNvSpPr>
            <a:spLocks noGrp="1"/>
          </p:cNvSpPr>
          <p:nvPr>
            <p:ph type="subTitle" idx="1"/>
          </p:nvPr>
        </p:nvSpPr>
        <p:spPr>
          <a:xfrm>
            <a:off x="516846" y="1536389"/>
            <a:ext cx="6411369" cy="1883553"/>
          </a:xfrm>
        </p:spPr>
        <p:txBody>
          <a:bodyPr/>
          <a:lstStyle/>
          <a:p>
            <a:pPr marL="139700" indent="0">
              <a:buNone/>
            </a:pPr>
            <a:r>
              <a:rPr lang="de-DE" b="1" noProof="0"/>
              <a:t>Bonusaufgabe:</a:t>
            </a:r>
            <a:br>
              <a:rPr lang="de-DE" noProof="0"/>
            </a:br>
            <a:endParaRPr lang="de-DE" noProof="0"/>
          </a:p>
          <a:p>
            <a:pPr marL="139700" indent="0">
              <a:buNone/>
            </a:pPr>
            <a:r>
              <a:rPr lang="de-DE"/>
              <a:t>Stell dir vor, du möchtest mit einem sehr langsam drehenden Fahrrad Strom erzeugen.</a:t>
            </a:r>
          </a:p>
          <a:p>
            <a:pPr marL="139700" indent="0">
              <a:buNone/>
            </a:pPr>
            <a:r>
              <a:rPr lang="de-DE"/>
              <a:t>Wenn du dieses Fahrrad an einen Generator anschließt:</a:t>
            </a:r>
          </a:p>
          <a:p>
            <a:pPr marL="139700" indent="0">
              <a:buNone/>
            </a:pPr>
            <a:r>
              <a:rPr lang="de-DE"/>
              <a:t>Reicht die langsame Drehung aus, um sinnvoll Strom zu erzeugen?</a:t>
            </a:r>
          </a:p>
          <a:p>
            <a:pPr marL="139700" indent="0">
              <a:buNone/>
            </a:pPr>
            <a:endParaRPr lang="de-DE" b="1"/>
          </a:p>
          <a:p>
            <a:pPr marL="139700" indent="0">
              <a:buNone/>
            </a:pPr>
            <a:r>
              <a:rPr lang="de-DE" b="1"/>
              <a:t>Übertrage diese Überlegung auf Windkraftanlagen und die Drehzahl ihrer Rotorblätter.</a:t>
            </a:r>
          </a:p>
        </p:txBody>
      </p:sp>
      <p:pic>
        <p:nvPicPr>
          <p:cNvPr id="7" name="Graphic 6" descr="Cycling outline">
            <a:extLst>
              <a:ext uri="{FF2B5EF4-FFF2-40B4-BE49-F238E27FC236}">
                <a16:creationId xmlns:a16="http://schemas.microsoft.com/office/drawing/2014/main" id="{543A2879-24C5-F14C-7795-DB2667013C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1236" y="1273999"/>
            <a:ext cx="914400" cy="914400"/>
          </a:xfrm>
          <a:prstGeom prst="rect">
            <a:avLst/>
          </a:prstGeom>
        </p:spPr>
      </p:pic>
      <p:sp>
        <p:nvSpPr>
          <p:cNvPr id="6" name="Rechteck: eine Ecke abgeschnitten 5">
            <a:extLst>
              <a:ext uri="{FF2B5EF4-FFF2-40B4-BE49-F238E27FC236}">
                <a16:creationId xmlns:a16="http://schemas.microsoft.com/office/drawing/2014/main" id="{4C2409FD-8E8C-2C9F-B204-1408CACC42A7}"/>
              </a:ext>
            </a:extLst>
          </p:cNvPr>
          <p:cNvSpPr/>
          <p:nvPr/>
        </p:nvSpPr>
        <p:spPr>
          <a:xfrm>
            <a:off x="2317735" y="3789991"/>
            <a:ext cx="6411369" cy="980792"/>
          </a:xfrm>
          <a:prstGeom prst="snip1Rect">
            <a:avLst/>
          </a:prstGeom>
          <a:solidFill>
            <a:srgbClr val="F2F3F3"/>
          </a:solidFill>
          <a:ln>
            <a:solidFill>
              <a:srgbClr val="C7CDC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de-DE" sz="1200" b="1">
                <a:solidFill>
                  <a:srgbClr val="333333"/>
                </a:solidFill>
                <a:latin typeface="Sofia Sans" panose="020B0604020202020204" charset="0"/>
                <a:cs typeface="Segoe UI"/>
              </a:rPr>
              <a:t>Antwort:</a:t>
            </a:r>
          </a:p>
          <a:p>
            <a:pPr marL="285750" indent="-285750">
              <a:buClrTx/>
              <a:buFont typeface="Arial" panose="020B0604020202020204" pitchFamily="34" charset="0"/>
              <a:buChar char="•"/>
            </a:pPr>
            <a:r>
              <a:rPr lang="de-DE" sz="1200">
                <a:solidFill>
                  <a:srgbClr val="333333"/>
                </a:solidFill>
                <a:latin typeface="Sofia Sans" panose="020B0604020202020204" charset="0"/>
                <a:cs typeface="Segoe UI"/>
              </a:rPr>
              <a:t>Generatoren benötigen eine ausreichend hohe Drehzahl, um effizient zu arbeiten. </a:t>
            </a:r>
          </a:p>
          <a:p>
            <a:pPr marL="285750" indent="-285750">
              <a:buClrTx/>
              <a:buFont typeface="Arial" panose="020B0604020202020204" pitchFamily="34" charset="0"/>
              <a:buChar char="•"/>
            </a:pPr>
            <a:r>
              <a:rPr lang="de-DE" sz="1200">
                <a:solidFill>
                  <a:srgbClr val="333333"/>
                </a:solidFill>
                <a:latin typeface="Sofia Sans" panose="020B0604020202020204" charset="0"/>
                <a:cs typeface="Segoe UI"/>
              </a:rPr>
              <a:t>Dreht sich der Rotor zu langsam, entsteht zu wenig elektrische Spannung.</a:t>
            </a:r>
          </a:p>
          <a:p>
            <a:pPr marL="285750" indent="-285750">
              <a:buClrTx/>
              <a:buFont typeface="Arial" panose="020B0604020202020204" pitchFamily="34" charset="0"/>
              <a:buChar char="•"/>
            </a:pPr>
            <a:r>
              <a:rPr lang="de-DE" sz="1200">
                <a:solidFill>
                  <a:srgbClr val="333333"/>
                </a:solidFill>
                <a:latin typeface="Sofia Sans" panose="020B0604020202020204" charset="0"/>
                <a:cs typeface="Segoe UI"/>
              </a:rPr>
              <a:t>Deshalb ist die Drehzahl der Rotorblätter für die Stromerzeugung entscheidend.</a:t>
            </a:r>
          </a:p>
        </p:txBody>
      </p:sp>
    </p:spTree>
    <p:extLst>
      <p:ext uri="{BB962C8B-B14F-4D97-AF65-F5344CB8AC3E}">
        <p14:creationId xmlns:p14="http://schemas.microsoft.com/office/powerpoint/2010/main" val="133228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a:xfrm>
            <a:off x="937487" y="539500"/>
            <a:ext cx="7704000" cy="572700"/>
          </a:xfrm>
        </p:spPr>
        <p:txBody>
          <a:bodyPr/>
          <a:lstStyle/>
          <a:p>
            <a:r>
              <a:rPr lang="de-DE" noProof="1">
                <a:solidFill>
                  <a:schemeClr val="tx1"/>
                </a:solidFill>
              </a:rPr>
              <a:t>Am Ende der Unterrichtsstunde wirst Du</a:t>
            </a:r>
            <a:endParaRPr lang="de-DE" b="0" noProof="1">
              <a:solidFill>
                <a:schemeClr val="tx1"/>
              </a:solidFill>
            </a:endParaRPr>
          </a:p>
          <a:p>
            <a:endParaRPr lang="de-DE" noProof="1">
              <a:solidFill>
                <a:schemeClr val="tx1"/>
              </a:solidFill>
            </a:endParaRPr>
          </a:p>
        </p:txBody>
      </p:sp>
      <p:grpSp>
        <p:nvGrpSpPr>
          <p:cNvPr id="9" name="Gruppieren 8">
            <a:extLst>
              <a:ext uri="{FF2B5EF4-FFF2-40B4-BE49-F238E27FC236}">
                <a16:creationId xmlns:a16="http://schemas.microsoft.com/office/drawing/2014/main" id="{72931B21-05DE-BDDC-AD6C-48257E538D6A}"/>
              </a:ext>
            </a:extLst>
          </p:cNvPr>
          <p:cNvGrpSpPr/>
          <p:nvPr/>
        </p:nvGrpSpPr>
        <p:grpSpPr>
          <a:xfrm>
            <a:off x="1218910" y="3859366"/>
            <a:ext cx="7094699" cy="810000"/>
            <a:chOff x="1218910" y="4078863"/>
            <a:chExt cx="7094699" cy="810000"/>
          </a:xfrm>
        </p:grpSpPr>
        <p:sp>
          <p:nvSpPr>
            <p:cNvPr id="7" name="Google Shape;431;p31">
              <a:extLst>
                <a:ext uri="{FF2B5EF4-FFF2-40B4-BE49-F238E27FC236}">
                  <a16:creationId xmlns:a16="http://schemas.microsoft.com/office/drawing/2014/main" id="{9DD95804-1691-753F-647A-3DCB956242D7}"/>
                </a:ext>
              </a:extLst>
            </p:cNvPr>
            <p:cNvSpPr txBox="1">
              <a:spLocks/>
            </p:cNvSpPr>
            <p:nvPr/>
          </p:nvSpPr>
          <p:spPr>
            <a:xfrm>
              <a:off x="2087046" y="4078863"/>
              <a:ext cx="6226563" cy="81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de-DE" dirty="0">
                  <a:solidFill>
                    <a:schemeClr val="tx1"/>
                  </a:solidFill>
                  <a:latin typeface="Sofia Sans" panose="020B0604020202020204" charset="0"/>
                </a:rPr>
                <a:t>mit dem </a:t>
              </a:r>
              <a:r>
                <a:rPr lang="de-DE" b="1" dirty="0">
                  <a:solidFill>
                    <a:schemeClr val="tx1"/>
                  </a:solidFill>
                  <a:latin typeface="Sofia Sans" panose="020B0604020202020204" charset="0"/>
                </a:rPr>
                <a:t>Windkraft-Baukasten</a:t>
              </a:r>
              <a:r>
                <a:rPr lang="de-DE" dirty="0">
                  <a:solidFill>
                    <a:schemeClr val="tx1"/>
                  </a:solidFill>
                  <a:latin typeface="Sofia Sans" panose="020B0604020202020204" charset="0"/>
                </a:rPr>
                <a:t> ausprobieren, welche Konfigurationen am meisten Energie erzeugen – und daraus ableiten, wie eine Windturbine optimal gebaut wird.</a:t>
              </a:r>
              <a:endParaRPr lang="en-GB" noProof="0" dirty="0">
                <a:solidFill>
                  <a:schemeClr val="tx1"/>
                </a:solidFill>
                <a:latin typeface="Sofia Sans" panose="020B0604020202020204" charset="0"/>
              </a:endParaRPr>
            </a:p>
          </p:txBody>
        </p:sp>
        <p:pic>
          <p:nvPicPr>
            <p:cNvPr id="11" name="Graphic 10" descr="Mikroskop Silhouette">
              <a:extLst>
                <a:ext uri="{FF2B5EF4-FFF2-40B4-BE49-F238E27FC236}">
                  <a16:creationId xmlns:a16="http://schemas.microsoft.com/office/drawing/2014/main" id="{1F6846BD-8609-26E2-FB49-98031EAB3D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8910" y="4212821"/>
              <a:ext cx="542084" cy="542084"/>
            </a:xfrm>
            <a:prstGeom prst="rect">
              <a:avLst/>
            </a:prstGeom>
          </p:spPr>
        </p:pic>
      </p:grpSp>
      <p:grpSp>
        <p:nvGrpSpPr>
          <p:cNvPr id="4" name="Gruppieren 3">
            <a:extLst>
              <a:ext uri="{FF2B5EF4-FFF2-40B4-BE49-F238E27FC236}">
                <a16:creationId xmlns:a16="http://schemas.microsoft.com/office/drawing/2014/main" id="{29932F21-4B90-2830-22FB-432ECE3E024C}"/>
              </a:ext>
            </a:extLst>
          </p:cNvPr>
          <p:cNvGrpSpPr/>
          <p:nvPr/>
        </p:nvGrpSpPr>
        <p:grpSpPr>
          <a:xfrm>
            <a:off x="1234218" y="3034741"/>
            <a:ext cx="7092355" cy="810000"/>
            <a:chOff x="1234218" y="3080226"/>
            <a:chExt cx="7092355" cy="810000"/>
          </a:xfrm>
        </p:grpSpPr>
        <p:sp>
          <p:nvSpPr>
            <p:cNvPr id="5" name="Google Shape;431;p31">
              <a:extLst>
                <a:ext uri="{FF2B5EF4-FFF2-40B4-BE49-F238E27FC236}">
                  <a16:creationId xmlns:a16="http://schemas.microsoft.com/office/drawing/2014/main" id="{720F1362-04C6-B030-BF62-1DC72CA896B3}"/>
                </a:ext>
              </a:extLst>
            </p:cNvPr>
            <p:cNvSpPr txBox="1">
              <a:spLocks/>
            </p:cNvSpPr>
            <p:nvPr/>
          </p:nvSpPr>
          <p:spPr>
            <a:xfrm>
              <a:off x="2100010" y="3080226"/>
              <a:ext cx="6226563" cy="81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de-DE" dirty="0">
                  <a:solidFill>
                    <a:schemeClr val="tx1"/>
                  </a:solidFill>
                  <a:latin typeface="Sofia Sans"/>
                </a:rPr>
                <a:t>das </a:t>
              </a:r>
              <a:r>
                <a:rPr lang="de-DE" b="1" dirty="0">
                  <a:solidFill>
                    <a:schemeClr val="tx1"/>
                  </a:solidFill>
                  <a:latin typeface="Sofia Sans"/>
                </a:rPr>
                <a:t>Flügelprofil</a:t>
              </a:r>
              <a:r>
                <a:rPr lang="de-DE" dirty="0">
                  <a:solidFill>
                    <a:schemeClr val="tx1"/>
                  </a:solidFill>
                  <a:latin typeface="Sofia Sans"/>
                </a:rPr>
                <a:t> (</a:t>
              </a:r>
              <a:r>
                <a:rPr lang="de-DE" dirty="0" err="1">
                  <a:solidFill>
                    <a:schemeClr val="tx1"/>
                  </a:solidFill>
                  <a:latin typeface="Sofia Sans"/>
                </a:rPr>
                <a:t>airfoil</a:t>
              </a:r>
              <a:r>
                <a:rPr lang="de-DE" dirty="0">
                  <a:solidFill>
                    <a:schemeClr val="tx1"/>
                  </a:solidFill>
                  <a:latin typeface="Sofia Sans"/>
                </a:rPr>
                <a:t>) verstehen und es mit dem </a:t>
              </a:r>
              <a:r>
                <a:rPr lang="de-DE" b="1" dirty="0">
                  <a:solidFill>
                    <a:schemeClr val="tx1"/>
                  </a:solidFill>
                  <a:latin typeface="Sofia Sans"/>
                </a:rPr>
                <a:t>Bernoulli-Prinzip</a:t>
              </a:r>
              <a:r>
                <a:rPr lang="de-DE" dirty="0">
                  <a:solidFill>
                    <a:schemeClr val="tx1"/>
                  </a:solidFill>
                  <a:latin typeface="Sofia Sans"/>
                </a:rPr>
                <a:t> verbinden können.</a:t>
              </a:r>
              <a:endParaRPr lang="en-GB" noProof="0" dirty="0">
                <a:solidFill>
                  <a:schemeClr val="tx1"/>
                </a:solidFill>
                <a:latin typeface="Sofia Sans"/>
              </a:endParaRPr>
            </a:p>
          </p:txBody>
        </p:sp>
        <p:pic>
          <p:nvPicPr>
            <p:cNvPr id="13" name="Graphic 12" descr="Wissenschaftlerin Silhouette">
              <a:extLst>
                <a:ext uri="{FF2B5EF4-FFF2-40B4-BE49-F238E27FC236}">
                  <a16:creationId xmlns:a16="http://schemas.microsoft.com/office/drawing/2014/main" id="{06FA4507-6F4F-5B2E-E778-AA0E059CC6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4218" y="3210587"/>
              <a:ext cx="542084" cy="542084"/>
            </a:xfrm>
            <a:prstGeom prst="rect">
              <a:avLst/>
            </a:prstGeom>
          </p:spPr>
        </p:pic>
      </p:grpSp>
      <p:grpSp>
        <p:nvGrpSpPr>
          <p:cNvPr id="6" name="Gruppieren 5">
            <a:extLst>
              <a:ext uri="{FF2B5EF4-FFF2-40B4-BE49-F238E27FC236}">
                <a16:creationId xmlns:a16="http://schemas.microsoft.com/office/drawing/2014/main" id="{71CB0DDF-F7B0-3A58-3873-A7362781D764}"/>
              </a:ext>
            </a:extLst>
          </p:cNvPr>
          <p:cNvGrpSpPr/>
          <p:nvPr/>
        </p:nvGrpSpPr>
        <p:grpSpPr>
          <a:xfrm>
            <a:off x="1218910" y="2210117"/>
            <a:ext cx="7094699" cy="810000"/>
            <a:chOff x="1218910" y="2283283"/>
            <a:chExt cx="7094699" cy="810000"/>
          </a:xfrm>
        </p:grpSpPr>
        <p:sp>
          <p:nvSpPr>
            <p:cNvPr id="25" name="Google Shape;431;p31">
              <a:extLst>
                <a:ext uri="{FF2B5EF4-FFF2-40B4-BE49-F238E27FC236}">
                  <a16:creationId xmlns:a16="http://schemas.microsoft.com/office/drawing/2014/main" id="{D8B2AAD1-0B38-A918-C4B1-64B711162C62}"/>
                </a:ext>
              </a:extLst>
            </p:cNvPr>
            <p:cNvSpPr txBox="1">
              <a:spLocks/>
            </p:cNvSpPr>
            <p:nvPr/>
          </p:nvSpPr>
          <p:spPr>
            <a:xfrm>
              <a:off x="2087046" y="2283283"/>
              <a:ext cx="6226563" cy="81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de-DE">
                  <a:solidFill>
                    <a:schemeClr val="tx1"/>
                  </a:solidFill>
                  <a:latin typeface="Sofia Sans" panose="020B0604020202020204" charset="0"/>
                </a:rPr>
                <a:t>wissen, wie man </a:t>
              </a:r>
              <a:r>
                <a:rPr lang="de-DE" b="1">
                  <a:solidFill>
                    <a:schemeClr val="tx1"/>
                  </a:solidFill>
                  <a:latin typeface="Sofia Sans" panose="020B0604020202020204" charset="0"/>
                </a:rPr>
                <a:t>Wind misst</a:t>
              </a:r>
              <a:r>
                <a:rPr lang="de-DE">
                  <a:solidFill>
                    <a:schemeClr val="tx1"/>
                  </a:solidFill>
                  <a:latin typeface="Sofia Sans" panose="020B0604020202020204" charset="0"/>
                </a:rPr>
                <a:t> und verstehen, wie </a:t>
              </a:r>
              <a:r>
                <a:rPr lang="de-DE" b="1">
                  <a:solidFill>
                    <a:schemeClr val="tx1"/>
                  </a:solidFill>
                  <a:latin typeface="Sofia Sans" panose="020B0604020202020204" charset="0"/>
                </a:rPr>
                <a:t>Wind Arbeit verrichten kann</a:t>
              </a:r>
              <a:r>
                <a:rPr lang="de-DE">
                  <a:solidFill>
                    <a:schemeClr val="tx1"/>
                  </a:solidFill>
                  <a:latin typeface="Sofia Sans" panose="020B0604020202020204" charset="0"/>
                </a:rPr>
                <a:t>.</a:t>
              </a:r>
              <a:r>
                <a:rPr lang="en-GB" noProof="0">
                  <a:solidFill>
                    <a:schemeClr val="tx1"/>
                  </a:solidFill>
                  <a:latin typeface="Sofia Sans" panose="020B0604020202020204" charset="0"/>
                </a:rPr>
                <a:t> </a:t>
              </a:r>
            </a:p>
          </p:txBody>
        </p:sp>
        <p:pic>
          <p:nvPicPr>
            <p:cNvPr id="14" name="Graphic 13" descr="Erneuerbare Energien Silhouette">
              <a:extLst>
                <a:ext uri="{FF2B5EF4-FFF2-40B4-BE49-F238E27FC236}">
                  <a16:creationId xmlns:a16="http://schemas.microsoft.com/office/drawing/2014/main" id="{6C3401AB-042D-FB58-9F39-2C188CEC82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18910" y="2401933"/>
              <a:ext cx="572700" cy="572700"/>
            </a:xfrm>
            <a:prstGeom prst="rect">
              <a:avLst/>
            </a:prstGeom>
          </p:spPr>
        </p:pic>
      </p:grpSp>
      <p:grpSp>
        <p:nvGrpSpPr>
          <p:cNvPr id="8" name="Gruppieren 7">
            <a:extLst>
              <a:ext uri="{FF2B5EF4-FFF2-40B4-BE49-F238E27FC236}">
                <a16:creationId xmlns:a16="http://schemas.microsoft.com/office/drawing/2014/main" id="{1EF99F04-13F0-7F0D-9582-614F3DE4A49C}"/>
              </a:ext>
            </a:extLst>
          </p:cNvPr>
          <p:cNvGrpSpPr/>
          <p:nvPr/>
        </p:nvGrpSpPr>
        <p:grpSpPr>
          <a:xfrm>
            <a:off x="1242331" y="1385493"/>
            <a:ext cx="7084242" cy="810000"/>
            <a:chOff x="1242331" y="1385493"/>
            <a:chExt cx="7084242" cy="810000"/>
          </a:xfrm>
        </p:grpSpPr>
        <p:pic>
          <p:nvPicPr>
            <p:cNvPr id="15" name="Graphic 14" descr="Windkraftanlagen Silhouette">
              <a:extLst>
                <a:ext uri="{FF2B5EF4-FFF2-40B4-BE49-F238E27FC236}">
                  <a16:creationId xmlns:a16="http://schemas.microsoft.com/office/drawing/2014/main" id="{A7834CA4-4702-C0B6-1A49-2EBE226F2E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42331" y="1515853"/>
              <a:ext cx="549279" cy="549279"/>
            </a:xfrm>
            <a:prstGeom prst="rect">
              <a:avLst/>
            </a:prstGeom>
          </p:spPr>
        </p:pic>
        <p:sp>
          <p:nvSpPr>
            <p:cNvPr id="3" name="Google Shape;431;p31">
              <a:extLst>
                <a:ext uri="{FF2B5EF4-FFF2-40B4-BE49-F238E27FC236}">
                  <a16:creationId xmlns:a16="http://schemas.microsoft.com/office/drawing/2014/main" id="{C5D22630-60A1-B0A5-527F-867FD2F46301}"/>
                </a:ext>
              </a:extLst>
            </p:cNvPr>
            <p:cNvSpPr txBox="1">
              <a:spLocks/>
            </p:cNvSpPr>
            <p:nvPr/>
          </p:nvSpPr>
          <p:spPr>
            <a:xfrm>
              <a:off x="2100010" y="1385493"/>
              <a:ext cx="6226563" cy="81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de-DE" dirty="0">
                  <a:solidFill>
                    <a:schemeClr val="tx1"/>
                  </a:solidFill>
                  <a:latin typeface="Sofia Sans" panose="020B0604020202020204" charset="0"/>
                </a:rPr>
                <a:t>die Grundlagen von </a:t>
              </a:r>
              <a:r>
                <a:rPr lang="de-DE" b="1" dirty="0">
                  <a:solidFill>
                    <a:schemeClr val="tx1"/>
                  </a:solidFill>
                  <a:latin typeface="Sofia Sans" panose="020B0604020202020204" charset="0"/>
                </a:rPr>
                <a:t>Energie und</a:t>
              </a:r>
              <a:r>
                <a:rPr lang="de-DE" dirty="0">
                  <a:solidFill>
                    <a:schemeClr val="tx1"/>
                  </a:solidFill>
                  <a:latin typeface="Sofia Sans" panose="020B0604020202020204" charset="0"/>
                </a:rPr>
                <a:t> </a:t>
              </a:r>
              <a:r>
                <a:rPr lang="de-DE" b="1" dirty="0">
                  <a:solidFill>
                    <a:schemeClr val="tx1"/>
                  </a:solidFill>
                  <a:latin typeface="Sofia Sans" panose="020B0604020202020204" charset="0"/>
                </a:rPr>
                <a:t>Windenergie</a:t>
              </a:r>
              <a:r>
                <a:rPr lang="de-DE" dirty="0">
                  <a:solidFill>
                    <a:schemeClr val="tx1"/>
                  </a:solidFill>
                  <a:latin typeface="Sofia Sans" panose="020B0604020202020204" charset="0"/>
                </a:rPr>
                <a:t> sowie </a:t>
              </a:r>
              <a:r>
                <a:rPr lang="de-DE" b="1" dirty="0">
                  <a:solidFill>
                    <a:schemeClr val="tx1"/>
                  </a:solidFill>
                  <a:latin typeface="Sofia Sans" panose="020B0604020202020204" charset="0"/>
                </a:rPr>
                <a:t>windreiche</a:t>
              </a:r>
              <a:r>
                <a:rPr lang="de-DE" dirty="0">
                  <a:solidFill>
                    <a:schemeClr val="tx1"/>
                  </a:solidFill>
                  <a:latin typeface="Sofia Sans" panose="020B0604020202020204" charset="0"/>
                </a:rPr>
                <a:t> </a:t>
              </a:r>
              <a:r>
                <a:rPr lang="de-DE" b="1" dirty="0">
                  <a:solidFill>
                    <a:schemeClr val="tx1"/>
                  </a:solidFill>
                  <a:latin typeface="Sofia Sans" panose="020B0604020202020204" charset="0"/>
                </a:rPr>
                <a:t>Orte</a:t>
              </a:r>
              <a:r>
                <a:rPr lang="de-DE" dirty="0">
                  <a:solidFill>
                    <a:schemeClr val="tx1"/>
                  </a:solidFill>
                  <a:latin typeface="Sofia Sans" panose="020B0604020202020204" charset="0"/>
                </a:rPr>
                <a:t> kennen.</a:t>
              </a:r>
              <a:endParaRPr lang="en-GB" dirty="0">
                <a:solidFill>
                  <a:schemeClr val="tx1"/>
                </a:solidFill>
                <a:latin typeface="Sofia Sans" panose="020B0604020202020204" charset="0"/>
              </a:endParaRPr>
            </a:p>
          </p:txBody>
        </p:sp>
      </p:grpSp>
      <p:grpSp>
        <p:nvGrpSpPr>
          <p:cNvPr id="10" name="Gruppieren 9">
            <a:extLst>
              <a:ext uri="{FF2B5EF4-FFF2-40B4-BE49-F238E27FC236}">
                <a16:creationId xmlns:a16="http://schemas.microsoft.com/office/drawing/2014/main" id="{8180E527-0D8C-8801-13DD-E13357C0BCF5}"/>
              </a:ext>
            </a:extLst>
          </p:cNvPr>
          <p:cNvGrpSpPr/>
          <p:nvPr/>
        </p:nvGrpSpPr>
        <p:grpSpPr>
          <a:xfrm>
            <a:off x="8971221" y="0"/>
            <a:ext cx="982865" cy="655243"/>
            <a:chOff x="8971221" y="0"/>
            <a:chExt cx="982865" cy="655243"/>
          </a:xfrm>
        </p:grpSpPr>
        <p:sp>
          <p:nvSpPr>
            <p:cNvPr id="16" name="Rechteck 15">
              <a:extLst>
                <a:ext uri="{FF2B5EF4-FFF2-40B4-BE49-F238E27FC236}">
                  <a16:creationId xmlns:a16="http://schemas.microsoft.com/office/drawing/2014/main" id="{5CE6FBE8-CF0C-E90B-182B-D189C4C67BDE}"/>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7" name="Grafik 16" descr="Ein Bild, das Grafiken, Schrift, Logo, Kreis enthält.&#10;&#10;KI-generierte Inhalte können fehlerhaft sein.">
              <a:extLst>
                <a:ext uri="{FF2B5EF4-FFF2-40B4-BE49-F238E27FC236}">
                  <a16:creationId xmlns:a16="http://schemas.microsoft.com/office/drawing/2014/main" id="{F92556DA-CC15-656F-C588-8A19A1776770}"/>
                </a:ext>
              </a:extLst>
            </p:cNvPr>
            <p:cNvPicPr>
              <a:picLocks noChangeAspect="1"/>
            </p:cNvPicPr>
            <p:nvPr/>
          </p:nvPicPr>
          <p:blipFill>
            <a:blip r:embed="rId11"/>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796853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039658-3167-0DA6-7D72-0340AC042233}"/>
              </a:ext>
            </a:extLst>
          </p:cNvPr>
          <p:cNvSpPr>
            <a:spLocks noGrp="1"/>
          </p:cNvSpPr>
          <p:nvPr>
            <p:ph type="title"/>
          </p:nvPr>
        </p:nvSpPr>
        <p:spPr>
          <a:xfrm>
            <a:off x="713225" y="539500"/>
            <a:ext cx="7717200" cy="576000"/>
          </a:xfrm>
        </p:spPr>
        <p:txBody>
          <a:bodyPr wrap="square" anchor="t">
            <a:normAutofit/>
          </a:bodyPr>
          <a:lstStyle/>
          <a:p>
            <a:pPr>
              <a:lnSpc>
                <a:spcPct val="90000"/>
              </a:lnSpc>
            </a:pPr>
            <a:r>
              <a:rPr lang="de-DE" noProof="0"/>
              <a:t>Das Getriebe</a:t>
            </a:r>
          </a:p>
        </p:txBody>
      </p:sp>
      <p:sp>
        <p:nvSpPr>
          <p:cNvPr id="4105" name="Subtitle 3">
            <a:extLst>
              <a:ext uri="{FF2B5EF4-FFF2-40B4-BE49-F238E27FC236}">
                <a16:creationId xmlns:a16="http://schemas.microsoft.com/office/drawing/2014/main" id="{E34EFEF4-7CD1-F703-D236-06220520DAD1}"/>
              </a:ext>
            </a:extLst>
          </p:cNvPr>
          <p:cNvSpPr>
            <a:spLocks noGrp="1"/>
          </p:cNvSpPr>
          <p:nvPr>
            <p:ph type="subTitle" idx="1"/>
          </p:nvPr>
        </p:nvSpPr>
        <p:spPr>
          <a:xfrm>
            <a:off x="448500" y="3019424"/>
            <a:ext cx="7628699" cy="1784675"/>
          </a:xfrm>
        </p:spPr>
        <p:txBody>
          <a:bodyPr/>
          <a:lstStyle/>
          <a:p>
            <a:pPr>
              <a:buClrTx/>
              <a:buFont typeface="Arial" panose="020B0604020202020204" pitchFamily="34" charset="0"/>
              <a:buChar char="•"/>
            </a:pPr>
            <a:endParaRPr lang="de-DE" b="1"/>
          </a:p>
          <a:p>
            <a:pPr>
              <a:buClrTx/>
              <a:buFont typeface="Arial" panose="020B0604020202020204" pitchFamily="34" charset="0"/>
              <a:buChar char="•"/>
            </a:pPr>
            <a:r>
              <a:rPr lang="de-DE" b="1"/>
              <a:t>Eingangswelle: </a:t>
            </a:r>
            <a:r>
              <a:rPr lang="de-DE"/>
              <a:t>Nimmt die Bewegung der Rotorblätter auf.</a:t>
            </a:r>
          </a:p>
          <a:p>
            <a:pPr>
              <a:buClrTx/>
              <a:buFont typeface="Arial" panose="020B0604020202020204" pitchFamily="34" charset="0"/>
              <a:buChar char="•"/>
            </a:pPr>
            <a:r>
              <a:rPr lang="de-DE" b="1"/>
              <a:t>Ausgangswelle: </a:t>
            </a:r>
            <a:r>
              <a:rPr lang="de-DE"/>
              <a:t>Gibt die angepasste Drehzahl an den Generator weiter.</a:t>
            </a:r>
          </a:p>
          <a:p>
            <a:pPr>
              <a:buClrTx/>
              <a:buFont typeface="Arial" panose="020B0604020202020204" pitchFamily="34" charset="0"/>
              <a:buChar char="•"/>
            </a:pPr>
            <a:r>
              <a:rPr lang="de-DE" b="1"/>
              <a:t>Übersetzungsverhältnis: </a:t>
            </a:r>
            <a:r>
              <a:rPr lang="de-DE"/>
              <a:t>Legt fest, wie Drehzahl und Drehmoment zueinander verändert werden.</a:t>
            </a:r>
            <a:br>
              <a:rPr lang="de-DE"/>
            </a:br>
            <a:r>
              <a:rPr lang="de-DE"/>
              <a:t>	</a:t>
            </a:r>
            <a:r>
              <a:rPr lang="de-DE" b="1"/>
              <a:t>Hohe Übersetzung: </a:t>
            </a:r>
            <a:r>
              <a:rPr lang="de-DE"/>
              <a:t>schnellere Drehung, geringeres Drehmoment. </a:t>
            </a:r>
            <a:br>
              <a:rPr lang="de-DE"/>
            </a:br>
            <a:r>
              <a:rPr lang="de-DE"/>
              <a:t>	</a:t>
            </a:r>
            <a:r>
              <a:rPr lang="de-DE" b="1"/>
              <a:t>Niedrige Übersetzung: </a:t>
            </a:r>
            <a:r>
              <a:rPr lang="de-DE"/>
              <a:t>langsamere Drehung, höheres Drehmoment.</a:t>
            </a:r>
            <a:endParaRPr lang="de-DE" noProof="0"/>
          </a:p>
          <a:p>
            <a:pPr>
              <a:buFont typeface="Wingdings" panose="05000000000000000000" pitchFamily="2" charset="2"/>
              <a:buChar char="Ø"/>
            </a:pPr>
            <a:endParaRPr lang="de-DE" noProof="0"/>
          </a:p>
        </p:txBody>
      </p:sp>
      <p:sp>
        <p:nvSpPr>
          <p:cNvPr id="14" name="Textfeld 13">
            <a:extLst>
              <a:ext uri="{FF2B5EF4-FFF2-40B4-BE49-F238E27FC236}">
                <a16:creationId xmlns:a16="http://schemas.microsoft.com/office/drawing/2014/main" id="{4D1FF1B5-C3EA-9E05-AE93-DB73E6BD5E4F}"/>
              </a:ext>
            </a:extLst>
          </p:cNvPr>
          <p:cNvSpPr txBox="1"/>
          <p:nvPr/>
        </p:nvSpPr>
        <p:spPr>
          <a:xfrm>
            <a:off x="580863" y="1267243"/>
            <a:ext cx="4461577" cy="1600438"/>
          </a:xfrm>
          <a:prstGeom prst="rect">
            <a:avLst/>
          </a:prstGeom>
          <a:noFill/>
        </p:spPr>
        <p:txBody>
          <a:bodyPr wrap="square">
            <a:spAutoFit/>
          </a:bodyPr>
          <a:lstStyle/>
          <a:p>
            <a:pPr marL="285750" indent="-285750">
              <a:buClrTx/>
              <a:buFont typeface="Arial" panose="020B0604020202020204" pitchFamily="34" charset="0"/>
              <a:buChar char="•"/>
            </a:pPr>
            <a:r>
              <a:rPr lang="de-DE" b="1" noProof="0">
                <a:latin typeface="Sofia Sans" panose="020B0604020202020204" charset="0"/>
              </a:rPr>
              <a:t>Ein Getriebe ist ein mechanisches System aus Zahnrädern. Es wird eingesetzt, um:</a:t>
            </a:r>
            <a:br>
              <a:rPr lang="de-DE" noProof="0">
                <a:latin typeface="Sofia Sans" panose="020B0604020202020204" charset="0"/>
              </a:rPr>
            </a:br>
            <a:r>
              <a:rPr lang="de-DE" noProof="0">
                <a:latin typeface="Sofia Sans" panose="020B0604020202020204" charset="0"/>
                <a:sym typeface="Wingdings" panose="05000000000000000000" pitchFamily="2" charset="2"/>
              </a:rPr>
              <a:t> </a:t>
            </a:r>
            <a:r>
              <a:rPr lang="de-DE">
                <a:latin typeface="Sofia Sans" panose="020B0604020202020204" charset="0"/>
                <a:sym typeface="Wingdings" panose="05000000000000000000" pitchFamily="2" charset="2"/>
              </a:rPr>
              <a:t>D</a:t>
            </a:r>
            <a:r>
              <a:rPr lang="de-DE" noProof="0" err="1">
                <a:latin typeface="Sofia Sans" panose="020B0604020202020204" charset="0"/>
              </a:rPr>
              <a:t>ie</a:t>
            </a:r>
            <a:r>
              <a:rPr lang="de-DE" noProof="0">
                <a:latin typeface="Sofia Sans" panose="020B0604020202020204" charset="0"/>
              </a:rPr>
              <a:t> Drehzahl zu erhöhen oder zu verringern und</a:t>
            </a:r>
            <a:br>
              <a:rPr lang="de-DE" noProof="0">
                <a:latin typeface="Sofia Sans" panose="020B0604020202020204" charset="0"/>
              </a:rPr>
            </a:br>
            <a:r>
              <a:rPr lang="de-DE" noProof="0">
                <a:latin typeface="Sofia Sans" panose="020B0604020202020204" charset="0"/>
                <a:sym typeface="Wingdings" panose="05000000000000000000" pitchFamily="2" charset="2"/>
              </a:rPr>
              <a:t> d</a:t>
            </a:r>
            <a:r>
              <a:rPr lang="de-DE" noProof="0">
                <a:latin typeface="Sofia Sans" panose="020B0604020202020204" charset="0"/>
              </a:rPr>
              <a:t>as Drehmoment (Kraft) an die jeweilige Aufgabe anzupassen.</a:t>
            </a:r>
            <a:br>
              <a:rPr lang="de-DE" b="1" noProof="0">
                <a:latin typeface="Sofia Sans" panose="020B0604020202020204" charset="0"/>
              </a:rPr>
            </a:br>
            <a:r>
              <a:rPr lang="de-DE">
                <a:latin typeface="Sofia Sans" panose="020B0604020202020204" charset="0"/>
                <a:sym typeface="Wingdings" panose="05000000000000000000" pitchFamily="2" charset="2"/>
              </a:rPr>
              <a:t> </a:t>
            </a:r>
            <a:r>
              <a:rPr lang="de-DE" noProof="0">
                <a:latin typeface="Sofia Sans" panose="020B0604020202020204" charset="0"/>
              </a:rPr>
              <a:t>Getriebe finden sich z. B. in Fahrrädern, Autos, Maschinen und Windturbinen</a:t>
            </a:r>
          </a:p>
        </p:txBody>
      </p:sp>
      <p:pic>
        <p:nvPicPr>
          <p:cNvPr id="4" name="Picture 3">
            <a:extLst>
              <a:ext uri="{FF2B5EF4-FFF2-40B4-BE49-F238E27FC236}">
                <a16:creationId xmlns:a16="http://schemas.microsoft.com/office/drawing/2014/main" id="{E3BA67E3-6F33-C311-1C16-E7EBE0F021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4300" y="539500"/>
            <a:ext cx="3251200" cy="2540000"/>
          </a:xfrm>
          <a:prstGeom prst="rect">
            <a:avLst/>
          </a:prstGeom>
        </p:spPr>
      </p:pic>
    </p:spTree>
    <p:extLst>
      <p:ext uri="{BB962C8B-B14F-4D97-AF65-F5344CB8AC3E}">
        <p14:creationId xmlns:p14="http://schemas.microsoft.com/office/powerpoint/2010/main" val="3467730341"/>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35D8B-F3BB-6D3C-EC0D-91B3B5C88D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A884D66-83CE-790B-47B0-C787A9C0A9E6}"/>
              </a:ext>
            </a:extLst>
          </p:cNvPr>
          <p:cNvSpPr>
            <a:spLocks noGrp="1"/>
          </p:cNvSpPr>
          <p:nvPr>
            <p:ph type="title"/>
          </p:nvPr>
        </p:nvSpPr>
        <p:spPr>
          <a:xfrm>
            <a:off x="713225" y="539500"/>
            <a:ext cx="7717200" cy="576000"/>
          </a:xfrm>
        </p:spPr>
        <p:txBody>
          <a:bodyPr wrap="square" anchor="t">
            <a:normAutofit/>
          </a:bodyPr>
          <a:lstStyle/>
          <a:p>
            <a:pPr>
              <a:lnSpc>
                <a:spcPct val="90000"/>
              </a:lnSpc>
            </a:pPr>
            <a:r>
              <a:rPr lang="en-GB" noProof="0"/>
              <a:t>Das </a:t>
            </a:r>
            <a:r>
              <a:rPr lang="en-GB" noProof="0" err="1"/>
              <a:t>Getriebe</a:t>
            </a:r>
            <a:endParaRPr lang="en-GB" noProof="0"/>
          </a:p>
        </p:txBody>
      </p:sp>
      <p:sp>
        <p:nvSpPr>
          <p:cNvPr id="14" name="Textfeld 13">
            <a:extLst>
              <a:ext uri="{FF2B5EF4-FFF2-40B4-BE49-F238E27FC236}">
                <a16:creationId xmlns:a16="http://schemas.microsoft.com/office/drawing/2014/main" id="{76803F19-8796-46F1-B904-0A29A07BF37B}"/>
              </a:ext>
            </a:extLst>
          </p:cNvPr>
          <p:cNvSpPr txBox="1"/>
          <p:nvPr/>
        </p:nvSpPr>
        <p:spPr>
          <a:xfrm>
            <a:off x="580863" y="1267243"/>
            <a:ext cx="4461577" cy="1600438"/>
          </a:xfrm>
          <a:prstGeom prst="rect">
            <a:avLst/>
          </a:prstGeom>
          <a:noFill/>
        </p:spPr>
        <p:txBody>
          <a:bodyPr wrap="square">
            <a:spAutoFit/>
          </a:bodyPr>
          <a:lstStyle/>
          <a:p>
            <a:pPr marL="285750" indent="-285750">
              <a:buClrTx/>
              <a:buFont typeface="Arial" panose="020B0604020202020204" pitchFamily="34" charset="0"/>
              <a:buChar char="•"/>
            </a:pPr>
            <a:r>
              <a:rPr lang="de-DE" b="1">
                <a:latin typeface="Sofia Sans" panose="020B0604020202020204" charset="0"/>
              </a:rPr>
              <a:t>Ein Getriebe ist ein mechanisches System aus Zahnrädern. Es wird eingesetzt, um:</a:t>
            </a:r>
            <a:br>
              <a:rPr lang="de-DE">
                <a:latin typeface="Sofia Sans" panose="020B0604020202020204" charset="0"/>
              </a:rPr>
            </a:br>
            <a:r>
              <a:rPr lang="de-DE">
                <a:latin typeface="Sofia Sans" panose="020B0604020202020204" charset="0"/>
                <a:sym typeface="Wingdings" panose="05000000000000000000" pitchFamily="2" charset="2"/>
              </a:rPr>
              <a:t> </a:t>
            </a:r>
            <a:r>
              <a:rPr lang="de-DE">
                <a:latin typeface="Sofia Sans" panose="020B0604020202020204" charset="0"/>
              </a:rPr>
              <a:t>die Drehzahl zu erhöhen oder zu verringern und</a:t>
            </a:r>
            <a:br>
              <a:rPr lang="de-DE">
                <a:latin typeface="Sofia Sans" panose="020B0604020202020204" charset="0"/>
              </a:rPr>
            </a:br>
            <a:r>
              <a:rPr lang="de-DE">
                <a:latin typeface="Sofia Sans" panose="020B0604020202020204" charset="0"/>
                <a:sym typeface="Wingdings" panose="05000000000000000000" pitchFamily="2" charset="2"/>
              </a:rPr>
              <a:t> </a:t>
            </a:r>
            <a:r>
              <a:rPr lang="de-DE">
                <a:latin typeface="Sofia Sans" panose="020B0604020202020204" charset="0"/>
              </a:rPr>
              <a:t>das Drehmoment (Kraft) an die jeweilige Aufgabe anzupassen.</a:t>
            </a:r>
            <a:br>
              <a:rPr lang="de-DE" b="1">
                <a:latin typeface="Sofia Sans" panose="020B0604020202020204" charset="0"/>
              </a:rPr>
            </a:br>
            <a:r>
              <a:rPr lang="de-DE">
                <a:latin typeface="Sofia Sans" panose="020B0604020202020204" charset="0"/>
                <a:sym typeface="Wingdings" panose="05000000000000000000" pitchFamily="2" charset="2"/>
              </a:rPr>
              <a:t> </a:t>
            </a:r>
            <a:r>
              <a:rPr lang="de-DE">
                <a:latin typeface="Sofia Sans" panose="020B0604020202020204" charset="0"/>
              </a:rPr>
              <a:t>Getriebe finden sich z. B. in Fahrrädern, Autos, Maschinen und Windturbinen</a:t>
            </a:r>
          </a:p>
        </p:txBody>
      </p:sp>
      <p:sp>
        <p:nvSpPr>
          <p:cNvPr id="2" name="Rechteck: eine Ecke abgeschnitten 1">
            <a:extLst>
              <a:ext uri="{FF2B5EF4-FFF2-40B4-BE49-F238E27FC236}">
                <a16:creationId xmlns:a16="http://schemas.microsoft.com/office/drawing/2014/main" id="{36429DEA-1D44-B509-E0C1-2721082409D8}"/>
              </a:ext>
            </a:extLst>
          </p:cNvPr>
          <p:cNvSpPr/>
          <p:nvPr/>
        </p:nvSpPr>
        <p:spPr>
          <a:xfrm>
            <a:off x="835849" y="3238224"/>
            <a:ext cx="6155501" cy="1480848"/>
          </a:xfrm>
          <a:prstGeom prst="snip1Rect">
            <a:avLst/>
          </a:prstGeom>
          <a:solidFill>
            <a:srgbClr val="F2F3F3"/>
          </a:solidFill>
          <a:ln>
            <a:solidFill>
              <a:srgbClr val="C7CDC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de-DE" b="1" noProof="1">
                <a:solidFill>
                  <a:srgbClr val="000000"/>
                </a:solidFill>
                <a:latin typeface="Sofia Sans" panose="020B0604020202020204" charset="0"/>
              </a:rPr>
              <a:t>Beispiel (Fahrrad):  </a:t>
            </a:r>
          </a:p>
          <a:p>
            <a:pPr marL="285750" indent="-285750">
              <a:buFont typeface="Arial" panose="020B0604020202020204" pitchFamily="34" charset="0"/>
              <a:buChar char="•"/>
            </a:pPr>
            <a:r>
              <a:rPr lang="de-DE" noProof="1">
                <a:solidFill>
                  <a:srgbClr val="000000"/>
                </a:solidFill>
                <a:latin typeface="Sofia Sans" panose="020B0604020202020204" charset="0"/>
              </a:rPr>
              <a:t>Kleines Zahnrad vorne, großes hinten: leichteres Treten → mehr Drehmoment, weniger Geschwindigkeit (bergauf)</a:t>
            </a:r>
          </a:p>
          <a:p>
            <a:pPr marL="285750" indent="-285750">
              <a:buFont typeface="Arial" panose="020B0604020202020204" pitchFamily="34" charset="0"/>
              <a:buChar char="•"/>
            </a:pPr>
            <a:r>
              <a:rPr lang="de-DE" noProof="1">
                <a:solidFill>
                  <a:srgbClr val="000000"/>
                </a:solidFill>
                <a:latin typeface="Sofia Sans" panose="020B0604020202020204" charset="0"/>
              </a:rPr>
              <a:t>Großes Zahnrad vorne, kleines hinten: schnelleres Fahren → mehr Geschwindigkeit, weniger Drehmoment (eben)</a:t>
            </a:r>
          </a:p>
        </p:txBody>
      </p:sp>
      <p:pic>
        <p:nvPicPr>
          <p:cNvPr id="6" name="Graphic 3" descr="Cycling outline">
            <a:extLst>
              <a:ext uri="{FF2B5EF4-FFF2-40B4-BE49-F238E27FC236}">
                <a16:creationId xmlns:a16="http://schemas.microsoft.com/office/drawing/2014/main" id="{8E761A48-63C7-33C4-4E9D-9F0823226C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16025" y="3521448"/>
            <a:ext cx="914400" cy="914400"/>
          </a:xfrm>
          <a:prstGeom prst="rect">
            <a:avLst/>
          </a:prstGeom>
        </p:spPr>
      </p:pic>
      <p:pic>
        <p:nvPicPr>
          <p:cNvPr id="4" name="Picture 3">
            <a:extLst>
              <a:ext uri="{FF2B5EF4-FFF2-40B4-BE49-F238E27FC236}">
                <a16:creationId xmlns:a16="http://schemas.microsoft.com/office/drawing/2014/main" id="{0559D7DA-C484-8958-63B9-672CF1BA2E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44300" y="539500"/>
            <a:ext cx="3251200" cy="2540000"/>
          </a:xfrm>
          <a:prstGeom prst="rect">
            <a:avLst/>
          </a:prstGeom>
        </p:spPr>
      </p:pic>
    </p:spTree>
    <p:extLst>
      <p:ext uri="{BB962C8B-B14F-4D97-AF65-F5344CB8AC3E}">
        <p14:creationId xmlns:p14="http://schemas.microsoft.com/office/powerpoint/2010/main" val="831644212"/>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4B33C-FCA9-5630-BB9C-74D4BE7AB6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4E6FF0-DFCC-ED5F-62DE-EA924585A8A7}"/>
              </a:ext>
            </a:extLst>
          </p:cNvPr>
          <p:cNvSpPr>
            <a:spLocks noGrp="1"/>
          </p:cNvSpPr>
          <p:nvPr>
            <p:ph type="title"/>
          </p:nvPr>
        </p:nvSpPr>
        <p:spPr/>
        <p:txBody>
          <a:bodyPr wrap="square" anchor="t">
            <a:noAutofit/>
          </a:bodyPr>
          <a:lstStyle/>
          <a:p>
            <a:pPr>
              <a:lnSpc>
                <a:spcPct val="90000"/>
              </a:lnSpc>
            </a:pPr>
            <a:r>
              <a:rPr lang="en-GB" noProof="0" err="1"/>
              <a:t>Getriebe</a:t>
            </a:r>
            <a:r>
              <a:rPr lang="en-GB" noProof="0"/>
              <a:t> </a:t>
            </a:r>
            <a:r>
              <a:rPr lang="en-GB" noProof="0" err="1"/>
              <a:t>lösen</a:t>
            </a:r>
            <a:r>
              <a:rPr lang="en-GB" noProof="0"/>
              <a:t> das </a:t>
            </a:r>
            <a:r>
              <a:rPr lang="en-GB" noProof="0" err="1"/>
              <a:t>Drehzahlproblem</a:t>
            </a:r>
            <a:endParaRPr lang="en-GB" noProof="0"/>
          </a:p>
        </p:txBody>
      </p:sp>
      <p:sp>
        <p:nvSpPr>
          <p:cNvPr id="5" name="Untertitel 4">
            <a:extLst>
              <a:ext uri="{FF2B5EF4-FFF2-40B4-BE49-F238E27FC236}">
                <a16:creationId xmlns:a16="http://schemas.microsoft.com/office/drawing/2014/main" id="{AE4236C6-5F38-7C16-2312-5CB1EE15119C}"/>
              </a:ext>
            </a:extLst>
          </p:cNvPr>
          <p:cNvSpPr>
            <a:spLocks noGrp="1"/>
          </p:cNvSpPr>
          <p:nvPr>
            <p:ph type="subTitle" idx="1"/>
          </p:nvPr>
        </p:nvSpPr>
        <p:spPr>
          <a:xfrm>
            <a:off x="5025224" y="1205598"/>
            <a:ext cx="3291251" cy="2874822"/>
          </a:xfrm>
          <a:ln>
            <a:solidFill>
              <a:srgbClr val="C7CDC8"/>
            </a:solidFill>
            <a:prstDash val="dash"/>
          </a:ln>
        </p:spPr>
        <p:txBody>
          <a:bodyPr/>
          <a:lstStyle/>
          <a:p>
            <a:pPr marL="139700" indent="0">
              <a:buClrTx/>
            </a:pPr>
            <a:r>
              <a:rPr lang="en-GB" b="1" err="1"/>
              <a:t>Ablauf</a:t>
            </a:r>
            <a:r>
              <a:rPr lang="en-GB" b="1"/>
              <a:t> in </a:t>
            </a:r>
            <a:r>
              <a:rPr lang="en-GB" b="1" err="1"/>
              <a:t>einfachen</a:t>
            </a:r>
            <a:r>
              <a:rPr lang="en-GB" b="1"/>
              <a:t> </a:t>
            </a:r>
            <a:r>
              <a:rPr lang="en-GB" b="1" err="1"/>
              <a:t>Schritten</a:t>
            </a:r>
            <a:r>
              <a:rPr lang="en-GB" b="1"/>
              <a:t>:</a:t>
            </a:r>
          </a:p>
          <a:p>
            <a:pPr marL="425450" indent="-285750">
              <a:buClrTx/>
              <a:buFont typeface="Arial" panose="020B0604020202020204" pitchFamily="34" charset="0"/>
              <a:buChar char="•"/>
            </a:pPr>
            <a:r>
              <a:rPr lang="en-GB" b="1" err="1"/>
              <a:t>Langsamer</a:t>
            </a:r>
            <a:r>
              <a:rPr lang="en-GB" b="1"/>
              <a:t> </a:t>
            </a:r>
            <a:r>
              <a:rPr lang="en-GB" b="1" err="1"/>
              <a:t>Eingang</a:t>
            </a:r>
            <a:r>
              <a:rPr lang="en-GB" b="1"/>
              <a:t>: </a:t>
            </a:r>
            <a:r>
              <a:rPr lang="en-GB" err="1"/>
              <a:t>langsame</a:t>
            </a:r>
            <a:r>
              <a:rPr lang="en-GB"/>
              <a:t> </a:t>
            </a:r>
            <a:r>
              <a:rPr lang="en-GB" err="1"/>
              <a:t>Drehung</a:t>
            </a:r>
            <a:r>
              <a:rPr lang="en-GB"/>
              <a:t> der </a:t>
            </a:r>
            <a:r>
              <a:rPr lang="en-GB" err="1"/>
              <a:t>Rotorblätter</a:t>
            </a:r>
            <a:endParaRPr lang="en-GB"/>
          </a:p>
          <a:p>
            <a:pPr marL="139700" indent="0">
              <a:buClrTx/>
            </a:pPr>
            <a:endParaRPr lang="en-GB"/>
          </a:p>
          <a:p>
            <a:pPr marL="425450" indent="-285750">
              <a:buClrTx/>
              <a:buFont typeface="Arial" panose="020B0604020202020204" pitchFamily="34" charset="0"/>
              <a:buChar char="•"/>
            </a:pPr>
            <a:r>
              <a:rPr lang="en-GB" b="1" err="1"/>
              <a:t>Getriebe</a:t>
            </a:r>
            <a:r>
              <a:rPr lang="en-GB" b="1"/>
              <a:t>: </a:t>
            </a:r>
            <a:r>
              <a:rPr lang="en-GB" err="1"/>
              <a:t>erhöht</a:t>
            </a:r>
            <a:r>
              <a:rPr lang="en-GB"/>
              <a:t> die </a:t>
            </a:r>
            <a:r>
              <a:rPr lang="en-GB" err="1"/>
              <a:t>Drehzahl</a:t>
            </a:r>
            <a:r>
              <a:rPr lang="en-GB"/>
              <a:t> </a:t>
            </a:r>
            <a:r>
              <a:rPr lang="en-GB" err="1"/>
              <a:t>durch</a:t>
            </a:r>
            <a:r>
              <a:rPr lang="en-GB"/>
              <a:t> </a:t>
            </a:r>
            <a:r>
              <a:rPr lang="en-GB" err="1"/>
              <a:t>Übersetzung</a:t>
            </a:r>
            <a:endParaRPr lang="en-GB"/>
          </a:p>
          <a:p>
            <a:pPr marL="139700" indent="0">
              <a:buClrTx/>
            </a:pPr>
            <a:endParaRPr lang="en-GB"/>
          </a:p>
          <a:p>
            <a:pPr marL="425450" indent="-285750">
              <a:buClrTx/>
              <a:buFont typeface="Arial" panose="020B0604020202020204" pitchFamily="34" charset="0"/>
              <a:buChar char="•"/>
            </a:pPr>
            <a:r>
              <a:rPr lang="en-GB" b="1"/>
              <a:t>Schneller </a:t>
            </a:r>
            <a:r>
              <a:rPr lang="en-GB" b="1" err="1"/>
              <a:t>Ausgang</a:t>
            </a:r>
            <a:r>
              <a:rPr lang="en-GB" b="1"/>
              <a:t>: </a:t>
            </a:r>
            <a:r>
              <a:rPr lang="en-GB"/>
              <a:t>der Generator </a:t>
            </a:r>
            <a:r>
              <a:rPr lang="en-GB" err="1"/>
              <a:t>wird</a:t>
            </a:r>
            <a:r>
              <a:rPr lang="en-GB"/>
              <a:t> </a:t>
            </a:r>
            <a:r>
              <a:rPr lang="en-GB" err="1"/>
              <a:t>mit</a:t>
            </a:r>
            <a:r>
              <a:rPr lang="en-GB"/>
              <a:t> </a:t>
            </a:r>
            <a:r>
              <a:rPr lang="en-GB" err="1"/>
              <a:t>ausreichender</a:t>
            </a:r>
            <a:r>
              <a:rPr lang="en-GB"/>
              <a:t> </a:t>
            </a:r>
            <a:r>
              <a:rPr lang="en-GB" err="1"/>
              <a:t>Drehzahl</a:t>
            </a:r>
            <a:r>
              <a:rPr lang="en-GB"/>
              <a:t> </a:t>
            </a:r>
            <a:r>
              <a:rPr lang="en-GB" err="1"/>
              <a:t>angetrieben</a:t>
            </a:r>
            <a:endParaRPr lang="de-DE"/>
          </a:p>
        </p:txBody>
      </p:sp>
      <p:sp>
        <p:nvSpPr>
          <p:cNvPr id="6" name="Untertitel 5">
            <a:extLst>
              <a:ext uri="{FF2B5EF4-FFF2-40B4-BE49-F238E27FC236}">
                <a16:creationId xmlns:a16="http://schemas.microsoft.com/office/drawing/2014/main" id="{BFD20A1B-5870-B56E-4AEE-0A34730A7261}"/>
              </a:ext>
            </a:extLst>
          </p:cNvPr>
          <p:cNvSpPr>
            <a:spLocks noGrp="1"/>
          </p:cNvSpPr>
          <p:nvPr>
            <p:ph type="subTitle" idx="2"/>
          </p:nvPr>
        </p:nvSpPr>
        <p:spPr>
          <a:xfrm>
            <a:off x="726776" y="1205598"/>
            <a:ext cx="4298448" cy="1354542"/>
          </a:xfrm>
          <a:ln>
            <a:solidFill>
              <a:srgbClr val="C7CDC8"/>
            </a:solidFill>
            <a:prstDash val="dash"/>
          </a:ln>
        </p:spPr>
        <p:txBody>
          <a:bodyPr/>
          <a:lstStyle/>
          <a:p>
            <a:r>
              <a:rPr lang="de-DE" b="1">
                <a:latin typeface="Sofia Sans" panose="020B0604020202020204" charset="0"/>
              </a:rPr>
              <a:t>Problem:</a:t>
            </a:r>
          </a:p>
          <a:p>
            <a:pPr marL="425450" indent="-285750">
              <a:buClrTx/>
              <a:buFont typeface="Arial" panose="020B0604020202020204" pitchFamily="34" charset="0"/>
              <a:buChar char="•"/>
            </a:pPr>
            <a:r>
              <a:rPr lang="en-GB">
                <a:latin typeface="Sofia Sans" panose="020B0604020202020204" charset="0"/>
              </a:rPr>
              <a:t>Die </a:t>
            </a:r>
            <a:r>
              <a:rPr lang="en-GB" err="1">
                <a:latin typeface="Sofia Sans" panose="020B0604020202020204" charset="0"/>
              </a:rPr>
              <a:t>Rotorblätter</a:t>
            </a:r>
            <a:r>
              <a:rPr lang="en-GB">
                <a:latin typeface="Sofia Sans" panose="020B0604020202020204" charset="0"/>
              </a:rPr>
              <a:t> </a:t>
            </a:r>
            <a:r>
              <a:rPr lang="en-GB" err="1">
                <a:latin typeface="Sofia Sans" panose="020B0604020202020204" charset="0"/>
              </a:rPr>
              <a:t>einer</a:t>
            </a:r>
            <a:r>
              <a:rPr lang="en-GB">
                <a:latin typeface="Sofia Sans" panose="020B0604020202020204" charset="0"/>
              </a:rPr>
              <a:t> </a:t>
            </a:r>
            <a:r>
              <a:rPr lang="en-GB" err="1">
                <a:latin typeface="Sofia Sans" panose="020B0604020202020204" charset="0"/>
              </a:rPr>
              <a:t>Windturbine</a:t>
            </a:r>
            <a:r>
              <a:rPr lang="en-GB">
                <a:latin typeface="Sofia Sans" panose="020B0604020202020204" charset="0"/>
              </a:rPr>
              <a:t> </a:t>
            </a:r>
            <a:r>
              <a:rPr lang="en-GB" err="1">
                <a:latin typeface="Sofia Sans" panose="020B0604020202020204" charset="0"/>
              </a:rPr>
              <a:t>drehen</a:t>
            </a:r>
            <a:r>
              <a:rPr lang="en-GB">
                <a:latin typeface="Sofia Sans" panose="020B0604020202020204" charset="0"/>
              </a:rPr>
              <a:t> </a:t>
            </a:r>
            <a:r>
              <a:rPr lang="en-GB" err="1">
                <a:latin typeface="Sofia Sans" panose="020B0604020202020204" charset="0"/>
              </a:rPr>
              <a:t>sich</a:t>
            </a:r>
            <a:r>
              <a:rPr lang="en-GB">
                <a:latin typeface="Sofia Sans" panose="020B0604020202020204" charset="0"/>
              </a:rPr>
              <a:t> </a:t>
            </a:r>
            <a:r>
              <a:rPr lang="en-GB" b="1" err="1">
                <a:latin typeface="Sofia Sans" panose="020B0604020202020204" charset="0"/>
              </a:rPr>
              <a:t>langsam</a:t>
            </a:r>
            <a:r>
              <a:rPr lang="en-GB">
                <a:latin typeface="Sofia Sans" panose="020B0604020202020204" charset="0"/>
              </a:rPr>
              <a:t>.</a:t>
            </a:r>
          </a:p>
          <a:p>
            <a:pPr marL="425450" indent="-285750">
              <a:buClrTx/>
              <a:buFont typeface="Arial" panose="020B0604020202020204" pitchFamily="34" charset="0"/>
              <a:buChar char="•"/>
            </a:pPr>
            <a:r>
              <a:rPr lang="en-GB" err="1">
                <a:latin typeface="Sofia Sans" panose="020B0604020202020204" charset="0"/>
              </a:rPr>
              <a:t>Generatoren</a:t>
            </a:r>
            <a:r>
              <a:rPr lang="en-GB">
                <a:latin typeface="Sofia Sans" panose="020B0604020202020204" charset="0"/>
              </a:rPr>
              <a:t> </a:t>
            </a:r>
            <a:r>
              <a:rPr lang="en-GB" err="1">
                <a:latin typeface="Sofia Sans" panose="020B0604020202020204" charset="0"/>
              </a:rPr>
              <a:t>benötigen</a:t>
            </a:r>
            <a:r>
              <a:rPr lang="en-GB">
                <a:latin typeface="Sofia Sans" panose="020B0604020202020204" charset="0"/>
              </a:rPr>
              <a:t> </a:t>
            </a:r>
            <a:r>
              <a:rPr lang="en-GB" err="1">
                <a:latin typeface="Sofia Sans" panose="020B0604020202020204" charset="0"/>
              </a:rPr>
              <a:t>eine</a:t>
            </a:r>
            <a:r>
              <a:rPr lang="en-GB">
                <a:latin typeface="Sofia Sans" panose="020B0604020202020204" charset="0"/>
              </a:rPr>
              <a:t> </a:t>
            </a:r>
            <a:r>
              <a:rPr lang="en-GB" b="1" err="1">
                <a:latin typeface="Sofia Sans" panose="020B0604020202020204" charset="0"/>
              </a:rPr>
              <a:t>hohe</a:t>
            </a:r>
            <a:r>
              <a:rPr lang="en-GB" b="1">
                <a:latin typeface="Sofia Sans" panose="020B0604020202020204" charset="0"/>
              </a:rPr>
              <a:t> </a:t>
            </a:r>
            <a:r>
              <a:rPr lang="en-GB" b="1" err="1">
                <a:latin typeface="Sofia Sans" panose="020B0604020202020204" charset="0"/>
              </a:rPr>
              <a:t>Drehzahl</a:t>
            </a:r>
            <a:r>
              <a:rPr lang="en-GB">
                <a:latin typeface="Sofia Sans" panose="020B0604020202020204" charset="0"/>
              </a:rPr>
              <a:t>, um Strom </a:t>
            </a:r>
            <a:r>
              <a:rPr lang="en-GB" err="1">
                <a:latin typeface="Sofia Sans" panose="020B0604020202020204" charset="0"/>
              </a:rPr>
              <a:t>zu</a:t>
            </a:r>
            <a:r>
              <a:rPr lang="en-GB">
                <a:latin typeface="Sofia Sans" panose="020B0604020202020204" charset="0"/>
              </a:rPr>
              <a:t> </a:t>
            </a:r>
            <a:r>
              <a:rPr lang="en-GB" err="1">
                <a:latin typeface="Sofia Sans" panose="020B0604020202020204" charset="0"/>
              </a:rPr>
              <a:t>erzeugen</a:t>
            </a:r>
            <a:r>
              <a:rPr lang="en-GB">
                <a:latin typeface="Sofia Sans" panose="020B0604020202020204" charset="0"/>
              </a:rPr>
              <a:t>.</a:t>
            </a:r>
            <a:endParaRPr lang="de-DE"/>
          </a:p>
        </p:txBody>
      </p:sp>
      <p:sp>
        <p:nvSpPr>
          <p:cNvPr id="7" name="Untertitel 5">
            <a:extLst>
              <a:ext uri="{FF2B5EF4-FFF2-40B4-BE49-F238E27FC236}">
                <a16:creationId xmlns:a16="http://schemas.microsoft.com/office/drawing/2014/main" id="{A5DE4F97-87E0-3C74-FFFC-75A5DE85AA88}"/>
              </a:ext>
            </a:extLst>
          </p:cNvPr>
          <p:cNvSpPr txBox="1">
            <a:spLocks/>
          </p:cNvSpPr>
          <p:nvPr/>
        </p:nvSpPr>
        <p:spPr>
          <a:xfrm>
            <a:off x="726774" y="2571750"/>
            <a:ext cx="4298448" cy="1602068"/>
          </a:xfrm>
          <a:prstGeom prst="rect">
            <a:avLst/>
          </a:prstGeom>
          <a:noFill/>
          <a:ln>
            <a:solidFill>
              <a:srgbClr val="C7CDC8"/>
            </a:solidFill>
            <a:prstDash val="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pPr marL="139700" indent="0">
              <a:buClrTx/>
            </a:pPr>
            <a:r>
              <a:rPr lang="en-GB" b="1" err="1"/>
              <a:t>Lösung</a:t>
            </a:r>
            <a:r>
              <a:rPr lang="en-GB" b="1"/>
              <a:t>: </a:t>
            </a:r>
          </a:p>
          <a:p>
            <a:pPr marL="425450" indent="-285750">
              <a:buClrTx/>
              <a:buFont typeface="Arial" panose="020B0604020202020204" pitchFamily="34" charset="0"/>
              <a:buChar char="•"/>
            </a:pPr>
            <a:r>
              <a:rPr lang="en-GB"/>
              <a:t>Ein </a:t>
            </a:r>
            <a:r>
              <a:rPr lang="en-GB" err="1"/>
              <a:t>Getriebe</a:t>
            </a:r>
            <a:r>
              <a:rPr lang="en-GB"/>
              <a:t> </a:t>
            </a:r>
            <a:r>
              <a:rPr lang="en-GB" err="1"/>
              <a:t>verbindet</a:t>
            </a:r>
            <a:r>
              <a:rPr lang="en-GB"/>
              <a:t> die </a:t>
            </a:r>
            <a:r>
              <a:rPr lang="en-GB" b="1" err="1"/>
              <a:t>langsam</a:t>
            </a:r>
            <a:r>
              <a:rPr lang="en-GB" b="1"/>
              <a:t> </a:t>
            </a:r>
            <a:r>
              <a:rPr lang="en-GB" b="1" err="1"/>
              <a:t>drehende</a:t>
            </a:r>
            <a:r>
              <a:rPr lang="en-GB" b="1"/>
              <a:t> </a:t>
            </a:r>
            <a:r>
              <a:rPr lang="en-GB" b="1" err="1"/>
              <a:t>Turbinenwelle</a:t>
            </a:r>
            <a:r>
              <a:rPr lang="en-GB" b="1"/>
              <a:t> </a:t>
            </a:r>
            <a:r>
              <a:rPr lang="en-GB" err="1"/>
              <a:t>mit</a:t>
            </a:r>
            <a:r>
              <a:rPr lang="en-GB"/>
              <a:t> der schnell </a:t>
            </a:r>
            <a:r>
              <a:rPr lang="en-GB" err="1"/>
              <a:t>drehenden</a:t>
            </a:r>
            <a:r>
              <a:rPr lang="en-GB"/>
              <a:t> </a:t>
            </a:r>
            <a:r>
              <a:rPr lang="en-GB" err="1"/>
              <a:t>Generatorwelle</a:t>
            </a:r>
            <a:endParaRPr lang="en-GB"/>
          </a:p>
          <a:p>
            <a:pPr marL="425450" indent="-285750">
              <a:buClrTx/>
              <a:buFont typeface="Arial" panose="020B0604020202020204" pitchFamily="34" charset="0"/>
              <a:buChar char="•"/>
            </a:pPr>
            <a:r>
              <a:rPr lang="en-GB"/>
              <a:t>Dabei </a:t>
            </a:r>
            <a:r>
              <a:rPr lang="en-GB" err="1"/>
              <a:t>wird</a:t>
            </a:r>
            <a:r>
              <a:rPr lang="en-GB"/>
              <a:t> die </a:t>
            </a:r>
            <a:r>
              <a:rPr lang="en-GB" b="1" err="1"/>
              <a:t>Drehzahl</a:t>
            </a:r>
            <a:r>
              <a:rPr lang="en-GB" b="1"/>
              <a:t> </a:t>
            </a:r>
            <a:r>
              <a:rPr lang="en-GB" b="1" err="1"/>
              <a:t>erhöht</a:t>
            </a:r>
            <a:r>
              <a:rPr lang="en-GB"/>
              <a:t>, </a:t>
            </a:r>
            <a:r>
              <a:rPr lang="en-GB" err="1"/>
              <a:t>sodass</a:t>
            </a:r>
            <a:r>
              <a:rPr lang="en-GB"/>
              <a:t> der Generator </a:t>
            </a:r>
            <a:r>
              <a:rPr lang="en-GB" err="1"/>
              <a:t>effizient</a:t>
            </a:r>
            <a:r>
              <a:rPr lang="en-GB"/>
              <a:t> </a:t>
            </a:r>
            <a:r>
              <a:rPr lang="en-GB" err="1"/>
              <a:t>arbeiten</a:t>
            </a:r>
            <a:r>
              <a:rPr lang="en-GB"/>
              <a:t> </a:t>
            </a:r>
            <a:r>
              <a:rPr lang="en-GB" err="1"/>
              <a:t>kann</a:t>
            </a:r>
            <a:endParaRPr lang="de-DE"/>
          </a:p>
        </p:txBody>
      </p:sp>
      <p:sp>
        <p:nvSpPr>
          <p:cNvPr id="8" name="Textfeld 7">
            <a:extLst>
              <a:ext uri="{FF2B5EF4-FFF2-40B4-BE49-F238E27FC236}">
                <a16:creationId xmlns:a16="http://schemas.microsoft.com/office/drawing/2014/main" id="{EB46B5F9-E154-7C1F-0B18-1369BAF97475}"/>
              </a:ext>
            </a:extLst>
          </p:cNvPr>
          <p:cNvSpPr txBox="1"/>
          <p:nvPr/>
        </p:nvSpPr>
        <p:spPr>
          <a:xfrm>
            <a:off x="1132945" y="4428636"/>
            <a:ext cx="5577956" cy="526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noProof="0">
                <a:latin typeface="Sofia Sans"/>
              </a:rPr>
              <a:t>  </a:t>
            </a:r>
            <a:r>
              <a:rPr lang="en-GB" b="1" noProof="0" err="1">
                <a:latin typeface="Sofia Sans"/>
              </a:rPr>
              <a:t>Aufgaben</a:t>
            </a:r>
            <a:r>
              <a:rPr lang="en-GB" b="1" noProof="0">
                <a:latin typeface="Sofia Sans"/>
              </a:rPr>
              <a:t> </a:t>
            </a:r>
            <a:r>
              <a:rPr lang="en-GB" b="1">
                <a:latin typeface="Sofia Sans"/>
              </a:rPr>
              <a:t>1</a:t>
            </a:r>
            <a:r>
              <a:rPr lang="en-US" sz="1200" b="1">
                <a:solidFill>
                  <a:srgbClr val="333333"/>
                </a:solidFill>
                <a:latin typeface="Sofia Sans"/>
              </a:rPr>
              <a:t>–</a:t>
            </a:r>
            <a:r>
              <a:rPr lang="en-GB" b="1">
                <a:latin typeface="Sofia Sans"/>
              </a:rPr>
              <a:t>3</a:t>
            </a:r>
            <a:r>
              <a:rPr lang="en-GB" b="1" noProof="0">
                <a:latin typeface="Sofia Sans"/>
              </a:rPr>
              <a:t>: </a:t>
            </a:r>
            <a:r>
              <a:rPr lang="en-GB" noProof="0" err="1">
                <a:latin typeface="Sofia Sans"/>
              </a:rPr>
              <a:t>Startet</a:t>
            </a:r>
            <a:r>
              <a:rPr lang="en-GB" noProof="0">
                <a:latin typeface="Sofia Sans"/>
              </a:rPr>
              <a:t> </a:t>
            </a:r>
            <a:r>
              <a:rPr lang="en-GB" noProof="0" err="1">
                <a:latin typeface="Sofia Sans"/>
              </a:rPr>
              <a:t>ein</a:t>
            </a:r>
            <a:r>
              <a:rPr lang="en-GB" noProof="0">
                <a:latin typeface="Sofia Sans"/>
              </a:rPr>
              <a:t> </a:t>
            </a:r>
            <a:r>
              <a:rPr lang="en-GB" noProof="0" err="1">
                <a:latin typeface="Sofia Sans"/>
              </a:rPr>
              <a:t>kurzes</a:t>
            </a:r>
            <a:r>
              <a:rPr lang="en-GB" noProof="0">
                <a:latin typeface="Sofia Sans"/>
              </a:rPr>
              <a:t> Quiz </a:t>
            </a:r>
            <a:r>
              <a:rPr lang="en-GB" noProof="0" err="1">
                <a:latin typeface="Sofia Sans"/>
              </a:rPr>
              <a:t>zu</a:t>
            </a:r>
            <a:r>
              <a:rPr lang="en-GB" noProof="0">
                <a:latin typeface="Sofia Sans"/>
              </a:rPr>
              <a:t> </a:t>
            </a:r>
            <a:r>
              <a:rPr lang="en-GB" noProof="0" err="1">
                <a:latin typeface="Sofia Sans"/>
              </a:rPr>
              <a:t>Generatoren</a:t>
            </a:r>
            <a:r>
              <a:rPr lang="en-GB" noProof="0">
                <a:latin typeface="Sofia Sans"/>
              </a:rPr>
              <a:t> und </a:t>
            </a:r>
            <a:r>
              <a:rPr lang="en-GB" noProof="0" err="1">
                <a:latin typeface="Sofia Sans"/>
              </a:rPr>
              <a:t>Getrieben</a:t>
            </a:r>
            <a:r>
              <a:rPr lang="en-GB">
                <a:latin typeface="Sofia Sans"/>
              </a:rPr>
              <a:t>! 	</a:t>
            </a:r>
            <a:r>
              <a:rPr lang="en-GB" noProof="0" err="1">
                <a:latin typeface="Sofia Sans"/>
              </a:rPr>
              <a:t>Öffnet</a:t>
            </a:r>
            <a:r>
              <a:rPr lang="en-GB" noProof="0">
                <a:latin typeface="Sofia Sans"/>
              </a:rPr>
              <a:t> </a:t>
            </a:r>
            <a:r>
              <a:rPr lang="en-GB" noProof="0" err="1">
                <a:latin typeface="Sofia Sans"/>
              </a:rPr>
              <a:t>euer</a:t>
            </a:r>
            <a:r>
              <a:rPr lang="en-GB" noProof="0">
                <a:latin typeface="Sofia Sans"/>
              </a:rPr>
              <a:t> </a:t>
            </a:r>
            <a:r>
              <a:rPr lang="en-GB" noProof="0" err="1">
                <a:latin typeface="Sofia Sans"/>
              </a:rPr>
              <a:t>Arbeitsbuch</a:t>
            </a:r>
            <a:r>
              <a:rPr lang="en-GB" noProof="0">
                <a:latin typeface="Sofia Sans"/>
              </a:rPr>
              <a:t> auf den Seiten 33–34</a:t>
            </a:r>
            <a:r>
              <a:rPr lang="en-GB">
                <a:latin typeface="Sofia Sans"/>
              </a:rPr>
              <a:t>.</a:t>
            </a:r>
            <a:endParaRPr lang="en-GB" sz="1800" noProof="0">
              <a:latin typeface="Sofia Sans"/>
            </a:endParaRPr>
          </a:p>
        </p:txBody>
      </p:sp>
      <p:pic>
        <p:nvPicPr>
          <p:cNvPr id="11" name="Grafik 4" descr="Würfel Silhouette">
            <a:extLst>
              <a:ext uri="{FF2B5EF4-FFF2-40B4-BE49-F238E27FC236}">
                <a16:creationId xmlns:a16="http://schemas.microsoft.com/office/drawing/2014/main" id="{5AC8BFAB-5DA3-A987-ADA4-CC8666BF7A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87493" y="4417607"/>
            <a:ext cx="329728" cy="343100"/>
          </a:xfrm>
          <a:prstGeom prst="rect">
            <a:avLst/>
          </a:prstGeom>
        </p:spPr>
      </p:pic>
      <p:sp>
        <p:nvSpPr>
          <p:cNvPr id="2" name="Ellipse 1">
            <a:extLst>
              <a:ext uri="{FF2B5EF4-FFF2-40B4-BE49-F238E27FC236}">
                <a16:creationId xmlns:a16="http://schemas.microsoft.com/office/drawing/2014/main" id="{860DDEF6-0CB6-1D1C-0EF2-CFF4E9B96E7C}"/>
              </a:ext>
            </a:extLst>
          </p:cNvPr>
          <p:cNvSpPr>
            <a:spLocks noChangeAspect="1"/>
          </p:cNvSpPr>
          <p:nvPr/>
        </p:nvSpPr>
        <p:spPr>
          <a:xfrm>
            <a:off x="776194" y="4349094"/>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4" name="Grafik 3" descr="Skizze mit einfarbiger Füllung">
            <a:extLst>
              <a:ext uri="{FF2B5EF4-FFF2-40B4-BE49-F238E27FC236}">
                <a16:creationId xmlns:a16="http://schemas.microsoft.com/office/drawing/2014/main" id="{C75EA59B-E003-F18B-7D52-805E616FC2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625" y="4428636"/>
            <a:ext cx="386034" cy="379044"/>
          </a:xfrm>
          <a:prstGeom prst="rect">
            <a:avLst/>
          </a:prstGeom>
        </p:spPr>
      </p:pic>
    </p:spTree>
    <p:extLst>
      <p:ext uri="{BB962C8B-B14F-4D97-AF65-F5344CB8AC3E}">
        <p14:creationId xmlns:p14="http://schemas.microsoft.com/office/powerpoint/2010/main" val="2343616803"/>
      </p:ext>
    </p:extLst>
  </p:cSld>
  <p:clrMapOvr>
    <a:masterClrMapping/>
  </p:clrMapOvr>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lang="de-DE" sz="1800" b="0" strike="noStrike" noProof="1">
              <a:solidFill>
                <a:srgbClr val="000000"/>
              </a:solidFill>
              <a:latin typeface="Arial"/>
              <a:ea typeface="Arial"/>
              <a:cs typeface="Arial"/>
              <a:sym typeface="Arial"/>
            </a:endParaRPr>
          </a:p>
        </p:txBody>
      </p:sp>
      <p:sp>
        <p:nvSpPr>
          <p:cNvPr id="370" name="Google Shape;370;p28"/>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p>
            <a:r>
              <a:rPr lang="de-DE" noProof="1">
                <a:solidFill>
                  <a:schemeClr val="tx1"/>
                </a:solidFill>
              </a:rPr>
              <a:t>Tragflächen</a:t>
            </a:r>
          </a:p>
        </p:txBody>
      </p:sp>
      <p:sp>
        <p:nvSpPr>
          <p:cNvPr id="371" name="Google Shape;371;p28"/>
          <p:cNvSpPr txBox="1">
            <a:spLocks noGrp="1"/>
          </p:cNvSpPr>
          <p:nvPr>
            <p:ph type="title" idx="2"/>
          </p:nvPr>
        </p:nvSpPr>
        <p:spPr>
          <a:xfrm>
            <a:off x="4974125" y="1282692"/>
            <a:ext cx="1182900" cy="12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de-DE" noProof="1"/>
              <a:t>03</a:t>
            </a:r>
          </a:p>
        </p:txBody>
      </p:sp>
      <p:sp>
        <p:nvSpPr>
          <p:cNvPr id="372" name="Google Shape;372;p28"/>
          <p:cNvSpPr txBox="1">
            <a:spLocks noGrp="1"/>
          </p:cNvSpPr>
          <p:nvPr>
            <p:ph type="subTitle" idx="1"/>
          </p:nvPr>
        </p:nvSpPr>
        <p:spPr>
          <a:xfrm>
            <a:off x="448149" y="4109566"/>
            <a:ext cx="5708876" cy="618665"/>
          </a:xfrm>
          <a:prstGeom prst="rect">
            <a:avLst/>
          </a:prstGeom>
        </p:spPr>
        <p:txBody>
          <a:bodyPr spcFirstLastPara="1" wrap="square" lIns="91425" tIns="91425" rIns="91425" bIns="91425" anchor="ctr" anchorCtr="0">
            <a:noAutofit/>
          </a:bodyPr>
          <a:lstStyle/>
          <a:p>
            <a:pPr marL="0" indent="0">
              <a:lnSpc>
                <a:spcPct val="114999"/>
              </a:lnSpc>
            </a:pPr>
            <a:r>
              <a:rPr lang="de-DE" sz="1400" noProof="1"/>
              <a:t>Lerne über Tragflächen und das Bernoulli-Prinzip</a:t>
            </a:r>
          </a:p>
        </p:txBody>
      </p:sp>
      <p:grpSp>
        <p:nvGrpSpPr>
          <p:cNvPr id="2" name="Google Shape;10726;p60">
            <a:extLst>
              <a:ext uri="{FF2B5EF4-FFF2-40B4-BE49-F238E27FC236}">
                <a16:creationId xmlns:a16="http://schemas.microsoft.com/office/drawing/2014/main" id="{F7237C0B-035D-A46F-A6CF-8C2BB3F41D2C}"/>
              </a:ext>
            </a:extLst>
          </p:cNvPr>
          <p:cNvGrpSpPr/>
          <p:nvPr/>
        </p:nvGrpSpPr>
        <p:grpSpPr>
          <a:xfrm>
            <a:off x="6688269" y="2267871"/>
            <a:ext cx="1590480" cy="1973663"/>
            <a:chOff x="2665165" y="3360146"/>
            <a:chExt cx="281794" cy="349685"/>
          </a:xfrm>
        </p:grpSpPr>
        <p:sp>
          <p:nvSpPr>
            <p:cNvPr id="3" name="Google Shape;10727;p60">
              <a:extLst>
                <a:ext uri="{FF2B5EF4-FFF2-40B4-BE49-F238E27FC236}">
                  <a16:creationId xmlns:a16="http://schemas.microsoft.com/office/drawing/2014/main" id="{0DD58FB4-2EC2-0A8E-1FE6-2156E4012461}"/>
                </a:ext>
              </a:extLst>
            </p:cNvPr>
            <p:cNvSpPr/>
            <p:nvPr/>
          </p:nvSpPr>
          <p:spPr>
            <a:xfrm>
              <a:off x="2665165" y="3495547"/>
              <a:ext cx="136572" cy="214284"/>
            </a:xfrm>
            <a:custGeom>
              <a:avLst/>
              <a:gdLst/>
              <a:ahLst/>
              <a:cxnLst/>
              <a:rect l="l" t="t" r="r" b="b"/>
              <a:pathLst>
                <a:path w="4311" h="6764" extrusionOk="0">
                  <a:moveTo>
                    <a:pt x="3977" y="4453"/>
                  </a:moveTo>
                  <a:lnTo>
                    <a:pt x="3977" y="5049"/>
                  </a:lnTo>
                  <a:lnTo>
                    <a:pt x="2441" y="5049"/>
                  </a:lnTo>
                  <a:lnTo>
                    <a:pt x="2441" y="4453"/>
                  </a:lnTo>
                  <a:close/>
                  <a:moveTo>
                    <a:pt x="167" y="0"/>
                  </a:moveTo>
                  <a:cubicBezTo>
                    <a:pt x="84" y="0"/>
                    <a:pt x="0" y="72"/>
                    <a:pt x="0" y="167"/>
                  </a:cubicBezTo>
                  <a:lnTo>
                    <a:pt x="0" y="1727"/>
                  </a:lnTo>
                  <a:cubicBezTo>
                    <a:pt x="0" y="1858"/>
                    <a:pt x="84" y="2001"/>
                    <a:pt x="179" y="2072"/>
                  </a:cubicBezTo>
                  <a:lnTo>
                    <a:pt x="1167" y="2751"/>
                  </a:lnTo>
                  <a:cubicBezTo>
                    <a:pt x="1196" y="2770"/>
                    <a:pt x="1230" y="2779"/>
                    <a:pt x="1264" y="2779"/>
                  </a:cubicBezTo>
                  <a:cubicBezTo>
                    <a:pt x="1315" y="2779"/>
                    <a:pt x="1365" y="2758"/>
                    <a:pt x="1393" y="2715"/>
                  </a:cubicBezTo>
                  <a:cubicBezTo>
                    <a:pt x="1429" y="2632"/>
                    <a:pt x="1417" y="2536"/>
                    <a:pt x="1346" y="2489"/>
                  </a:cubicBezTo>
                  <a:lnTo>
                    <a:pt x="357" y="1798"/>
                  </a:lnTo>
                  <a:cubicBezTo>
                    <a:pt x="334" y="1786"/>
                    <a:pt x="322" y="1763"/>
                    <a:pt x="322" y="1727"/>
                  </a:cubicBezTo>
                  <a:lnTo>
                    <a:pt x="322" y="334"/>
                  </a:lnTo>
                  <a:lnTo>
                    <a:pt x="655" y="334"/>
                  </a:lnTo>
                  <a:cubicBezTo>
                    <a:pt x="679" y="334"/>
                    <a:pt x="679" y="346"/>
                    <a:pt x="679" y="346"/>
                  </a:cubicBezTo>
                  <a:lnTo>
                    <a:pt x="679" y="1251"/>
                  </a:lnTo>
                  <a:cubicBezTo>
                    <a:pt x="679" y="1382"/>
                    <a:pt x="750" y="1524"/>
                    <a:pt x="857" y="1596"/>
                  </a:cubicBezTo>
                  <a:lnTo>
                    <a:pt x="2286" y="2560"/>
                  </a:lnTo>
                  <a:cubicBezTo>
                    <a:pt x="2405" y="2656"/>
                    <a:pt x="2548" y="2691"/>
                    <a:pt x="2703" y="2691"/>
                  </a:cubicBezTo>
                  <a:lnTo>
                    <a:pt x="2822" y="2691"/>
                  </a:lnTo>
                  <a:cubicBezTo>
                    <a:pt x="2941" y="2691"/>
                    <a:pt x="3060" y="2656"/>
                    <a:pt x="3143" y="2560"/>
                  </a:cubicBezTo>
                  <a:lnTo>
                    <a:pt x="3191" y="2513"/>
                  </a:lnTo>
                  <a:cubicBezTo>
                    <a:pt x="3251" y="2453"/>
                    <a:pt x="3274" y="2382"/>
                    <a:pt x="3274" y="2298"/>
                  </a:cubicBezTo>
                  <a:cubicBezTo>
                    <a:pt x="3274" y="2203"/>
                    <a:pt x="3239" y="2132"/>
                    <a:pt x="3179" y="2072"/>
                  </a:cubicBezTo>
                  <a:lnTo>
                    <a:pt x="2524" y="1477"/>
                  </a:lnTo>
                  <a:lnTo>
                    <a:pt x="2524" y="1465"/>
                  </a:lnTo>
                  <a:lnTo>
                    <a:pt x="2727" y="1251"/>
                  </a:lnTo>
                  <a:lnTo>
                    <a:pt x="3905" y="2179"/>
                  </a:lnTo>
                  <a:cubicBezTo>
                    <a:pt x="3929" y="2191"/>
                    <a:pt x="3929" y="2215"/>
                    <a:pt x="3929" y="2251"/>
                  </a:cubicBezTo>
                  <a:lnTo>
                    <a:pt x="3929" y="4156"/>
                  </a:lnTo>
                  <a:lnTo>
                    <a:pt x="2643" y="4156"/>
                  </a:lnTo>
                  <a:lnTo>
                    <a:pt x="2643" y="3620"/>
                  </a:lnTo>
                  <a:cubicBezTo>
                    <a:pt x="2643" y="3465"/>
                    <a:pt x="2560" y="3346"/>
                    <a:pt x="2465" y="3263"/>
                  </a:cubicBezTo>
                  <a:lnTo>
                    <a:pt x="1869" y="2846"/>
                  </a:lnTo>
                  <a:cubicBezTo>
                    <a:pt x="1837" y="2828"/>
                    <a:pt x="1804" y="2818"/>
                    <a:pt x="1771" y="2818"/>
                  </a:cubicBezTo>
                  <a:cubicBezTo>
                    <a:pt x="1720" y="2818"/>
                    <a:pt x="1673" y="2842"/>
                    <a:pt x="1643" y="2894"/>
                  </a:cubicBezTo>
                  <a:cubicBezTo>
                    <a:pt x="1596" y="2965"/>
                    <a:pt x="1608" y="3072"/>
                    <a:pt x="1691" y="3108"/>
                  </a:cubicBezTo>
                  <a:lnTo>
                    <a:pt x="2286" y="3525"/>
                  </a:lnTo>
                  <a:cubicBezTo>
                    <a:pt x="2310" y="3548"/>
                    <a:pt x="2322" y="3584"/>
                    <a:pt x="2322" y="3620"/>
                  </a:cubicBezTo>
                  <a:lnTo>
                    <a:pt x="2322" y="4156"/>
                  </a:lnTo>
                  <a:lnTo>
                    <a:pt x="2286" y="4156"/>
                  </a:lnTo>
                  <a:cubicBezTo>
                    <a:pt x="2191" y="4156"/>
                    <a:pt x="2120" y="4227"/>
                    <a:pt x="2120" y="4322"/>
                  </a:cubicBezTo>
                  <a:lnTo>
                    <a:pt x="2120" y="5584"/>
                  </a:lnTo>
                  <a:lnTo>
                    <a:pt x="2120" y="6596"/>
                  </a:lnTo>
                  <a:cubicBezTo>
                    <a:pt x="2120" y="6680"/>
                    <a:pt x="2191" y="6763"/>
                    <a:pt x="2286" y="6763"/>
                  </a:cubicBezTo>
                  <a:lnTo>
                    <a:pt x="2834" y="6763"/>
                  </a:lnTo>
                  <a:cubicBezTo>
                    <a:pt x="2917" y="6763"/>
                    <a:pt x="3001" y="6680"/>
                    <a:pt x="3001" y="6596"/>
                  </a:cubicBezTo>
                  <a:cubicBezTo>
                    <a:pt x="3001" y="6501"/>
                    <a:pt x="2917" y="6430"/>
                    <a:pt x="2834" y="6430"/>
                  </a:cubicBezTo>
                  <a:lnTo>
                    <a:pt x="2429" y="6430"/>
                  </a:lnTo>
                  <a:lnTo>
                    <a:pt x="2429" y="5406"/>
                  </a:lnTo>
                  <a:lnTo>
                    <a:pt x="3965" y="5406"/>
                  </a:lnTo>
                  <a:lnTo>
                    <a:pt x="3965" y="5584"/>
                  </a:lnTo>
                  <a:lnTo>
                    <a:pt x="3965" y="6430"/>
                  </a:lnTo>
                  <a:lnTo>
                    <a:pt x="3477" y="6430"/>
                  </a:lnTo>
                  <a:cubicBezTo>
                    <a:pt x="3382" y="6430"/>
                    <a:pt x="3310" y="6501"/>
                    <a:pt x="3310" y="6596"/>
                  </a:cubicBezTo>
                  <a:cubicBezTo>
                    <a:pt x="3310" y="6680"/>
                    <a:pt x="3382" y="6763"/>
                    <a:pt x="3477" y="6763"/>
                  </a:cubicBezTo>
                  <a:lnTo>
                    <a:pt x="4144" y="6763"/>
                  </a:lnTo>
                  <a:cubicBezTo>
                    <a:pt x="4227" y="6763"/>
                    <a:pt x="4310" y="6680"/>
                    <a:pt x="4310" y="6596"/>
                  </a:cubicBezTo>
                  <a:lnTo>
                    <a:pt x="4310" y="5251"/>
                  </a:lnTo>
                  <a:lnTo>
                    <a:pt x="4286" y="4287"/>
                  </a:lnTo>
                  <a:lnTo>
                    <a:pt x="4286" y="2215"/>
                  </a:lnTo>
                  <a:cubicBezTo>
                    <a:pt x="4286" y="2084"/>
                    <a:pt x="4227" y="1965"/>
                    <a:pt x="4132" y="1894"/>
                  </a:cubicBezTo>
                  <a:lnTo>
                    <a:pt x="2846" y="881"/>
                  </a:lnTo>
                  <a:cubicBezTo>
                    <a:pt x="2818" y="859"/>
                    <a:pt x="2782" y="847"/>
                    <a:pt x="2746" y="847"/>
                  </a:cubicBezTo>
                  <a:cubicBezTo>
                    <a:pt x="2707" y="847"/>
                    <a:pt x="2669" y="862"/>
                    <a:pt x="2643" y="893"/>
                  </a:cubicBezTo>
                  <a:lnTo>
                    <a:pt x="2322" y="1203"/>
                  </a:lnTo>
                  <a:cubicBezTo>
                    <a:pt x="2262" y="1262"/>
                    <a:pt x="2215" y="1358"/>
                    <a:pt x="2215" y="1441"/>
                  </a:cubicBezTo>
                  <a:cubicBezTo>
                    <a:pt x="2215" y="1536"/>
                    <a:pt x="2262" y="1620"/>
                    <a:pt x="2322" y="1679"/>
                  </a:cubicBezTo>
                  <a:lnTo>
                    <a:pt x="2977" y="2275"/>
                  </a:lnTo>
                  <a:lnTo>
                    <a:pt x="2941" y="2322"/>
                  </a:lnTo>
                  <a:cubicBezTo>
                    <a:pt x="2905" y="2358"/>
                    <a:pt x="2882" y="2370"/>
                    <a:pt x="2846" y="2370"/>
                  </a:cubicBezTo>
                  <a:lnTo>
                    <a:pt x="2727" y="2370"/>
                  </a:lnTo>
                  <a:cubicBezTo>
                    <a:pt x="2643" y="2370"/>
                    <a:pt x="2560" y="2334"/>
                    <a:pt x="2489" y="2298"/>
                  </a:cubicBezTo>
                  <a:lnTo>
                    <a:pt x="1060" y="1322"/>
                  </a:lnTo>
                  <a:cubicBezTo>
                    <a:pt x="1024" y="1310"/>
                    <a:pt x="1012" y="1286"/>
                    <a:pt x="1012" y="1251"/>
                  </a:cubicBezTo>
                  <a:lnTo>
                    <a:pt x="1012" y="346"/>
                  </a:lnTo>
                  <a:cubicBezTo>
                    <a:pt x="1012" y="155"/>
                    <a:pt x="869"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de-DE" noProof="1"/>
            </a:p>
          </p:txBody>
        </p:sp>
        <p:sp>
          <p:nvSpPr>
            <p:cNvPr id="4" name="Google Shape;10728;p60">
              <a:extLst>
                <a:ext uri="{FF2B5EF4-FFF2-40B4-BE49-F238E27FC236}">
                  <a16:creationId xmlns:a16="http://schemas.microsoft.com/office/drawing/2014/main" id="{217461D9-4B71-70D4-4A84-7471FF81D649}"/>
                </a:ext>
              </a:extLst>
            </p:cNvPr>
            <p:cNvSpPr/>
            <p:nvPr/>
          </p:nvSpPr>
          <p:spPr>
            <a:xfrm>
              <a:off x="2811495" y="3494786"/>
              <a:ext cx="135464" cy="212003"/>
            </a:xfrm>
            <a:custGeom>
              <a:avLst/>
              <a:gdLst/>
              <a:ahLst/>
              <a:cxnLst/>
              <a:rect l="l" t="t" r="r" b="b"/>
              <a:pathLst>
                <a:path w="4276" h="6692" extrusionOk="0">
                  <a:moveTo>
                    <a:pt x="3942" y="322"/>
                  </a:moveTo>
                  <a:lnTo>
                    <a:pt x="3942" y="1727"/>
                  </a:lnTo>
                  <a:lnTo>
                    <a:pt x="3954" y="1727"/>
                  </a:lnTo>
                  <a:cubicBezTo>
                    <a:pt x="3954" y="1751"/>
                    <a:pt x="3942" y="1787"/>
                    <a:pt x="3918" y="1798"/>
                  </a:cubicBezTo>
                  <a:lnTo>
                    <a:pt x="1811" y="3251"/>
                  </a:lnTo>
                  <a:cubicBezTo>
                    <a:pt x="1692" y="3334"/>
                    <a:pt x="1632" y="3465"/>
                    <a:pt x="1632" y="3608"/>
                  </a:cubicBezTo>
                  <a:lnTo>
                    <a:pt x="1632" y="4144"/>
                  </a:lnTo>
                  <a:lnTo>
                    <a:pt x="334" y="4144"/>
                  </a:lnTo>
                  <a:lnTo>
                    <a:pt x="334" y="2239"/>
                  </a:lnTo>
                  <a:cubicBezTo>
                    <a:pt x="334" y="2215"/>
                    <a:pt x="358" y="2179"/>
                    <a:pt x="370" y="2168"/>
                  </a:cubicBezTo>
                  <a:lnTo>
                    <a:pt x="632" y="1965"/>
                  </a:lnTo>
                  <a:lnTo>
                    <a:pt x="1525" y="1251"/>
                  </a:lnTo>
                  <a:lnTo>
                    <a:pt x="1739" y="1453"/>
                  </a:lnTo>
                  <a:lnTo>
                    <a:pt x="1739" y="1465"/>
                  </a:lnTo>
                  <a:lnTo>
                    <a:pt x="1084" y="2060"/>
                  </a:lnTo>
                  <a:cubicBezTo>
                    <a:pt x="1025" y="2120"/>
                    <a:pt x="977" y="2203"/>
                    <a:pt x="977" y="2287"/>
                  </a:cubicBezTo>
                  <a:cubicBezTo>
                    <a:pt x="977" y="2382"/>
                    <a:pt x="1013" y="2453"/>
                    <a:pt x="1072" y="2513"/>
                  </a:cubicBezTo>
                  <a:lnTo>
                    <a:pt x="1108" y="2560"/>
                  </a:lnTo>
                  <a:cubicBezTo>
                    <a:pt x="1203" y="2644"/>
                    <a:pt x="1322" y="2691"/>
                    <a:pt x="1441" y="2691"/>
                  </a:cubicBezTo>
                  <a:lnTo>
                    <a:pt x="1561" y="2691"/>
                  </a:lnTo>
                  <a:cubicBezTo>
                    <a:pt x="1703" y="2691"/>
                    <a:pt x="1858" y="2644"/>
                    <a:pt x="1977" y="2560"/>
                  </a:cubicBezTo>
                  <a:lnTo>
                    <a:pt x="3406" y="1584"/>
                  </a:lnTo>
                  <a:cubicBezTo>
                    <a:pt x="3525" y="1513"/>
                    <a:pt x="3585" y="1382"/>
                    <a:pt x="3585" y="1251"/>
                  </a:cubicBezTo>
                  <a:lnTo>
                    <a:pt x="3585" y="334"/>
                  </a:lnTo>
                  <a:cubicBezTo>
                    <a:pt x="3585" y="322"/>
                    <a:pt x="3597" y="322"/>
                    <a:pt x="3597" y="322"/>
                  </a:cubicBezTo>
                  <a:close/>
                  <a:moveTo>
                    <a:pt x="1858" y="4477"/>
                  </a:moveTo>
                  <a:lnTo>
                    <a:pt x="1858" y="5073"/>
                  </a:lnTo>
                  <a:lnTo>
                    <a:pt x="322" y="5073"/>
                  </a:lnTo>
                  <a:lnTo>
                    <a:pt x="322" y="4477"/>
                  </a:lnTo>
                  <a:close/>
                  <a:moveTo>
                    <a:pt x="1858" y="5382"/>
                  </a:moveTo>
                  <a:lnTo>
                    <a:pt x="1858" y="6406"/>
                  </a:lnTo>
                  <a:lnTo>
                    <a:pt x="322" y="6406"/>
                  </a:lnTo>
                  <a:lnTo>
                    <a:pt x="322" y="5561"/>
                  </a:lnTo>
                  <a:lnTo>
                    <a:pt x="322" y="5382"/>
                  </a:lnTo>
                  <a:close/>
                  <a:moveTo>
                    <a:pt x="3620" y="1"/>
                  </a:moveTo>
                  <a:cubicBezTo>
                    <a:pt x="3418" y="1"/>
                    <a:pt x="3275" y="143"/>
                    <a:pt x="3275" y="334"/>
                  </a:cubicBezTo>
                  <a:lnTo>
                    <a:pt x="3275" y="1251"/>
                  </a:lnTo>
                  <a:cubicBezTo>
                    <a:pt x="3275" y="1275"/>
                    <a:pt x="3263" y="1310"/>
                    <a:pt x="3227" y="1322"/>
                  </a:cubicBezTo>
                  <a:lnTo>
                    <a:pt x="1799" y="2287"/>
                  </a:lnTo>
                  <a:cubicBezTo>
                    <a:pt x="1727" y="2334"/>
                    <a:pt x="1656" y="2358"/>
                    <a:pt x="1561" y="2358"/>
                  </a:cubicBezTo>
                  <a:lnTo>
                    <a:pt x="1441" y="2358"/>
                  </a:lnTo>
                  <a:cubicBezTo>
                    <a:pt x="1418" y="2358"/>
                    <a:pt x="1370" y="2346"/>
                    <a:pt x="1358" y="2322"/>
                  </a:cubicBezTo>
                  <a:lnTo>
                    <a:pt x="1311" y="2275"/>
                  </a:lnTo>
                  <a:lnTo>
                    <a:pt x="1965" y="1679"/>
                  </a:lnTo>
                  <a:cubicBezTo>
                    <a:pt x="2037" y="1620"/>
                    <a:pt x="2073" y="1525"/>
                    <a:pt x="2073" y="1441"/>
                  </a:cubicBezTo>
                  <a:cubicBezTo>
                    <a:pt x="2073" y="1346"/>
                    <a:pt x="2037" y="1263"/>
                    <a:pt x="1965" y="1203"/>
                  </a:cubicBezTo>
                  <a:lnTo>
                    <a:pt x="1656" y="894"/>
                  </a:lnTo>
                  <a:cubicBezTo>
                    <a:pt x="1622" y="860"/>
                    <a:pt x="1577" y="845"/>
                    <a:pt x="1534" y="845"/>
                  </a:cubicBezTo>
                  <a:cubicBezTo>
                    <a:pt x="1500" y="845"/>
                    <a:pt x="1467" y="854"/>
                    <a:pt x="1441" y="870"/>
                  </a:cubicBezTo>
                  <a:lnTo>
                    <a:pt x="429" y="1667"/>
                  </a:lnTo>
                  <a:lnTo>
                    <a:pt x="168" y="1870"/>
                  </a:lnTo>
                  <a:cubicBezTo>
                    <a:pt x="60" y="1941"/>
                    <a:pt x="1" y="2060"/>
                    <a:pt x="1" y="2203"/>
                  </a:cubicBezTo>
                  <a:lnTo>
                    <a:pt x="1" y="4263"/>
                  </a:lnTo>
                  <a:lnTo>
                    <a:pt x="1" y="5192"/>
                  </a:lnTo>
                  <a:lnTo>
                    <a:pt x="1" y="6525"/>
                  </a:lnTo>
                  <a:cubicBezTo>
                    <a:pt x="1" y="6620"/>
                    <a:pt x="72" y="6692"/>
                    <a:pt x="168" y="6692"/>
                  </a:cubicBezTo>
                  <a:lnTo>
                    <a:pt x="2025" y="6692"/>
                  </a:lnTo>
                  <a:cubicBezTo>
                    <a:pt x="2108" y="6692"/>
                    <a:pt x="2192" y="6620"/>
                    <a:pt x="2192" y="6525"/>
                  </a:cubicBezTo>
                  <a:lnTo>
                    <a:pt x="2192" y="5513"/>
                  </a:lnTo>
                  <a:lnTo>
                    <a:pt x="2192" y="4251"/>
                  </a:lnTo>
                  <a:cubicBezTo>
                    <a:pt x="2192" y="4168"/>
                    <a:pt x="2108" y="4084"/>
                    <a:pt x="2025" y="4084"/>
                  </a:cubicBezTo>
                  <a:lnTo>
                    <a:pt x="1953" y="4084"/>
                  </a:lnTo>
                  <a:lnTo>
                    <a:pt x="1953" y="3549"/>
                  </a:lnTo>
                  <a:cubicBezTo>
                    <a:pt x="1953" y="3525"/>
                    <a:pt x="1965" y="3477"/>
                    <a:pt x="1989" y="3465"/>
                  </a:cubicBezTo>
                  <a:lnTo>
                    <a:pt x="4097" y="2001"/>
                  </a:lnTo>
                  <a:cubicBezTo>
                    <a:pt x="4216" y="1929"/>
                    <a:pt x="4275" y="1798"/>
                    <a:pt x="4275" y="1667"/>
                  </a:cubicBezTo>
                  <a:lnTo>
                    <a:pt x="4275" y="96"/>
                  </a:lnTo>
                  <a:cubicBezTo>
                    <a:pt x="4275" y="72"/>
                    <a:pt x="4216" y="1"/>
                    <a:pt x="41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de-DE" noProof="1"/>
            </a:p>
          </p:txBody>
        </p:sp>
        <p:sp>
          <p:nvSpPr>
            <p:cNvPr id="5" name="Google Shape;10729;p60">
              <a:extLst>
                <a:ext uri="{FF2B5EF4-FFF2-40B4-BE49-F238E27FC236}">
                  <a16:creationId xmlns:a16="http://schemas.microsoft.com/office/drawing/2014/main" id="{0406FD35-4156-22A9-A8A2-7DEEE4B269E1}"/>
                </a:ext>
              </a:extLst>
            </p:cNvPr>
            <p:cNvSpPr/>
            <p:nvPr/>
          </p:nvSpPr>
          <p:spPr>
            <a:xfrm>
              <a:off x="2731915" y="3360146"/>
              <a:ext cx="149403" cy="181812"/>
            </a:xfrm>
            <a:custGeom>
              <a:avLst/>
              <a:gdLst/>
              <a:ahLst/>
              <a:cxnLst/>
              <a:rect l="l" t="t" r="r" b="b"/>
              <a:pathLst>
                <a:path w="4716" h="5739" extrusionOk="0">
                  <a:moveTo>
                    <a:pt x="2358" y="0"/>
                  </a:moveTo>
                  <a:cubicBezTo>
                    <a:pt x="1156" y="0"/>
                    <a:pt x="155" y="893"/>
                    <a:pt x="13" y="2084"/>
                  </a:cubicBezTo>
                  <a:cubicBezTo>
                    <a:pt x="1" y="2179"/>
                    <a:pt x="72" y="2250"/>
                    <a:pt x="143" y="2262"/>
                  </a:cubicBezTo>
                  <a:cubicBezTo>
                    <a:pt x="155" y="2265"/>
                    <a:pt x="166" y="2266"/>
                    <a:pt x="176" y="2266"/>
                  </a:cubicBezTo>
                  <a:cubicBezTo>
                    <a:pt x="255" y="2266"/>
                    <a:pt x="312" y="2194"/>
                    <a:pt x="322" y="2131"/>
                  </a:cubicBezTo>
                  <a:cubicBezTo>
                    <a:pt x="441" y="1107"/>
                    <a:pt x="1322" y="333"/>
                    <a:pt x="2346" y="333"/>
                  </a:cubicBezTo>
                  <a:cubicBezTo>
                    <a:pt x="3477" y="333"/>
                    <a:pt x="4382" y="1250"/>
                    <a:pt x="4382" y="2369"/>
                  </a:cubicBezTo>
                  <a:cubicBezTo>
                    <a:pt x="4382" y="3262"/>
                    <a:pt x="3823" y="4036"/>
                    <a:pt x="2977" y="4322"/>
                  </a:cubicBezTo>
                  <a:cubicBezTo>
                    <a:pt x="2941" y="4334"/>
                    <a:pt x="2894" y="4346"/>
                    <a:pt x="2882" y="4393"/>
                  </a:cubicBezTo>
                  <a:lnTo>
                    <a:pt x="2346" y="5286"/>
                  </a:lnTo>
                  <a:lnTo>
                    <a:pt x="1810" y="4393"/>
                  </a:lnTo>
                  <a:cubicBezTo>
                    <a:pt x="1798" y="4370"/>
                    <a:pt x="1763" y="4334"/>
                    <a:pt x="1727" y="4322"/>
                  </a:cubicBezTo>
                  <a:cubicBezTo>
                    <a:pt x="989" y="4084"/>
                    <a:pt x="477" y="3477"/>
                    <a:pt x="334" y="2727"/>
                  </a:cubicBezTo>
                  <a:cubicBezTo>
                    <a:pt x="323" y="2650"/>
                    <a:pt x="252" y="2594"/>
                    <a:pt x="177" y="2594"/>
                  </a:cubicBezTo>
                  <a:cubicBezTo>
                    <a:pt x="170" y="2594"/>
                    <a:pt x="163" y="2595"/>
                    <a:pt x="155" y="2596"/>
                  </a:cubicBezTo>
                  <a:cubicBezTo>
                    <a:pt x="72" y="2608"/>
                    <a:pt x="13" y="2703"/>
                    <a:pt x="24" y="2774"/>
                  </a:cubicBezTo>
                  <a:cubicBezTo>
                    <a:pt x="179" y="3620"/>
                    <a:pt x="775" y="4322"/>
                    <a:pt x="1572" y="4608"/>
                  </a:cubicBezTo>
                  <a:lnTo>
                    <a:pt x="2215" y="5656"/>
                  </a:lnTo>
                  <a:cubicBezTo>
                    <a:pt x="2239" y="5703"/>
                    <a:pt x="2287" y="5739"/>
                    <a:pt x="2346" y="5739"/>
                  </a:cubicBezTo>
                  <a:cubicBezTo>
                    <a:pt x="2406" y="5739"/>
                    <a:pt x="2453" y="5703"/>
                    <a:pt x="2477" y="5656"/>
                  </a:cubicBezTo>
                  <a:lnTo>
                    <a:pt x="3120" y="4608"/>
                  </a:lnTo>
                  <a:cubicBezTo>
                    <a:pt x="4073" y="4274"/>
                    <a:pt x="4704" y="3381"/>
                    <a:pt x="4704" y="2369"/>
                  </a:cubicBezTo>
                  <a:cubicBezTo>
                    <a:pt x="4715" y="1060"/>
                    <a:pt x="3656" y="0"/>
                    <a:pt x="2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de-DE" noProof="1"/>
            </a:p>
          </p:txBody>
        </p:sp>
        <p:sp>
          <p:nvSpPr>
            <p:cNvPr id="6" name="Google Shape;10730;p60">
              <a:extLst>
                <a:ext uri="{FF2B5EF4-FFF2-40B4-BE49-F238E27FC236}">
                  <a16:creationId xmlns:a16="http://schemas.microsoft.com/office/drawing/2014/main" id="{BB97ADA9-D49D-051E-7E74-F1EB30F1B728}"/>
                </a:ext>
              </a:extLst>
            </p:cNvPr>
            <p:cNvSpPr/>
            <p:nvPr/>
          </p:nvSpPr>
          <p:spPr>
            <a:xfrm>
              <a:off x="2760585" y="3389545"/>
              <a:ext cx="92442" cy="91333"/>
            </a:xfrm>
            <a:custGeom>
              <a:avLst/>
              <a:gdLst/>
              <a:ahLst/>
              <a:cxnLst/>
              <a:rect l="l" t="t" r="r" b="b"/>
              <a:pathLst>
                <a:path w="2918" h="2883" extrusionOk="0">
                  <a:moveTo>
                    <a:pt x="1453" y="679"/>
                  </a:moveTo>
                  <a:cubicBezTo>
                    <a:pt x="1858" y="679"/>
                    <a:pt x="2203" y="1025"/>
                    <a:pt x="2203" y="1430"/>
                  </a:cubicBezTo>
                  <a:cubicBezTo>
                    <a:pt x="2203" y="1846"/>
                    <a:pt x="1870" y="2168"/>
                    <a:pt x="1453" y="2168"/>
                  </a:cubicBezTo>
                  <a:cubicBezTo>
                    <a:pt x="1036" y="2168"/>
                    <a:pt x="715" y="1846"/>
                    <a:pt x="715" y="1430"/>
                  </a:cubicBezTo>
                  <a:cubicBezTo>
                    <a:pt x="715" y="1013"/>
                    <a:pt x="1036" y="679"/>
                    <a:pt x="1453" y="679"/>
                  </a:cubicBezTo>
                  <a:close/>
                  <a:moveTo>
                    <a:pt x="1453" y="1"/>
                  </a:moveTo>
                  <a:cubicBezTo>
                    <a:pt x="1370" y="1"/>
                    <a:pt x="1286" y="72"/>
                    <a:pt x="1286" y="167"/>
                  </a:cubicBezTo>
                  <a:lnTo>
                    <a:pt x="1286" y="382"/>
                  </a:lnTo>
                  <a:cubicBezTo>
                    <a:pt x="1108" y="417"/>
                    <a:pt x="953" y="477"/>
                    <a:pt x="810" y="572"/>
                  </a:cubicBezTo>
                  <a:lnTo>
                    <a:pt x="655" y="417"/>
                  </a:lnTo>
                  <a:cubicBezTo>
                    <a:pt x="626" y="388"/>
                    <a:pt x="584" y="373"/>
                    <a:pt x="542" y="373"/>
                  </a:cubicBezTo>
                  <a:cubicBezTo>
                    <a:pt x="501" y="373"/>
                    <a:pt x="459" y="388"/>
                    <a:pt x="429" y="417"/>
                  </a:cubicBezTo>
                  <a:cubicBezTo>
                    <a:pt x="370" y="477"/>
                    <a:pt x="370" y="572"/>
                    <a:pt x="429" y="632"/>
                  </a:cubicBezTo>
                  <a:lnTo>
                    <a:pt x="596" y="798"/>
                  </a:lnTo>
                  <a:cubicBezTo>
                    <a:pt x="489" y="929"/>
                    <a:pt x="429" y="1096"/>
                    <a:pt x="393" y="1275"/>
                  </a:cubicBezTo>
                  <a:lnTo>
                    <a:pt x="167" y="1275"/>
                  </a:lnTo>
                  <a:cubicBezTo>
                    <a:pt x="72" y="1275"/>
                    <a:pt x="0" y="1358"/>
                    <a:pt x="0" y="1441"/>
                  </a:cubicBezTo>
                  <a:cubicBezTo>
                    <a:pt x="0" y="1537"/>
                    <a:pt x="72" y="1608"/>
                    <a:pt x="167" y="1608"/>
                  </a:cubicBezTo>
                  <a:lnTo>
                    <a:pt x="381" y="1608"/>
                  </a:lnTo>
                  <a:cubicBezTo>
                    <a:pt x="417" y="1787"/>
                    <a:pt x="477" y="1953"/>
                    <a:pt x="572" y="2084"/>
                  </a:cubicBezTo>
                  <a:lnTo>
                    <a:pt x="417" y="2251"/>
                  </a:lnTo>
                  <a:cubicBezTo>
                    <a:pt x="358" y="2311"/>
                    <a:pt x="358" y="2406"/>
                    <a:pt x="417" y="2465"/>
                  </a:cubicBezTo>
                  <a:cubicBezTo>
                    <a:pt x="441" y="2501"/>
                    <a:pt x="489" y="2513"/>
                    <a:pt x="536" y="2513"/>
                  </a:cubicBezTo>
                  <a:cubicBezTo>
                    <a:pt x="572" y="2513"/>
                    <a:pt x="620" y="2501"/>
                    <a:pt x="655" y="2465"/>
                  </a:cubicBezTo>
                  <a:lnTo>
                    <a:pt x="810" y="2311"/>
                  </a:lnTo>
                  <a:cubicBezTo>
                    <a:pt x="953" y="2406"/>
                    <a:pt x="1108" y="2465"/>
                    <a:pt x="1286" y="2501"/>
                  </a:cubicBezTo>
                  <a:lnTo>
                    <a:pt x="1286" y="2727"/>
                  </a:lnTo>
                  <a:cubicBezTo>
                    <a:pt x="1286" y="2811"/>
                    <a:pt x="1370" y="2882"/>
                    <a:pt x="1453" y="2882"/>
                  </a:cubicBezTo>
                  <a:cubicBezTo>
                    <a:pt x="1548" y="2882"/>
                    <a:pt x="1620" y="2811"/>
                    <a:pt x="1620" y="2727"/>
                  </a:cubicBezTo>
                  <a:lnTo>
                    <a:pt x="1620" y="2501"/>
                  </a:lnTo>
                  <a:cubicBezTo>
                    <a:pt x="1798" y="2465"/>
                    <a:pt x="1965" y="2406"/>
                    <a:pt x="2096" y="2311"/>
                  </a:cubicBezTo>
                  <a:lnTo>
                    <a:pt x="2263" y="2465"/>
                  </a:lnTo>
                  <a:cubicBezTo>
                    <a:pt x="2286" y="2501"/>
                    <a:pt x="2334" y="2513"/>
                    <a:pt x="2382" y="2513"/>
                  </a:cubicBezTo>
                  <a:cubicBezTo>
                    <a:pt x="2417" y="2513"/>
                    <a:pt x="2465" y="2501"/>
                    <a:pt x="2501" y="2465"/>
                  </a:cubicBezTo>
                  <a:cubicBezTo>
                    <a:pt x="2560" y="2406"/>
                    <a:pt x="2560" y="2311"/>
                    <a:pt x="2501" y="2251"/>
                  </a:cubicBezTo>
                  <a:lnTo>
                    <a:pt x="2334" y="2084"/>
                  </a:lnTo>
                  <a:cubicBezTo>
                    <a:pt x="2441" y="1953"/>
                    <a:pt x="2501" y="1787"/>
                    <a:pt x="2525" y="1608"/>
                  </a:cubicBezTo>
                  <a:lnTo>
                    <a:pt x="2751" y="1608"/>
                  </a:lnTo>
                  <a:cubicBezTo>
                    <a:pt x="2834" y="1608"/>
                    <a:pt x="2918" y="1537"/>
                    <a:pt x="2918" y="1441"/>
                  </a:cubicBezTo>
                  <a:cubicBezTo>
                    <a:pt x="2882" y="1358"/>
                    <a:pt x="2822" y="1275"/>
                    <a:pt x="2739" y="1275"/>
                  </a:cubicBezTo>
                  <a:lnTo>
                    <a:pt x="2513" y="1275"/>
                  </a:lnTo>
                  <a:cubicBezTo>
                    <a:pt x="2477" y="1096"/>
                    <a:pt x="2417" y="941"/>
                    <a:pt x="2322" y="798"/>
                  </a:cubicBezTo>
                  <a:lnTo>
                    <a:pt x="2489" y="632"/>
                  </a:lnTo>
                  <a:cubicBezTo>
                    <a:pt x="2548" y="572"/>
                    <a:pt x="2548" y="477"/>
                    <a:pt x="2489" y="417"/>
                  </a:cubicBezTo>
                  <a:cubicBezTo>
                    <a:pt x="2459" y="388"/>
                    <a:pt x="2417" y="373"/>
                    <a:pt x="2376" y="373"/>
                  </a:cubicBezTo>
                  <a:cubicBezTo>
                    <a:pt x="2334" y="373"/>
                    <a:pt x="2292" y="388"/>
                    <a:pt x="2263" y="417"/>
                  </a:cubicBezTo>
                  <a:lnTo>
                    <a:pt x="2096" y="572"/>
                  </a:lnTo>
                  <a:cubicBezTo>
                    <a:pt x="1965" y="477"/>
                    <a:pt x="1798" y="417"/>
                    <a:pt x="1620" y="382"/>
                  </a:cubicBezTo>
                  <a:lnTo>
                    <a:pt x="1620" y="167"/>
                  </a:lnTo>
                  <a:cubicBezTo>
                    <a:pt x="1620" y="72"/>
                    <a:pt x="1548" y="1"/>
                    <a:pt x="1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de-DE" noProof="1"/>
            </a:p>
          </p:txBody>
        </p:sp>
        <p:sp>
          <p:nvSpPr>
            <p:cNvPr id="7" name="Google Shape;10731;p60">
              <a:extLst>
                <a:ext uri="{FF2B5EF4-FFF2-40B4-BE49-F238E27FC236}">
                  <a16:creationId xmlns:a16="http://schemas.microsoft.com/office/drawing/2014/main" id="{E16A3F66-421B-0DBF-3BDA-94F92F22331B}"/>
                </a:ext>
              </a:extLst>
            </p:cNvPr>
            <p:cNvSpPr/>
            <p:nvPr/>
          </p:nvSpPr>
          <p:spPr>
            <a:xfrm>
              <a:off x="2789636" y="3417836"/>
              <a:ext cx="33961" cy="33993"/>
            </a:xfrm>
            <a:custGeom>
              <a:avLst/>
              <a:gdLst/>
              <a:ahLst/>
              <a:cxnLst/>
              <a:rect l="l" t="t" r="r" b="b"/>
              <a:pathLst>
                <a:path w="1072" h="1073" extrusionOk="0">
                  <a:moveTo>
                    <a:pt x="536" y="346"/>
                  </a:moveTo>
                  <a:cubicBezTo>
                    <a:pt x="655" y="346"/>
                    <a:pt x="750" y="429"/>
                    <a:pt x="750" y="548"/>
                  </a:cubicBezTo>
                  <a:cubicBezTo>
                    <a:pt x="750" y="656"/>
                    <a:pt x="643" y="763"/>
                    <a:pt x="536" y="763"/>
                  </a:cubicBezTo>
                  <a:cubicBezTo>
                    <a:pt x="417" y="763"/>
                    <a:pt x="334" y="667"/>
                    <a:pt x="334" y="548"/>
                  </a:cubicBezTo>
                  <a:cubicBezTo>
                    <a:pt x="334" y="429"/>
                    <a:pt x="417" y="346"/>
                    <a:pt x="536" y="346"/>
                  </a:cubicBezTo>
                  <a:close/>
                  <a:moveTo>
                    <a:pt x="536" y="1"/>
                  </a:moveTo>
                  <a:cubicBezTo>
                    <a:pt x="238" y="1"/>
                    <a:pt x="0" y="239"/>
                    <a:pt x="0" y="537"/>
                  </a:cubicBezTo>
                  <a:cubicBezTo>
                    <a:pt x="0" y="834"/>
                    <a:pt x="238" y="1072"/>
                    <a:pt x="536" y="1072"/>
                  </a:cubicBezTo>
                  <a:cubicBezTo>
                    <a:pt x="834" y="1072"/>
                    <a:pt x="1072" y="834"/>
                    <a:pt x="1072" y="537"/>
                  </a:cubicBezTo>
                  <a:cubicBezTo>
                    <a:pt x="1072" y="251"/>
                    <a:pt x="822" y="1"/>
                    <a:pt x="5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de-DE" noProof="1"/>
            </a:p>
          </p:txBody>
        </p:sp>
      </p:grpSp>
      <p:sp>
        <p:nvSpPr>
          <p:cNvPr id="8" name="Oval Callout 7">
            <a:extLst>
              <a:ext uri="{FF2B5EF4-FFF2-40B4-BE49-F238E27FC236}">
                <a16:creationId xmlns:a16="http://schemas.microsoft.com/office/drawing/2014/main" id="{0B0C0B62-5A5D-5BF3-1ABD-F9A8749E9334}"/>
              </a:ext>
            </a:extLst>
          </p:cNvPr>
          <p:cNvSpPr/>
          <p:nvPr/>
        </p:nvSpPr>
        <p:spPr>
          <a:xfrm>
            <a:off x="1838231" y="708117"/>
            <a:ext cx="2681899" cy="2152586"/>
          </a:xfrm>
          <a:prstGeom prst="wedgeEllipseCallout">
            <a:avLst>
              <a:gd name="adj1" fmla="val -63664"/>
              <a:gd name="adj2" fmla="val 4080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noProof="1">
                <a:solidFill>
                  <a:schemeClr val="bg2"/>
                </a:solidFill>
                <a:latin typeface="Sofia Sans" panose="020B0604020202020204" charset="0"/>
              </a:rPr>
              <a:t>Mein erstes Windrad mit flachen Brettern funktioniert nicht besonders gut.</a:t>
            </a:r>
          </a:p>
          <a:p>
            <a:pPr algn="ctr"/>
            <a:r>
              <a:rPr lang="de-DE" sz="1200" noProof="1">
                <a:solidFill>
                  <a:schemeClr val="bg2"/>
                </a:solidFill>
                <a:latin typeface="Sofia Sans" panose="020B0604020202020204" charset="0"/>
              </a:rPr>
              <a:t>Am Strand fliegen so viele Möwen – warum gleiten sie so mühelos?</a:t>
            </a:r>
          </a:p>
          <a:p>
            <a:pPr algn="ctr"/>
            <a:r>
              <a:rPr lang="de-DE" sz="1200" noProof="1">
                <a:solidFill>
                  <a:schemeClr val="bg2"/>
                </a:solidFill>
                <a:latin typeface="Sofia Sans" panose="020B0604020202020204" charset="0"/>
              </a:rPr>
              <a:t>Schauen wir uns ihre Flügel einmal genauer an.</a:t>
            </a:r>
          </a:p>
        </p:txBody>
      </p:sp>
      <p:pic>
        <p:nvPicPr>
          <p:cNvPr id="10" name="Picture 9" descr="A cartoon of a construction worker giving a thumbs up&#10;&#10;AI-generated content may be incorrect.">
            <a:extLst>
              <a:ext uri="{FF2B5EF4-FFF2-40B4-BE49-F238E27FC236}">
                <a16:creationId xmlns:a16="http://schemas.microsoft.com/office/drawing/2014/main" id="{24C1AAA2-B608-B0FD-4E94-E24BE59F0BB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931987" y="2331297"/>
            <a:ext cx="749999" cy="1322238"/>
          </a:xfrm>
          <a:prstGeom prst="rect">
            <a:avLst/>
          </a:prstGeom>
        </p:spPr>
      </p:pic>
      <p:grpSp>
        <p:nvGrpSpPr>
          <p:cNvPr id="9" name="Gruppieren 8">
            <a:extLst>
              <a:ext uri="{FF2B5EF4-FFF2-40B4-BE49-F238E27FC236}">
                <a16:creationId xmlns:a16="http://schemas.microsoft.com/office/drawing/2014/main" id="{0C865AAD-44A5-25E5-096D-3081766420DB}"/>
              </a:ext>
            </a:extLst>
          </p:cNvPr>
          <p:cNvGrpSpPr/>
          <p:nvPr/>
        </p:nvGrpSpPr>
        <p:grpSpPr>
          <a:xfrm>
            <a:off x="8971221" y="0"/>
            <a:ext cx="982865" cy="655243"/>
            <a:chOff x="8971221" y="0"/>
            <a:chExt cx="982865" cy="655243"/>
          </a:xfrm>
        </p:grpSpPr>
        <p:sp>
          <p:nvSpPr>
            <p:cNvPr id="12" name="Rechteck 11">
              <a:extLst>
                <a:ext uri="{FF2B5EF4-FFF2-40B4-BE49-F238E27FC236}">
                  <a16:creationId xmlns:a16="http://schemas.microsoft.com/office/drawing/2014/main" id="{E2D7FD5C-2DA2-DFF9-ADF2-C52B7B6EAE44}"/>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descr="Ein Bild, das Grafiken, Schrift, Logo, Kreis enthält.&#10;&#10;KI-generierte Inhalte können fehlerhaft sein.">
              <a:extLst>
                <a:ext uri="{FF2B5EF4-FFF2-40B4-BE49-F238E27FC236}">
                  <a16:creationId xmlns:a16="http://schemas.microsoft.com/office/drawing/2014/main" id="{51F0F6F6-9B6C-D699-3E11-28EF9FB654B6}"/>
                </a:ext>
              </a:extLst>
            </p:cNvPr>
            <p:cNvPicPr>
              <a:picLocks noChangeAspect="1"/>
            </p:cNvPicPr>
            <p:nvPr/>
          </p:nvPicPr>
          <p:blipFill>
            <a:blip r:embed="rId6"/>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001340749"/>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de-DE" noProof="1"/>
              <a:t>Tragflächen</a:t>
            </a:r>
          </a:p>
        </p:txBody>
      </p:sp>
      <p:sp>
        <p:nvSpPr>
          <p:cNvPr id="7" name="Textfeld 6">
            <a:extLst>
              <a:ext uri="{FF2B5EF4-FFF2-40B4-BE49-F238E27FC236}">
                <a16:creationId xmlns:a16="http://schemas.microsoft.com/office/drawing/2014/main" id="{093A833E-F483-48B3-840B-1348CCE3E9B7}"/>
              </a:ext>
            </a:extLst>
          </p:cNvPr>
          <p:cNvSpPr txBox="1"/>
          <p:nvPr/>
        </p:nvSpPr>
        <p:spPr>
          <a:xfrm>
            <a:off x="3809783" y="1326547"/>
            <a:ext cx="5334217" cy="1892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300" b="1" noProof="0">
                <a:latin typeface="Sofia Sans"/>
              </a:rPr>
              <a:t>Tragflächen sind speziell geformte Bauteile, </a:t>
            </a:r>
            <a:r>
              <a:rPr lang="de-DE" sz="1300" b="1">
                <a:latin typeface="Sofia Sans"/>
              </a:rPr>
              <a:t>z.B. </a:t>
            </a:r>
            <a:r>
              <a:rPr lang="de-DE" sz="1300" b="1" noProof="0">
                <a:latin typeface="Sofia Sans"/>
              </a:rPr>
              <a:t>Flügel oder Rotorblätter:</a:t>
            </a:r>
          </a:p>
          <a:p>
            <a:pPr marL="285750" indent="-285750">
              <a:buFont typeface="Arial" panose="020B0604020202020204" pitchFamily="34" charset="0"/>
              <a:buChar char="•"/>
            </a:pPr>
            <a:r>
              <a:rPr lang="de-DE" sz="1300">
                <a:latin typeface="Sofia Sans"/>
              </a:rPr>
              <a:t>Wenn Luft an ihnen vorbeiströmt, können sie Auftrieb erzeugen oder den Luftwiderstand verringern</a:t>
            </a:r>
            <a:r>
              <a:rPr lang="de-DE" sz="1300" noProof="0">
                <a:latin typeface="Sofia Sans"/>
              </a:rPr>
              <a:t>.</a:t>
            </a:r>
          </a:p>
          <a:p>
            <a:pPr marL="285750" indent="-285750">
              <a:buFont typeface="Arial" panose="020B0604020202020204" pitchFamily="34" charset="0"/>
              <a:buChar char="•"/>
            </a:pPr>
            <a:endParaRPr lang="de-DE" sz="1300" noProof="0">
              <a:latin typeface="Sofia Sans"/>
            </a:endParaRPr>
          </a:p>
          <a:p>
            <a:r>
              <a:rPr lang="de-DE" sz="1300" b="1" noProof="0">
                <a:latin typeface="Sofia Sans"/>
              </a:rPr>
              <a:t>Luftwiderstand entsteht, wenn sich Luft einem bewegten Körper entgegenstellt.</a:t>
            </a:r>
          </a:p>
          <a:p>
            <a:pPr marL="285750" indent="-285750">
              <a:buFont typeface="Arial" panose="020B0604020202020204" pitchFamily="34" charset="0"/>
              <a:buChar char="•"/>
            </a:pPr>
            <a:r>
              <a:rPr lang="de-DE" sz="1300" noProof="0">
                <a:latin typeface="Sofia Sans"/>
              </a:rPr>
              <a:t>Da Luft ein Gas ist, spricht man dabei von aerodynamischem Widerstand. </a:t>
            </a:r>
          </a:p>
        </p:txBody>
      </p:sp>
      <p:pic>
        <p:nvPicPr>
          <p:cNvPr id="4" name="Grafik 3" descr="Ein Bild, das Windmühle, draußen, Himmel, Windturbine enthält.&#10;&#10;Beschreibung automatisch generiert.">
            <a:extLst>
              <a:ext uri="{FF2B5EF4-FFF2-40B4-BE49-F238E27FC236}">
                <a16:creationId xmlns:a16="http://schemas.microsoft.com/office/drawing/2014/main" id="{DFDAD1B5-2C37-8EA2-4FF2-3A0E39DDB523}"/>
              </a:ext>
            </a:extLst>
          </p:cNvPr>
          <p:cNvPicPr>
            <a:picLocks noChangeAspect="1"/>
          </p:cNvPicPr>
          <p:nvPr/>
        </p:nvPicPr>
        <p:blipFill>
          <a:blip r:embed="rId4"/>
          <a:stretch>
            <a:fillRect/>
          </a:stretch>
        </p:blipFill>
        <p:spPr>
          <a:xfrm>
            <a:off x="592932" y="1361054"/>
            <a:ext cx="3216852" cy="1743094"/>
          </a:xfrm>
          <a:prstGeom prst="rect">
            <a:avLst/>
          </a:prstGeom>
        </p:spPr>
      </p:pic>
      <p:sp>
        <p:nvSpPr>
          <p:cNvPr id="6" name="Textfeld 5">
            <a:extLst>
              <a:ext uri="{FF2B5EF4-FFF2-40B4-BE49-F238E27FC236}">
                <a16:creationId xmlns:a16="http://schemas.microsoft.com/office/drawing/2014/main" id="{84715BFB-F9C0-BE40-F657-43FFBA79EB92}"/>
              </a:ext>
            </a:extLst>
          </p:cNvPr>
          <p:cNvSpPr txBox="1"/>
          <p:nvPr/>
        </p:nvSpPr>
        <p:spPr>
          <a:xfrm>
            <a:off x="500332" y="3228627"/>
            <a:ext cx="79236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600" b="1" noProof="1">
                <a:latin typeface="Sofia Sans"/>
              </a:rPr>
              <a:t>Tragflächen finden sich in vielen Bereichen der modernen Technik:</a:t>
            </a:r>
            <a:endParaRPr lang="de-DE" noProof="1">
              <a:latin typeface="Sofia Sans"/>
            </a:endParaRPr>
          </a:p>
        </p:txBody>
      </p:sp>
      <p:pic>
        <p:nvPicPr>
          <p:cNvPr id="8" name="Grafik 6">
            <a:extLst>
              <a:ext uri="{FF2B5EF4-FFF2-40B4-BE49-F238E27FC236}">
                <a16:creationId xmlns:a16="http://schemas.microsoft.com/office/drawing/2014/main" id="{EFD85738-9E02-88C5-9981-534E2419A4A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81594" y="3588000"/>
            <a:ext cx="1677621" cy="935448"/>
          </a:xfrm>
          <a:prstGeom prst="rect">
            <a:avLst/>
          </a:prstGeom>
          <a:ln>
            <a:noFill/>
          </a:ln>
          <a:effectLst>
            <a:softEdge rad="112500"/>
          </a:effectLst>
        </p:spPr>
      </p:pic>
      <p:pic>
        <p:nvPicPr>
          <p:cNvPr id="10" name="Grafik 6">
            <a:extLst>
              <a:ext uri="{FF2B5EF4-FFF2-40B4-BE49-F238E27FC236}">
                <a16:creationId xmlns:a16="http://schemas.microsoft.com/office/drawing/2014/main" id="{E438CEFD-EACE-6498-BBDA-99DE7B77DAA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2314512" y="4030214"/>
            <a:ext cx="1677621" cy="1016000"/>
          </a:xfrm>
          <a:prstGeom prst="rect">
            <a:avLst/>
          </a:prstGeom>
          <a:ln>
            <a:noFill/>
          </a:ln>
          <a:effectLst>
            <a:softEdge rad="112500"/>
          </a:effectLst>
        </p:spPr>
      </p:pic>
      <p:pic>
        <p:nvPicPr>
          <p:cNvPr id="11" name="Grafik 6">
            <a:extLst>
              <a:ext uri="{FF2B5EF4-FFF2-40B4-BE49-F238E27FC236}">
                <a16:creationId xmlns:a16="http://schemas.microsoft.com/office/drawing/2014/main" id="{5FF47AFF-B5CC-9FD9-1FD3-AA762307D5F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047430" y="3585670"/>
            <a:ext cx="1677621" cy="935448"/>
          </a:xfrm>
          <a:prstGeom prst="rect">
            <a:avLst/>
          </a:prstGeom>
          <a:ln>
            <a:noFill/>
          </a:ln>
          <a:effectLst>
            <a:softEdge rad="112500"/>
          </a:effectLst>
        </p:spPr>
      </p:pic>
      <p:pic>
        <p:nvPicPr>
          <p:cNvPr id="12" name="Grafik 6">
            <a:extLst>
              <a:ext uri="{FF2B5EF4-FFF2-40B4-BE49-F238E27FC236}">
                <a16:creationId xmlns:a16="http://schemas.microsoft.com/office/drawing/2014/main" id="{94A11D23-48AC-5B66-6C33-F69E3ED8567E}"/>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780348" y="4139905"/>
            <a:ext cx="1677621" cy="906309"/>
          </a:xfrm>
          <a:prstGeom prst="rect">
            <a:avLst/>
          </a:prstGeom>
          <a:ln>
            <a:noFill/>
          </a:ln>
          <a:effectLst>
            <a:softEdge rad="112500"/>
          </a:effectLst>
        </p:spPr>
      </p:pic>
      <p:pic>
        <p:nvPicPr>
          <p:cNvPr id="13" name="Grafik 6">
            <a:extLst>
              <a:ext uri="{FF2B5EF4-FFF2-40B4-BE49-F238E27FC236}">
                <a16:creationId xmlns:a16="http://schemas.microsoft.com/office/drawing/2014/main" id="{C5F326BB-D978-D2BC-9065-D5CFEA8C3A7E}"/>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7513266" y="3585670"/>
            <a:ext cx="1479853" cy="730084"/>
          </a:xfrm>
          <a:prstGeom prst="rect">
            <a:avLst/>
          </a:prstGeom>
          <a:ln>
            <a:noFill/>
          </a:ln>
          <a:effectLst>
            <a:softEdge rad="112500"/>
          </a:effectLst>
        </p:spPr>
      </p:pic>
      <p:grpSp>
        <p:nvGrpSpPr>
          <p:cNvPr id="3" name="Gruppieren 2">
            <a:extLst>
              <a:ext uri="{FF2B5EF4-FFF2-40B4-BE49-F238E27FC236}">
                <a16:creationId xmlns:a16="http://schemas.microsoft.com/office/drawing/2014/main" id="{C7A4D8A0-BEC5-C45E-04FB-B00EC911EA75}"/>
              </a:ext>
            </a:extLst>
          </p:cNvPr>
          <p:cNvGrpSpPr/>
          <p:nvPr/>
        </p:nvGrpSpPr>
        <p:grpSpPr>
          <a:xfrm>
            <a:off x="8971221" y="0"/>
            <a:ext cx="982865" cy="655243"/>
            <a:chOff x="8971221" y="0"/>
            <a:chExt cx="982865" cy="655243"/>
          </a:xfrm>
        </p:grpSpPr>
        <p:sp>
          <p:nvSpPr>
            <p:cNvPr id="9" name="Rechteck 8">
              <a:extLst>
                <a:ext uri="{FF2B5EF4-FFF2-40B4-BE49-F238E27FC236}">
                  <a16:creationId xmlns:a16="http://schemas.microsoft.com/office/drawing/2014/main" id="{9FE42B5D-7165-8194-6574-9CC2F1FB8E4D}"/>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4" name="Grafik 13" descr="Ein Bild, das Grafiken, Schrift, Logo, Kreis enthält.&#10;&#10;KI-generierte Inhalte können fehlerhaft sein.">
              <a:extLst>
                <a:ext uri="{FF2B5EF4-FFF2-40B4-BE49-F238E27FC236}">
                  <a16:creationId xmlns:a16="http://schemas.microsoft.com/office/drawing/2014/main" id="{737A0D20-F905-B824-FE61-4E962F694D8F}"/>
                </a:ext>
              </a:extLst>
            </p:cNvPr>
            <p:cNvPicPr>
              <a:picLocks noChangeAspect="1"/>
            </p:cNvPicPr>
            <p:nvPr/>
          </p:nvPicPr>
          <p:blipFill>
            <a:blip r:embed="rId10"/>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424476061"/>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de-DE" noProof="1"/>
              <a:t>Tragflächen</a:t>
            </a:r>
          </a:p>
        </p:txBody>
      </p:sp>
      <p:pic>
        <p:nvPicPr>
          <p:cNvPr id="5" name="Grafik 4" descr="Würfel Silhouette">
            <a:extLst>
              <a:ext uri="{FF2B5EF4-FFF2-40B4-BE49-F238E27FC236}">
                <a16:creationId xmlns:a16="http://schemas.microsoft.com/office/drawing/2014/main" id="{CB3ED6F8-C0EA-F662-EB46-456FBF8123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69151" y="950542"/>
            <a:ext cx="951875" cy="989350"/>
          </a:xfrm>
          <a:prstGeom prst="rect">
            <a:avLst/>
          </a:prstGeom>
        </p:spPr>
      </p:pic>
      <p:pic>
        <p:nvPicPr>
          <p:cNvPr id="3" name="Picture 2" descr="Ein Bild, das Text, Büroausstattung, Papier, Papierprodukt enthält.&#10;&#10;Beschreibung automatisch generiert.">
            <a:extLst>
              <a:ext uri="{FF2B5EF4-FFF2-40B4-BE49-F238E27FC236}">
                <a16:creationId xmlns:a16="http://schemas.microsoft.com/office/drawing/2014/main" id="{CF14877B-D32F-9D11-C20E-793FDED347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5106" y="1635612"/>
            <a:ext cx="3076575" cy="2257425"/>
          </a:xfrm>
          <a:prstGeom prst="rect">
            <a:avLst/>
          </a:prstGeom>
        </p:spPr>
      </p:pic>
      <p:sp>
        <p:nvSpPr>
          <p:cNvPr id="11" name="Ellipse 10">
            <a:extLst>
              <a:ext uri="{FF2B5EF4-FFF2-40B4-BE49-F238E27FC236}">
                <a16:creationId xmlns:a16="http://schemas.microsoft.com/office/drawing/2014/main" id="{89C8CD2C-900F-FDE3-47E3-56CE4A9B7CF2}"/>
              </a:ext>
            </a:extLst>
          </p:cNvPr>
          <p:cNvSpPr>
            <a:spLocks noChangeAspect="1"/>
          </p:cNvSpPr>
          <p:nvPr/>
        </p:nvSpPr>
        <p:spPr>
          <a:xfrm>
            <a:off x="625185" y="1401612"/>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1">
              <a:ln>
                <a:noFill/>
              </a:ln>
              <a:solidFill>
                <a:srgbClr val="315544"/>
              </a:solidFill>
              <a:effectLst/>
              <a:uLnTx/>
              <a:uFillTx/>
              <a:latin typeface="Arial"/>
              <a:ea typeface="+mn-ea"/>
              <a:cs typeface="+mn-cs"/>
            </a:endParaRPr>
          </a:p>
        </p:txBody>
      </p:sp>
      <p:pic>
        <p:nvPicPr>
          <p:cNvPr id="12" name="Grafik 11" descr="Lupe mit einfarbiger Füllung">
            <a:extLst>
              <a:ext uri="{FF2B5EF4-FFF2-40B4-BE49-F238E27FC236}">
                <a16:creationId xmlns:a16="http://schemas.microsoft.com/office/drawing/2014/main" id="{15A44456-C7D6-25F2-7B75-127FE5BC4A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411" y="1484212"/>
            <a:ext cx="324000" cy="324000"/>
          </a:xfrm>
          <a:prstGeom prst="rect">
            <a:avLst/>
          </a:prstGeom>
        </p:spPr>
      </p:pic>
      <p:sp>
        <p:nvSpPr>
          <p:cNvPr id="13" name="Untertitel 5">
            <a:extLst>
              <a:ext uri="{FF2B5EF4-FFF2-40B4-BE49-F238E27FC236}">
                <a16:creationId xmlns:a16="http://schemas.microsoft.com/office/drawing/2014/main" id="{54C496F5-8D77-77B2-8F3A-1CAB470373DF}"/>
              </a:ext>
            </a:extLst>
          </p:cNvPr>
          <p:cNvSpPr txBox="1">
            <a:spLocks/>
          </p:cNvSpPr>
          <p:nvPr/>
        </p:nvSpPr>
        <p:spPr>
          <a:xfrm>
            <a:off x="975544" y="1436891"/>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450" noProof="1"/>
              <a:t>Experiment</a:t>
            </a:r>
          </a:p>
        </p:txBody>
      </p:sp>
      <p:sp>
        <p:nvSpPr>
          <p:cNvPr id="14" name="Untertitel 5">
            <a:extLst>
              <a:ext uri="{FF2B5EF4-FFF2-40B4-BE49-F238E27FC236}">
                <a16:creationId xmlns:a16="http://schemas.microsoft.com/office/drawing/2014/main" id="{F0448EC2-E589-7E47-A52F-9A50D2C4EDC2}"/>
              </a:ext>
            </a:extLst>
          </p:cNvPr>
          <p:cNvSpPr txBox="1">
            <a:spLocks/>
          </p:cNvSpPr>
          <p:nvPr/>
        </p:nvSpPr>
        <p:spPr>
          <a:xfrm>
            <a:off x="982319" y="3417903"/>
            <a:ext cx="4509187" cy="13160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400" noProof="1">
                <a:latin typeface="Sofia Sans"/>
              </a:rPr>
              <a:t>Aufgaben  1</a:t>
            </a:r>
            <a:r>
              <a:rPr lang="de-DE" sz="1200" noProof="1">
                <a:latin typeface="Sofia Sans"/>
              </a:rPr>
              <a:t>–</a:t>
            </a:r>
            <a:r>
              <a:rPr lang="de-DE" sz="1400" noProof="1">
                <a:latin typeface="Sofia Sans"/>
              </a:rPr>
              <a:t>4: </a:t>
            </a:r>
            <a:r>
              <a:rPr lang="de-DE" sz="1400" b="0" noProof="1">
                <a:latin typeface="Sofia Sans"/>
              </a:rPr>
              <a:t>Notiert eure Beobachtungen! </a:t>
            </a:r>
          </a:p>
          <a:p>
            <a:r>
              <a:rPr lang="de-DE" sz="1400" b="0" noProof="1">
                <a:latin typeface="Sofia Sans"/>
              </a:rPr>
              <a:t>Welche Faktoren beeinflussen die Leistung von</a:t>
            </a:r>
          </a:p>
          <a:p>
            <a:r>
              <a:rPr lang="de-DE" sz="1400" b="0" noProof="1">
                <a:latin typeface="Sofia Sans"/>
              </a:rPr>
              <a:t>Windrädern?</a:t>
            </a:r>
          </a:p>
          <a:p>
            <a:r>
              <a:rPr lang="de-DE" sz="1400" b="0" noProof="1">
                <a:latin typeface="Sofia Sans"/>
              </a:rPr>
              <a:t>Öffnet dazu euer Arbeitsheft auf Seite 39.</a:t>
            </a:r>
            <a:endParaRPr lang="de-DE" sz="1400" noProof="1">
              <a:latin typeface="Sofia Sans"/>
            </a:endParaRPr>
          </a:p>
        </p:txBody>
      </p:sp>
      <p:sp>
        <p:nvSpPr>
          <p:cNvPr id="15" name="Ellipse 14">
            <a:extLst>
              <a:ext uri="{FF2B5EF4-FFF2-40B4-BE49-F238E27FC236}">
                <a16:creationId xmlns:a16="http://schemas.microsoft.com/office/drawing/2014/main" id="{6A688E1E-5459-9948-448A-CD1B399C20F5}"/>
              </a:ext>
            </a:extLst>
          </p:cNvPr>
          <p:cNvSpPr>
            <a:spLocks noChangeAspect="1"/>
          </p:cNvSpPr>
          <p:nvPr/>
        </p:nvSpPr>
        <p:spPr>
          <a:xfrm>
            <a:off x="625185" y="3500570"/>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1"/>
          </a:p>
        </p:txBody>
      </p:sp>
      <p:pic>
        <p:nvPicPr>
          <p:cNvPr id="16" name="Grafik 15" descr="Skizze mit einfarbiger Füllung">
            <a:extLst>
              <a:ext uri="{FF2B5EF4-FFF2-40B4-BE49-F238E27FC236}">
                <a16:creationId xmlns:a16="http://schemas.microsoft.com/office/drawing/2014/main" id="{E9F58BD3-F332-AC45-8260-F5DCA59048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5616" y="3596014"/>
            <a:ext cx="386034" cy="379044"/>
          </a:xfrm>
          <a:prstGeom prst="rect">
            <a:avLst/>
          </a:prstGeom>
        </p:spPr>
      </p:pic>
      <p:sp>
        <p:nvSpPr>
          <p:cNvPr id="4" name="Google Shape;362;p27">
            <a:extLst>
              <a:ext uri="{FF2B5EF4-FFF2-40B4-BE49-F238E27FC236}">
                <a16:creationId xmlns:a16="http://schemas.microsoft.com/office/drawing/2014/main" id="{1DF6DE76-9F3A-B8A6-4F18-5A549F57DE43}"/>
              </a:ext>
            </a:extLst>
          </p:cNvPr>
          <p:cNvSpPr txBox="1">
            <a:spLocks/>
          </p:cNvSpPr>
          <p:nvPr/>
        </p:nvSpPr>
        <p:spPr>
          <a:xfrm>
            <a:off x="921948" y="1952212"/>
            <a:ext cx="4433245" cy="711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de-DE" sz="1400" b="0" noProof="1">
                <a:latin typeface="Sofia Sans"/>
              </a:rPr>
              <a:t>Wir bauen ein Tragflächenprofil! </a:t>
            </a:r>
          </a:p>
          <a:p>
            <a:r>
              <a:rPr lang="de-DE" sz="1400" b="0" noProof="1">
                <a:latin typeface="Sofia Sans"/>
              </a:rPr>
              <a:t>Öffnet euer Arbeitsbuch auf den Seiten 37–38.</a:t>
            </a:r>
            <a:endParaRPr lang="de-DE" sz="1400" b="0" noProof="1">
              <a:latin typeface="Sofia Sans" panose="020B0604020202020204" charset="0"/>
            </a:endParaRPr>
          </a:p>
        </p:txBody>
      </p:sp>
    </p:spTree>
    <p:extLst>
      <p:ext uri="{BB962C8B-B14F-4D97-AF65-F5344CB8AC3E}">
        <p14:creationId xmlns:p14="http://schemas.microsoft.com/office/powerpoint/2010/main" val="1817473934"/>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8E5BC-0AC9-A20B-FD58-44082DA541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647000-D4DD-F6C8-7459-7D331B62CFAE}"/>
              </a:ext>
            </a:extLst>
          </p:cNvPr>
          <p:cNvSpPr>
            <a:spLocks noGrp="1"/>
          </p:cNvSpPr>
          <p:nvPr>
            <p:ph type="title"/>
          </p:nvPr>
        </p:nvSpPr>
        <p:spPr/>
        <p:txBody>
          <a:bodyPr/>
          <a:lstStyle/>
          <a:p>
            <a:r>
              <a:rPr lang="de-DE" noProof="1"/>
              <a:t>Strömung sichtbar machen</a:t>
            </a:r>
          </a:p>
        </p:txBody>
      </p:sp>
      <p:pic>
        <p:nvPicPr>
          <p:cNvPr id="5" name="Grafik 4" descr="Würfel Silhouette">
            <a:extLst>
              <a:ext uri="{FF2B5EF4-FFF2-40B4-BE49-F238E27FC236}">
                <a16:creationId xmlns:a16="http://schemas.microsoft.com/office/drawing/2014/main" id="{DA6875D6-D862-C756-2A9A-62E6077116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69151" y="950542"/>
            <a:ext cx="951875" cy="989350"/>
          </a:xfrm>
          <a:prstGeom prst="rect">
            <a:avLst/>
          </a:prstGeom>
        </p:spPr>
      </p:pic>
      <p:sp>
        <p:nvSpPr>
          <p:cNvPr id="11" name="Ellipse 10">
            <a:extLst>
              <a:ext uri="{FF2B5EF4-FFF2-40B4-BE49-F238E27FC236}">
                <a16:creationId xmlns:a16="http://schemas.microsoft.com/office/drawing/2014/main" id="{F214829C-1690-E423-5775-05FB8C0D55DA}"/>
              </a:ext>
            </a:extLst>
          </p:cNvPr>
          <p:cNvSpPr>
            <a:spLocks noChangeAspect="1"/>
          </p:cNvSpPr>
          <p:nvPr/>
        </p:nvSpPr>
        <p:spPr>
          <a:xfrm>
            <a:off x="625185" y="1401612"/>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1">
              <a:ln>
                <a:noFill/>
              </a:ln>
              <a:solidFill>
                <a:srgbClr val="315544"/>
              </a:solidFill>
              <a:effectLst/>
              <a:uLnTx/>
              <a:uFillTx/>
              <a:latin typeface="Arial"/>
              <a:ea typeface="+mn-ea"/>
              <a:cs typeface="+mn-cs"/>
            </a:endParaRPr>
          </a:p>
        </p:txBody>
      </p:sp>
      <p:pic>
        <p:nvPicPr>
          <p:cNvPr id="12" name="Grafik 11" descr="Lupe mit einfarbiger Füllung">
            <a:extLst>
              <a:ext uri="{FF2B5EF4-FFF2-40B4-BE49-F238E27FC236}">
                <a16:creationId xmlns:a16="http://schemas.microsoft.com/office/drawing/2014/main" id="{CECC3A61-F4A2-135D-5666-E68E099CAF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7411" y="1484212"/>
            <a:ext cx="324000" cy="324000"/>
          </a:xfrm>
          <a:prstGeom prst="rect">
            <a:avLst/>
          </a:prstGeom>
        </p:spPr>
      </p:pic>
      <p:sp>
        <p:nvSpPr>
          <p:cNvPr id="13" name="Untertitel 5">
            <a:extLst>
              <a:ext uri="{FF2B5EF4-FFF2-40B4-BE49-F238E27FC236}">
                <a16:creationId xmlns:a16="http://schemas.microsoft.com/office/drawing/2014/main" id="{CD9F5D9A-536B-031B-C8AC-E1EED2AAE0DB}"/>
              </a:ext>
            </a:extLst>
          </p:cNvPr>
          <p:cNvSpPr txBox="1">
            <a:spLocks/>
          </p:cNvSpPr>
          <p:nvPr/>
        </p:nvSpPr>
        <p:spPr>
          <a:xfrm>
            <a:off x="975544" y="1436891"/>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450" noProof="1"/>
              <a:t>Experiment</a:t>
            </a:r>
          </a:p>
        </p:txBody>
      </p:sp>
      <p:sp>
        <p:nvSpPr>
          <p:cNvPr id="14" name="Untertitel 5">
            <a:extLst>
              <a:ext uri="{FF2B5EF4-FFF2-40B4-BE49-F238E27FC236}">
                <a16:creationId xmlns:a16="http://schemas.microsoft.com/office/drawing/2014/main" id="{6ABBCA26-6537-8605-41F1-316120EC360D}"/>
              </a:ext>
            </a:extLst>
          </p:cNvPr>
          <p:cNvSpPr txBox="1">
            <a:spLocks/>
          </p:cNvSpPr>
          <p:nvPr/>
        </p:nvSpPr>
        <p:spPr>
          <a:xfrm>
            <a:off x="975544" y="2938398"/>
            <a:ext cx="4509187" cy="13160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400" noProof="1">
                <a:latin typeface="Sofia Sans"/>
              </a:rPr>
              <a:t>Aufgaben  1–2: </a:t>
            </a:r>
            <a:r>
              <a:rPr lang="de-DE" sz="1400" b="0" noProof="1">
                <a:latin typeface="Sofia Sans"/>
              </a:rPr>
              <a:t>Notiert eure Beobachtungen! </a:t>
            </a:r>
          </a:p>
          <a:p>
            <a:pPr>
              <a:lnSpc>
                <a:spcPct val="114999"/>
              </a:lnSpc>
            </a:pPr>
            <a:r>
              <a:rPr lang="de-DE" sz="1400" b="0" noProof="1">
                <a:latin typeface="Sofia Sans"/>
              </a:rPr>
              <a:t>Was zeigen die Beobachtungen der Fäden über das </a:t>
            </a:r>
          </a:p>
          <a:p>
            <a:pPr>
              <a:lnSpc>
                <a:spcPct val="114999"/>
              </a:lnSpc>
            </a:pPr>
            <a:r>
              <a:rPr lang="de-DE" sz="1400" b="0" noProof="1">
                <a:latin typeface="Sofia Sans"/>
              </a:rPr>
              <a:t>Strömungsverhalten der Luft und den Zusammenhang </a:t>
            </a:r>
          </a:p>
          <a:p>
            <a:pPr>
              <a:lnSpc>
                <a:spcPct val="114999"/>
              </a:lnSpc>
            </a:pPr>
            <a:r>
              <a:rPr lang="de-DE" sz="1400" b="0" noProof="1">
                <a:latin typeface="Sofia Sans"/>
              </a:rPr>
              <a:t>zwischen Strömung und Auftrieb?</a:t>
            </a:r>
          </a:p>
          <a:p>
            <a:pPr>
              <a:lnSpc>
                <a:spcPct val="114999"/>
              </a:lnSpc>
            </a:pPr>
            <a:r>
              <a:rPr lang="de-DE" sz="1400" b="0" noProof="1">
                <a:latin typeface="Sofia Sans"/>
              </a:rPr>
              <a:t>Öffnet dazu euer Arbeitsheft auf Seite 41.</a:t>
            </a:r>
            <a:endParaRPr lang="de-DE" sz="1400" noProof="1">
              <a:latin typeface="Sofia Sans"/>
            </a:endParaRPr>
          </a:p>
        </p:txBody>
      </p:sp>
      <p:sp>
        <p:nvSpPr>
          <p:cNvPr id="15" name="Ellipse 14">
            <a:extLst>
              <a:ext uri="{FF2B5EF4-FFF2-40B4-BE49-F238E27FC236}">
                <a16:creationId xmlns:a16="http://schemas.microsoft.com/office/drawing/2014/main" id="{0FA14AA8-5024-AE3C-5B45-596941F37C23}"/>
              </a:ext>
            </a:extLst>
          </p:cNvPr>
          <p:cNvSpPr>
            <a:spLocks noChangeAspect="1"/>
          </p:cNvSpPr>
          <p:nvPr/>
        </p:nvSpPr>
        <p:spPr>
          <a:xfrm>
            <a:off x="625185" y="2874269"/>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1"/>
          </a:p>
        </p:txBody>
      </p:sp>
      <p:pic>
        <p:nvPicPr>
          <p:cNvPr id="16" name="Grafik 15" descr="Skizze mit einfarbiger Füllung">
            <a:extLst>
              <a:ext uri="{FF2B5EF4-FFF2-40B4-BE49-F238E27FC236}">
                <a16:creationId xmlns:a16="http://schemas.microsoft.com/office/drawing/2014/main" id="{105B3086-A56E-461C-79C9-9109227A6C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5616" y="2938398"/>
            <a:ext cx="386034" cy="379044"/>
          </a:xfrm>
          <a:prstGeom prst="rect">
            <a:avLst/>
          </a:prstGeom>
        </p:spPr>
      </p:pic>
      <p:sp>
        <p:nvSpPr>
          <p:cNvPr id="4" name="Google Shape;362;p27">
            <a:extLst>
              <a:ext uri="{FF2B5EF4-FFF2-40B4-BE49-F238E27FC236}">
                <a16:creationId xmlns:a16="http://schemas.microsoft.com/office/drawing/2014/main" id="{A5C73051-4FAC-0436-0896-9AACE981CF76}"/>
              </a:ext>
            </a:extLst>
          </p:cNvPr>
          <p:cNvSpPr txBox="1">
            <a:spLocks/>
          </p:cNvSpPr>
          <p:nvPr/>
        </p:nvSpPr>
        <p:spPr>
          <a:xfrm>
            <a:off x="1094181" y="1803465"/>
            <a:ext cx="4433245" cy="711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de-DE" sz="1400" b="0" noProof="1">
                <a:latin typeface="Sofia Sans"/>
              </a:rPr>
              <a:t>Wir machen Luftströmung sichtbar! </a:t>
            </a:r>
          </a:p>
          <a:p>
            <a:r>
              <a:rPr lang="de-DE" sz="1400" b="0" noProof="1">
                <a:latin typeface="Sofia Sans"/>
              </a:rPr>
              <a:t>Öffnet euer Arbeitsbuch auf Seite 40.</a:t>
            </a:r>
            <a:endParaRPr lang="de-DE" sz="1400" b="0" noProof="1">
              <a:latin typeface="Sofia Sans" panose="020B0604020202020204" charset="0"/>
            </a:endParaRPr>
          </a:p>
        </p:txBody>
      </p:sp>
      <p:pic>
        <p:nvPicPr>
          <p:cNvPr id="7" name="Picture 6" descr="Ein Bild, das Person, Kleidung, Wand, Büroausstattung enthält.&#10;&#10;KI-generierte Inhalte können fehlerhaft sein.">
            <a:extLst>
              <a:ext uri="{FF2B5EF4-FFF2-40B4-BE49-F238E27FC236}">
                <a16:creationId xmlns:a16="http://schemas.microsoft.com/office/drawing/2014/main" id="{EF49B2A4-30F6-7D50-1C2A-758046C23E16}"/>
              </a:ext>
            </a:extLst>
          </p:cNvPr>
          <p:cNvPicPr>
            <a:picLocks noChangeAspect="1"/>
          </p:cNvPicPr>
          <p:nvPr/>
        </p:nvPicPr>
        <p:blipFill>
          <a:blip r:embed="rId9"/>
          <a:stretch>
            <a:fillRect/>
          </a:stretch>
        </p:blipFill>
        <p:spPr>
          <a:xfrm>
            <a:off x="5618903" y="1264085"/>
            <a:ext cx="2118072" cy="2858021"/>
          </a:xfrm>
          <a:prstGeom prst="rect">
            <a:avLst/>
          </a:prstGeom>
        </p:spPr>
      </p:pic>
      <p:sp>
        <p:nvSpPr>
          <p:cNvPr id="3" name="Google Shape;362;p27">
            <a:extLst>
              <a:ext uri="{FF2B5EF4-FFF2-40B4-BE49-F238E27FC236}">
                <a16:creationId xmlns:a16="http://schemas.microsoft.com/office/drawing/2014/main" id="{D2CADF28-EB35-B19F-412F-769188C09164}"/>
              </a:ext>
            </a:extLst>
          </p:cNvPr>
          <p:cNvSpPr txBox="1">
            <a:spLocks/>
          </p:cNvSpPr>
          <p:nvPr/>
        </p:nvSpPr>
        <p:spPr>
          <a:xfrm>
            <a:off x="476329" y="4423182"/>
            <a:ext cx="4433245" cy="711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de-DE" sz="1400" noProof="1">
                <a:solidFill>
                  <a:srgbClr val="2F5745"/>
                </a:solidFill>
                <a:latin typeface="Sofia Sans"/>
              </a:rPr>
              <a:t>Reflexionsfrage: Tragflächen auf Seite 42</a:t>
            </a:r>
            <a:endParaRPr lang="de-DE" sz="1400" noProof="1">
              <a:solidFill>
                <a:srgbClr val="2F5745"/>
              </a:solidFill>
              <a:latin typeface="Sofia Sans" panose="020B0604020202020204" charset="0"/>
            </a:endParaRPr>
          </a:p>
        </p:txBody>
      </p:sp>
    </p:spTree>
    <p:extLst>
      <p:ext uri="{BB962C8B-B14F-4D97-AF65-F5344CB8AC3E}">
        <p14:creationId xmlns:p14="http://schemas.microsoft.com/office/powerpoint/2010/main" val="1647568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de-DE" noProof="0"/>
              <a:t>Die Physik hinter einer Tragfläche</a:t>
            </a:r>
          </a:p>
        </p:txBody>
      </p:sp>
      <p:sp>
        <p:nvSpPr>
          <p:cNvPr id="8" name="Textfeld 7">
            <a:extLst>
              <a:ext uri="{FF2B5EF4-FFF2-40B4-BE49-F238E27FC236}">
                <a16:creationId xmlns:a16="http://schemas.microsoft.com/office/drawing/2014/main" id="{80B17E1F-FEA2-80EB-C9F8-0F1A70EB021E}"/>
              </a:ext>
            </a:extLst>
          </p:cNvPr>
          <p:cNvSpPr txBox="1"/>
          <p:nvPr/>
        </p:nvSpPr>
        <p:spPr>
          <a:xfrm>
            <a:off x="4533364" y="1574201"/>
            <a:ext cx="4391169"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b="1" noProof="0">
                <a:solidFill>
                  <a:schemeClr val="tx1"/>
                </a:solidFill>
                <a:latin typeface="Sofia Sans"/>
              </a:rPr>
              <a:t>Ein Tragflächenprofil erzeugt Auftrieb durch einen Druckunterschied</a:t>
            </a:r>
            <a:r>
              <a:rPr lang="de-DE" b="1">
                <a:solidFill>
                  <a:schemeClr val="tx1"/>
                </a:solidFill>
                <a:latin typeface="Sofia Sans"/>
              </a:rPr>
              <a:t> </a:t>
            </a:r>
            <a:r>
              <a:rPr lang="de-DE" b="1" noProof="0">
                <a:solidFill>
                  <a:schemeClr val="tx1"/>
                </a:solidFill>
                <a:latin typeface="Sofia Sans"/>
              </a:rPr>
              <a:t>(Bernoulli-Prinzip):</a:t>
            </a:r>
          </a:p>
          <a:p>
            <a:pPr marL="342900" indent="-342900">
              <a:buFont typeface="+mj-lt"/>
              <a:buAutoNum type="arabicPeriod"/>
            </a:pPr>
            <a:endParaRPr lang="de-DE" noProof="0">
              <a:solidFill>
                <a:schemeClr val="tx1"/>
              </a:solidFill>
              <a:latin typeface="Sofia Sans" panose="020B0604020202020204" charset="0"/>
            </a:endParaRPr>
          </a:p>
          <a:p>
            <a:pPr marL="342900" indent="-342900">
              <a:buFont typeface="Arial" panose="020B0604020202020204" pitchFamily="34" charset="0"/>
              <a:buChar char="•"/>
            </a:pPr>
            <a:r>
              <a:rPr lang="de-DE">
                <a:solidFill>
                  <a:schemeClr val="tx1"/>
                </a:solidFill>
                <a:latin typeface="Sofia Sans" panose="020B0604020202020204" charset="0"/>
              </a:rPr>
              <a:t>Durch die gekrümmte Form strömt die Luft oben schneller als unten.</a:t>
            </a:r>
          </a:p>
          <a:p>
            <a:pPr marL="342900" indent="-342900">
              <a:buFont typeface="Arial" panose="020B0604020202020204" pitchFamily="34" charset="0"/>
              <a:buChar char="•"/>
            </a:pPr>
            <a:r>
              <a:rPr lang="de-DE">
                <a:solidFill>
                  <a:schemeClr val="tx1"/>
                </a:solidFill>
                <a:latin typeface="Sofia Sans" panose="020B0604020202020204" charset="0"/>
              </a:rPr>
              <a:t>Dadurch entsteht niedriger Druck oben und höherer Druck unten.</a:t>
            </a:r>
          </a:p>
          <a:p>
            <a:pPr marL="342900" indent="-342900">
              <a:buFont typeface="Arial" panose="020B0604020202020204" pitchFamily="34" charset="0"/>
              <a:buChar char="•"/>
            </a:pPr>
            <a:r>
              <a:rPr lang="de-DE">
                <a:solidFill>
                  <a:schemeClr val="tx1"/>
                </a:solidFill>
                <a:latin typeface="Sofia Sans" panose="020B0604020202020204" charset="0"/>
              </a:rPr>
              <a:t>Der Druckunterschied erzeugt Auftrieb.</a:t>
            </a:r>
          </a:p>
          <a:p>
            <a:pPr marL="342900" indent="-342900">
              <a:buFont typeface="Arial" panose="020B0604020202020204" pitchFamily="34" charset="0"/>
              <a:buChar char="•"/>
            </a:pPr>
            <a:r>
              <a:rPr lang="de-DE">
                <a:solidFill>
                  <a:schemeClr val="tx1"/>
                </a:solidFill>
                <a:latin typeface="Sofia Sans" panose="020B0604020202020204" charset="0"/>
              </a:rPr>
              <a:t>Bei Windkraftanlagen führt dieser Auftrieb dazu, dass sich die Rotorblätter drehen</a:t>
            </a:r>
          </a:p>
          <a:p>
            <a:r>
              <a:rPr lang="de-DE">
                <a:solidFill>
                  <a:schemeClr val="tx1"/>
                </a:solidFill>
                <a:latin typeface="Sofia Sans" panose="020B0604020202020204" charset="0"/>
              </a:rPr>
              <a:t>         (Windenergie → mechanische Energie)</a:t>
            </a:r>
          </a:p>
        </p:txBody>
      </p:sp>
      <p:sp>
        <p:nvSpPr>
          <p:cNvPr id="9" name="Denkblase: wolkenförmig 10">
            <a:extLst>
              <a:ext uri="{FF2B5EF4-FFF2-40B4-BE49-F238E27FC236}">
                <a16:creationId xmlns:a16="http://schemas.microsoft.com/office/drawing/2014/main" id="{7B537C59-F6FA-0BC4-B70A-757829B820DE}"/>
              </a:ext>
            </a:extLst>
          </p:cNvPr>
          <p:cNvSpPr/>
          <p:nvPr/>
        </p:nvSpPr>
        <p:spPr>
          <a:xfrm>
            <a:off x="6728949" y="96621"/>
            <a:ext cx="2263366" cy="1185577"/>
          </a:xfrm>
          <a:prstGeom prst="cloudCallou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de-DE" sz="1100" noProof="0">
                <a:solidFill>
                  <a:schemeClr val="tx1"/>
                </a:solidFill>
                <a:cs typeface="Arial"/>
              </a:rPr>
              <a:t>Wusstest du schon? So entsteht auch der Auftrieb bei Flugzeugen!</a:t>
            </a:r>
          </a:p>
        </p:txBody>
      </p:sp>
      <p:sp>
        <p:nvSpPr>
          <p:cNvPr id="10" name="Rechteck: eine Ecke abgeschnitten 9">
            <a:extLst>
              <a:ext uri="{FF2B5EF4-FFF2-40B4-BE49-F238E27FC236}">
                <a16:creationId xmlns:a16="http://schemas.microsoft.com/office/drawing/2014/main" id="{1B9E1A16-924F-55F8-F507-DF601E99A88C}"/>
              </a:ext>
            </a:extLst>
          </p:cNvPr>
          <p:cNvSpPr/>
          <p:nvPr/>
        </p:nvSpPr>
        <p:spPr>
          <a:xfrm>
            <a:off x="720000" y="3295635"/>
            <a:ext cx="3728278" cy="740779"/>
          </a:xfrm>
          <a:prstGeom prst="snip1Rect">
            <a:avLst/>
          </a:prstGeom>
          <a:solidFill>
            <a:srgbClr val="F2F3F3"/>
          </a:solidFill>
          <a:ln>
            <a:solidFill>
              <a:srgbClr val="C7CDC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de-DE">
                <a:solidFill>
                  <a:schemeClr val="tx1"/>
                </a:solidFill>
                <a:latin typeface="Sofia Sans" panose="020B0604020202020204" charset="0"/>
                <a:cs typeface="Arial"/>
                <a:sym typeface="Wingdings" panose="05000000000000000000" pitchFamily="2" charset="2"/>
              </a:rPr>
              <a:t></a:t>
            </a:r>
            <a:r>
              <a:rPr lang="de-DE">
                <a:solidFill>
                  <a:schemeClr val="tx1"/>
                </a:solidFill>
                <a:latin typeface="Sofia Sans" panose="020B0604020202020204" charset="0"/>
                <a:cs typeface="Arial"/>
              </a:rPr>
              <a:t> Deshalb haben Rotorblätter von Windkraftanlagen eine Tragflächenform..</a:t>
            </a:r>
          </a:p>
        </p:txBody>
      </p:sp>
      <p:pic>
        <p:nvPicPr>
          <p:cNvPr id="4" name="Picture 3">
            <a:extLst>
              <a:ext uri="{FF2B5EF4-FFF2-40B4-BE49-F238E27FC236}">
                <a16:creationId xmlns:a16="http://schemas.microsoft.com/office/drawing/2014/main" id="{28BBDD5C-8A58-8404-D62B-3BAB309B44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124" y="1610712"/>
            <a:ext cx="3734154" cy="1517000"/>
          </a:xfrm>
          <a:prstGeom prst="rect">
            <a:avLst/>
          </a:prstGeom>
        </p:spPr>
      </p:pic>
      <p:grpSp>
        <p:nvGrpSpPr>
          <p:cNvPr id="3" name="Gruppieren 2">
            <a:extLst>
              <a:ext uri="{FF2B5EF4-FFF2-40B4-BE49-F238E27FC236}">
                <a16:creationId xmlns:a16="http://schemas.microsoft.com/office/drawing/2014/main" id="{ED2EC93F-EB34-4D65-BF21-25283B72E8E9}"/>
              </a:ext>
            </a:extLst>
          </p:cNvPr>
          <p:cNvGrpSpPr/>
          <p:nvPr/>
        </p:nvGrpSpPr>
        <p:grpSpPr>
          <a:xfrm>
            <a:off x="8971221" y="0"/>
            <a:ext cx="982865" cy="655243"/>
            <a:chOff x="8971221" y="0"/>
            <a:chExt cx="982865" cy="655243"/>
          </a:xfrm>
        </p:grpSpPr>
        <p:sp>
          <p:nvSpPr>
            <p:cNvPr id="6" name="Rechteck 5">
              <a:extLst>
                <a:ext uri="{FF2B5EF4-FFF2-40B4-BE49-F238E27FC236}">
                  <a16:creationId xmlns:a16="http://schemas.microsoft.com/office/drawing/2014/main" id="{C0D23F91-69DD-F781-BF5B-E448B6FAF524}"/>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descr="Ein Bild, das Grafiken, Schrift, Logo, Kreis enthält.&#10;&#10;KI-generierte Inhalte können fehlerhaft sein.">
              <a:extLst>
                <a:ext uri="{FF2B5EF4-FFF2-40B4-BE49-F238E27FC236}">
                  <a16:creationId xmlns:a16="http://schemas.microsoft.com/office/drawing/2014/main" id="{4245EF52-2CE5-7B0B-3A9B-D0C056141C99}"/>
                </a:ext>
              </a:extLst>
            </p:cNvPr>
            <p:cNvPicPr>
              <a:picLocks noChangeAspect="1"/>
            </p:cNvPicPr>
            <p:nvPr/>
          </p:nvPicPr>
          <p:blipFill>
            <a:blip r:embed="rId5"/>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817820870"/>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Gerader Verbinder 29">
            <a:extLst>
              <a:ext uri="{FF2B5EF4-FFF2-40B4-BE49-F238E27FC236}">
                <a16:creationId xmlns:a16="http://schemas.microsoft.com/office/drawing/2014/main" id="{06FE23EC-8F19-F23B-EABC-4C8F5987E9C0}"/>
              </a:ext>
            </a:extLst>
          </p:cNvPr>
          <p:cNvCxnSpPr>
            <a:cxnSpLocks/>
            <a:stCxn id="12" idx="1"/>
            <a:endCxn id="19" idx="3"/>
          </p:cNvCxnSpPr>
          <p:nvPr/>
        </p:nvCxnSpPr>
        <p:spPr>
          <a:xfrm flipH="1" flipV="1">
            <a:off x="5222817" y="2740509"/>
            <a:ext cx="860718" cy="99103"/>
          </a:xfrm>
          <a:prstGeom prst="line">
            <a:avLst/>
          </a:prstGeom>
          <a:ln w="19050">
            <a:solidFill>
              <a:srgbClr val="0E2018"/>
            </a:solidFill>
          </a:ln>
        </p:spPr>
        <p:style>
          <a:lnRef idx="1">
            <a:schemeClr val="dk1"/>
          </a:lnRef>
          <a:fillRef idx="0">
            <a:schemeClr val="dk1"/>
          </a:fillRef>
          <a:effectRef idx="0">
            <a:schemeClr val="dk1"/>
          </a:effectRef>
          <a:fontRef idx="minor">
            <a:schemeClr val="tx1"/>
          </a:fontRef>
        </p:style>
      </p:cxnSp>
      <p:sp>
        <p:nvSpPr>
          <p:cNvPr id="24" name="Ellipse 23">
            <a:extLst>
              <a:ext uri="{FF2B5EF4-FFF2-40B4-BE49-F238E27FC236}">
                <a16:creationId xmlns:a16="http://schemas.microsoft.com/office/drawing/2014/main" id="{156FB7AD-81E8-0374-2AEA-FAF0D65AF49E}"/>
              </a:ext>
            </a:extLst>
          </p:cNvPr>
          <p:cNvSpPr/>
          <p:nvPr/>
        </p:nvSpPr>
        <p:spPr>
          <a:xfrm>
            <a:off x="3872953" y="2433600"/>
            <a:ext cx="1398094" cy="6261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71D7839C-83BD-2181-CE85-FD0A06094290}"/>
              </a:ext>
            </a:extLst>
          </p:cNvPr>
          <p:cNvSpPr txBox="1"/>
          <p:nvPr/>
        </p:nvSpPr>
        <p:spPr>
          <a:xfrm>
            <a:off x="291784" y="2521854"/>
            <a:ext cx="339285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b="1" noProof="0">
                <a:solidFill>
                  <a:srgbClr val="333333"/>
                </a:solidFill>
                <a:latin typeface="Sofia Sans"/>
                <a:cs typeface="Segoe UI"/>
              </a:rPr>
              <a:t>Zustand</a:t>
            </a:r>
            <a:endParaRPr lang="de-DE" b="1">
              <a:solidFill>
                <a:srgbClr val="333333"/>
              </a:solidFill>
              <a:latin typeface="Sofia Sans"/>
              <a:cs typeface="Segoe UI"/>
            </a:endParaRPr>
          </a:p>
          <a:p>
            <a:pPr algn="ctr"/>
            <a:r>
              <a:rPr lang="de-DE">
                <a:solidFill>
                  <a:srgbClr val="333333"/>
                </a:solidFill>
                <a:latin typeface="Sofia Sans"/>
                <a:cs typeface="Segoe UI"/>
              </a:rPr>
              <a:t>Saubere, gut gewartete</a:t>
            </a:r>
            <a:br>
              <a:rPr lang="de-DE">
                <a:solidFill>
                  <a:srgbClr val="333333"/>
                </a:solidFill>
                <a:latin typeface="Sofia Sans"/>
                <a:cs typeface="Segoe UI"/>
              </a:rPr>
            </a:br>
            <a:r>
              <a:rPr lang="de-DE">
                <a:solidFill>
                  <a:srgbClr val="333333"/>
                </a:solidFill>
                <a:latin typeface="Sofia Sans"/>
                <a:cs typeface="Segoe UI"/>
              </a:rPr>
              <a:t>Bauteile</a:t>
            </a:r>
            <a:endParaRPr lang="de-DE" sz="1100" noProof="0">
              <a:solidFill>
                <a:srgbClr val="FF0000"/>
              </a:solidFill>
              <a:latin typeface="Sofia Sans"/>
              <a:cs typeface="Segoe UI"/>
            </a:endParaRPr>
          </a:p>
        </p:txBody>
      </p:sp>
      <p:pic>
        <p:nvPicPr>
          <p:cNvPr id="4" name="Graphic 3" descr="Erneuerbare Energien Silhouette">
            <a:extLst>
              <a:ext uri="{FF2B5EF4-FFF2-40B4-BE49-F238E27FC236}">
                <a16:creationId xmlns:a16="http://schemas.microsoft.com/office/drawing/2014/main" id="{F8C2F2CA-84AB-28DD-9D3B-9E0E334888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07267" y="352534"/>
            <a:ext cx="914400" cy="914400"/>
          </a:xfrm>
          <a:prstGeom prst="rect">
            <a:avLst/>
          </a:prstGeom>
        </p:spPr>
      </p:pic>
      <p:pic>
        <p:nvPicPr>
          <p:cNvPr id="5" name="Graphic 4" descr="Windkraftanlagen Silhouette">
            <a:extLst>
              <a:ext uri="{FF2B5EF4-FFF2-40B4-BE49-F238E27FC236}">
                <a16:creationId xmlns:a16="http://schemas.microsoft.com/office/drawing/2014/main" id="{2DF2D369-26C1-74B3-B6EA-CDB6C2ECFF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27838" y="1166849"/>
            <a:ext cx="914400" cy="914400"/>
          </a:xfrm>
          <a:prstGeom prst="rect">
            <a:avLst/>
          </a:prstGeom>
        </p:spPr>
      </p:pic>
      <p:pic>
        <p:nvPicPr>
          <p:cNvPr id="7" name="Graphic 6" descr="Windig Silhouette">
            <a:extLst>
              <a:ext uri="{FF2B5EF4-FFF2-40B4-BE49-F238E27FC236}">
                <a16:creationId xmlns:a16="http://schemas.microsoft.com/office/drawing/2014/main" id="{407EC232-09C3-C90A-F790-62DCC7EAE9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78852" y="4038405"/>
            <a:ext cx="914400" cy="914400"/>
          </a:xfrm>
          <a:prstGeom prst="rect">
            <a:avLst/>
          </a:prstGeom>
        </p:spPr>
      </p:pic>
      <p:sp>
        <p:nvSpPr>
          <p:cNvPr id="6" name="Untertitel 5">
            <a:extLst>
              <a:ext uri="{FF2B5EF4-FFF2-40B4-BE49-F238E27FC236}">
                <a16:creationId xmlns:a16="http://schemas.microsoft.com/office/drawing/2014/main" id="{3ACC34DE-6228-79D3-4328-3025013366AB}"/>
              </a:ext>
            </a:extLst>
          </p:cNvPr>
          <p:cNvSpPr txBox="1">
            <a:spLocks/>
          </p:cNvSpPr>
          <p:nvPr/>
        </p:nvSpPr>
        <p:spPr>
          <a:xfrm>
            <a:off x="881254" y="530954"/>
            <a:ext cx="6979069" cy="4598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2000">
                <a:latin typeface="Sofia Sans" panose="020B0604020202020204" charset="0"/>
              </a:rPr>
              <a:t>Aufgabe 4: Einflussfaktoren auf die Turbinenleistung</a:t>
            </a:r>
            <a:endParaRPr lang="de-DE" sz="2000" noProof="0">
              <a:latin typeface="Sofia Sans" panose="020B0604020202020204" charset="0"/>
            </a:endParaRPr>
          </a:p>
        </p:txBody>
      </p:sp>
      <p:sp>
        <p:nvSpPr>
          <p:cNvPr id="8" name="Ellipse 7">
            <a:extLst>
              <a:ext uri="{FF2B5EF4-FFF2-40B4-BE49-F238E27FC236}">
                <a16:creationId xmlns:a16="http://schemas.microsoft.com/office/drawing/2014/main" id="{E2C28785-8F0B-EC58-9D0C-DC7BFA579D02}"/>
              </a:ext>
            </a:extLst>
          </p:cNvPr>
          <p:cNvSpPr>
            <a:spLocks noChangeAspect="1"/>
          </p:cNvSpPr>
          <p:nvPr/>
        </p:nvSpPr>
        <p:spPr>
          <a:xfrm>
            <a:off x="506564" y="510032"/>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a:p>
        </p:txBody>
      </p:sp>
      <p:pic>
        <p:nvPicPr>
          <p:cNvPr id="9" name="Grafik 8" descr="Skizze mit einfarbiger Füllung">
            <a:extLst>
              <a:ext uri="{FF2B5EF4-FFF2-40B4-BE49-F238E27FC236}">
                <a16:creationId xmlns:a16="http://schemas.microsoft.com/office/drawing/2014/main" id="{95B58B93-7B46-08D9-180E-EFD23A8ED3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6995" y="580564"/>
            <a:ext cx="386034" cy="379044"/>
          </a:xfrm>
          <a:prstGeom prst="rect">
            <a:avLst/>
          </a:prstGeom>
        </p:spPr>
      </p:pic>
      <p:sp>
        <p:nvSpPr>
          <p:cNvPr id="10" name="Untertitel 5">
            <a:extLst>
              <a:ext uri="{FF2B5EF4-FFF2-40B4-BE49-F238E27FC236}">
                <a16:creationId xmlns:a16="http://schemas.microsoft.com/office/drawing/2014/main" id="{2B003632-A2EE-399C-544A-3312CF0C5B23}"/>
              </a:ext>
            </a:extLst>
          </p:cNvPr>
          <p:cNvSpPr txBox="1">
            <a:spLocks/>
          </p:cNvSpPr>
          <p:nvPr/>
        </p:nvSpPr>
        <p:spPr>
          <a:xfrm>
            <a:off x="556995" y="1266934"/>
            <a:ext cx="3229446" cy="62612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algn="ctr"/>
            <a:r>
              <a:rPr lang="de-DE" sz="1400">
                <a:latin typeface="Sofia Sans" panose="020B0604020202020204" charset="0"/>
              </a:rPr>
              <a:t>Windgeschwindigkeit</a:t>
            </a:r>
          </a:p>
          <a:p>
            <a:pPr algn="ctr"/>
            <a:r>
              <a:rPr lang="de-DE" sz="1400" b="0">
                <a:latin typeface="Sofia Sans" panose="020B0604020202020204" charset="0"/>
              </a:rPr>
              <a:t>Stärkerer</a:t>
            </a:r>
            <a:r>
              <a:rPr lang="de-DE" sz="1400" b="0" noProof="0">
                <a:latin typeface="Sofia Sans" panose="020B0604020202020204" charset="0"/>
              </a:rPr>
              <a:t> Wind </a:t>
            </a:r>
            <a:r>
              <a:rPr lang="de-DE" sz="1400" b="0" noProof="0">
                <a:latin typeface="Sofia Sans" panose="020B0604020202020204" charset="0"/>
                <a:sym typeface="Wingdings" pitchFamily="2" charset="2"/>
              </a:rPr>
              <a:t> mehr Leistung</a:t>
            </a:r>
            <a:endParaRPr lang="de-DE" sz="1400" b="0" noProof="0">
              <a:latin typeface="Sofia Sans" panose="020B0604020202020204" charset="0"/>
            </a:endParaRPr>
          </a:p>
        </p:txBody>
      </p:sp>
      <p:sp>
        <p:nvSpPr>
          <p:cNvPr id="12" name="Textfeld 11">
            <a:extLst>
              <a:ext uri="{FF2B5EF4-FFF2-40B4-BE49-F238E27FC236}">
                <a16:creationId xmlns:a16="http://schemas.microsoft.com/office/drawing/2014/main" id="{FC69CA2A-D177-CCA6-FE0D-3CA9575E5466}"/>
              </a:ext>
            </a:extLst>
          </p:cNvPr>
          <p:cNvSpPr txBox="1"/>
          <p:nvPr/>
        </p:nvSpPr>
        <p:spPr>
          <a:xfrm>
            <a:off x="6083535" y="2470280"/>
            <a:ext cx="2742542" cy="738664"/>
          </a:xfrm>
          <a:prstGeom prst="rect">
            <a:avLst/>
          </a:prstGeom>
          <a:noFill/>
        </p:spPr>
        <p:txBody>
          <a:bodyPr wrap="square">
            <a:spAutoFit/>
          </a:bodyPr>
          <a:lstStyle/>
          <a:p>
            <a:pPr algn="ctr"/>
            <a:r>
              <a:rPr lang="de-DE" b="1" noProof="0">
                <a:solidFill>
                  <a:srgbClr val="333333"/>
                </a:solidFill>
                <a:latin typeface="Sofia Sans"/>
                <a:cs typeface="Segoe UI"/>
              </a:rPr>
              <a:t>Rotorblattlänge</a:t>
            </a:r>
            <a:endParaRPr lang="de-DE" noProof="0">
              <a:solidFill>
                <a:srgbClr val="333333"/>
              </a:solidFill>
              <a:latin typeface="Sofia Sans"/>
              <a:cs typeface="Segoe UI"/>
            </a:endParaRPr>
          </a:p>
          <a:p>
            <a:pPr algn="ctr"/>
            <a:r>
              <a:rPr lang="de-DE" noProof="0">
                <a:solidFill>
                  <a:srgbClr val="333333"/>
                </a:solidFill>
                <a:latin typeface="Sofia Sans"/>
                <a:cs typeface="Segoe UI"/>
              </a:rPr>
              <a:t>Längere Blätter erfassen </a:t>
            </a:r>
            <a:br>
              <a:rPr lang="de-DE" noProof="0">
                <a:solidFill>
                  <a:srgbClr val="333333"/>
                </a:solidFill>
                <a:latin typeface="Sofia Sans"/>
                <a:cs typeface="Segoe UI"/>
              </a:rPr>
            </a:br>
            <a:r>
              <a:rPr lang="de-DE" noProof="0">
                <a:solidFill>
                  <a:srgbClr val="333333"/>
                </a:solidFill>
                <a:latin typeface="Sofia Sans"/>
                <a:cs typeface="Segoe UI"/>
              </a:rPr>
              <a:t>mehr Wind</a:t>
            </a:r>
          </a:p>
        </p:txBody>
      </p:sp>
      <p:sp>
        <p:nvSpPr>
          <p:cNvPr id="14" name="Textfeld 13">
            <a:extLst>
              <a:ext uri="{FF2B5EF4-FFF2-40B4-BE49-F238E27FC236}">
                <a16:creationId xmlns:a16="http://schemas.microsoft.com/office/drawing/2014/main" id="{E88EA7D5-9C7B-A4AA-E703-A1E813D88634}"/>
              </a:ext>
            </a:extLst>
          </p:cNvPr>
          <p:cNvSpPr txBox="1"/>
          <p:nvPr/>
        </p:nvSpPr>
        <p:spPr>
          <a:xfrm>
            <a:off x="5595407" y="1266934"/>
            <a:ext cx="2147778" cy="738664"/>
          </a:xfrm>
          <a:prstGeom prst="rect">
            <a:avLst/>
          </a:prstGeom>
          <a:noFill/>
        </p:spPr>
        <p:txBody>
          <a:bodyPr wrap="square">
            <a:spAutoFit/>
          </a:bodyPr>
          <a:lstStyle/>
          <a:p>
            <a:pPr algn="ctr"/>
            <a:r>
              <a:rPr lang="de-DE" b="1" noProof="0">
                <a:solidFill>
                  <a:srgbClr val="333333"/>
                </a:solidFill>
                <a:latin typeface="Sofia Sans"/>
                <a:cs typeface="Segoe UI"/>
              </a:rPr>
              <a:t>Rotorblatt</a:t>
            </a:r>
            <a:r>
              <a:rPr lang="de-DE" b="1">
                <a:solidFill>
                  <a:srgbClr val="333333"/>
                </a:solidFill>
                <a:latin typeface="Sofia Sans"/>
                <a:cs typeface="Segoe UI"/>
              </a:rPr>
              <a:t>f</a:t>
            </a:r>
            <a:r>
              <a:rPr lang="de-DE" b="1" noProof="0" err="1">
                <a:solidFill>
                  <a:srgbClr val="333333"/>
                </a:solidFill>
                <a:latin typeface="Sofia Sans"/>
                <a:cs typeface="Segoe UI"/>
              </a:rPr>
              <a:t>orm</a:t>
            </a:r>
            <a:endParaRPr lang="de-DE" b="1">
              <a:solidFill>
                <a:srgbClr val="333333"/>
              </a:solidFill>
              <a:latin typeface="Sofia Sans"/>
              <a:cs typeface="Segoe UI"/>
            </a:endParaRPr>
          </a:p>
          <a:p>
            <a:pPr algn="ctr"/>
            <a:r>
              <a:rPr lang="de-DE" noProof="0">
                <a:solidFill>
                  <a:srgbClr val="333333"/>
                </a:solidFill>
                <a:latin typeface="Sofia Sans"/>
                <a:cs typeface="Segoe UI"/>
              </a:rPr>
              <a:t>Gebogene Rotorblätter</a:t>
            </a:r>
            <a:br>
              <a:rPr lang="de-DE">
                <a:solidFill>
                  <a:srgbClr val="333333"/>
                </a:solidFill>
                <a:latin typeface="Sofia Sans"/>
                <a:cs typeface="Segoe UI"/>
              </a:rPr>
            </a:br>
            <a:r>
              <a:rPr lang="de-DE">
                <a:solidFill>
                  <a:srgbClr val="333333"/>
                </a:solidFill>
                <a:latin typeface="Sofia Sans"/>
                <a:cs typeface="Segoe UI"/>
              </a:rPr>
              <a:t>(Tragflächenprinzip)</a:t>
            </a:r>
            <a:endParaRPr lang="de-DE" noProof="0">
              <a:solidFill>
                <a:srgbClr val="333333"/>
              </a:solidFill>
              <a:latin typeface="Sofia Sans"/>
              <a:cs typeface="Segoe UI"/>
            </a:endParaRPr>
          </a:p>
        </p:txBody>
      </p:sp>
      <p:sp>
        <p:nvSpPr>
          <p:cNvPr id="16" name="Textfeld 15">
            <a:extLst>
              <a:ext uri="{FF2B5EF4-FFF2-40B4-BE49-F238E27FC236}">
                <a16:creationId xmlns:a16="http://schemas.microsoft.com/office/drawing/2014/main" id="{948BDDF8-C3F9-6124-BF49-24F96094C6B5}"/>
              </a:ext>
            </a:extLst>
          </p:cNvPr>
          <p:cNvSpPr txBox="1"/>
          <p:nvPr/>
        </p:nvSpPr>
        <p:spPr>
          <a:xfrm>
            <a:off x="4820022" y="3433671"/>
            <a:ext cx="3040301" cy="738664"/>
          </a:xfrm>
          <a:prstGeom prst="rect">
            <a:avLst/>
          </a:prstGeom>
          <a:noFill/>
        </p:spPr>
        <p:txBody>
          <a:bodyPr wrap="square">
            <a:spAutoFit/>
          </a:bodyPr>
          <a:lstStyle/>
          <a:p>
            <a:pPr algn="ctr"/>
            <a:r>
              <a:rPr lang="de-DE" b="1" noProof="0">
                <a:solidFill>
                  <a:srgbClr val="333333"/>
                </a:solidFill>
                <a:latin typeface="Sofia Sans"/>
                <a:cs typeface="Segoe UI"/>
              </a:rPr>
              <a:t>Höhe</a:t>
            </a:r>
            <a:endParaRPr lang="de-DE" b="1">
              <a:solidFill>
                <a:srgbClr val="333333"/>
              </a:solidFill>
              <a:latin typeface="Sofia Sans"/>
              <a:cs typeface="Segoe UI"/>
            </a:endParaRPr>
          </a:p>
          <a:p>
            <a:pPr algn="ctr"/>
            <a:r>
              <a:rPr lang="de-DE" noProof="0">
                <a:solidFill>
                  <a:srgbClr val="333333"/>
                </a:solidFill>
                <a:latin typeface="Sofia Sans"/>
                <a:cs typeface="Segoe UI"/>
              </a:rPr>
              <a:t>Größere Höhe </a:t>
            </a:r>
            <a:r>
              <a:rPr lang="de-DE" noProof="0">
                <a:solidFill>
                  <a:srgbClr val="333333"/>
                </a:solidFill>
                <a:latin typeface="Sofia Sans"/>
                <a:cs typeface="Segoe UI"/>
                <a:sym typeface="Wingdings" pitchFamily="2" charset="2"/>
              </a:rPr>
              <a:t> stärkere</a:t>
            </a:r>
            <a:r>
              <a:rPr lang="de-DE">
                <a:solidFill>
                  <a:srgbClr val="333333"/>
                </a:solidFill>
                <a:latin typeface="Sofia Sans"/>
                <a:cs typeface="Segoe UI"/>
                <a:sym typeface="Wingdings" pitchFamily="2" charset="2"/>
              </a:rPr>
              <a:t>,</a:t>
            </a:r>
            <a:br>
              <a:rPr lang="de-DE">
                <a:solidFill>
                  <a:srgbClr val="333333"/>
                </a:solidFill>
                <a:latin typeface="Sofia Sans"/>
                <a:cs typeface="Segoe UI"/>
                <a:sym typeface="Wingdings" pitchFamily="2" charset="2"/>
              </a:rPr>
            </a:br>
            <a:r>
              <a:rPr lang="de-DE">
                <a:solidFill>
                  <a:srgbClr val="333333"/>
                </a:solidFill>
                <a:latin typeface="Sofia Sans"/>
                <a:cs typeface="Segoe UI"/>
                <a:sym typeface="Wingdings" pitchFamily="2" charset="2"/>
              </a:rPr>
              <a:t>gleichmäßigere Winde</a:t>
            </a:r>
            <a:endParaRPr lang="de-DE" noProof="0">
              <a:solidFill>
                <a:srgbClr val="333333"/>
              </a:solidFill>
              <a:latin typeface="Sofia Sans"/>
              <a:cs typeface="Segoe UI"/>
            </a:endParaRPr>
          </a:p>
        </p:txBody>
      </p:sp>
      <p:sp>
        <p:nvSpPr>
          <p:cNvPr id="18" name="Textfeld 17">
            <a:extLst>
              <a:ext uri="{FF2B5EF4-FFF2-40B4-BE49-F238E27FC236}">
                <a16:creationId xmlns:a16="http://schemas.microsoft.com/office/drawing/2014/main" id="{BCC96C5A-86AC-74E4-3923-3B8F8193DF7E}"/>
              </a:ext>
            </a:extLst>
          </p:cNvPr>
          <p:cNvSpPr txBox="1"/>
          <p:nvPr/>
        </p:nvSpPr>
        <p:spPr>
          <a:xfrm>
            <a:off x="737932" y="3620708"/>
            <a:ext cx="3489906" cy="738664"/>
          </a:xfrm>
          <a:prstGeom prst="rect">
            <a:avLst/>
          </a:prstGeom>
          <a:noFill/>
        </p:spPr>
        <p:txBody>
          <a:bodyPr wrap="square">
            <a:spAutoFit/>
          </a:bodyPr>
          <a:lstStyle/>
          <a:p>
            <a:pPr algn="ctr"/>
            <a:r>
              <a:rPr lang="de-DE" b="1" noProof="0">
                <a:solidFill>
                  <a:srgbClr val="333333"/>
                </a:solidFill>
                <a:latin typeface="Sofia Sans"/>
                <a:cs typeface="Segoe UI"/>
              </a:rPr>
              <a:t>Windstetigkeit</a:t>
            </a:r>
          </a:p>
          <a:p>
            <a:pPr algn="ctr"/>
            <a:r>
              <a:rPr lang="de-DE" noProof="0">
                <a:solidFill>
                  <a:srgbClr val="333333"/>
                </a:solidFill>
                <a:latin typeface="Sofia Sans"/>
                <a:cs typeface="Segoe UI"/>
              </a:rPr>
              <a:t>Gleichmäßiger Wind ist </a:t>
            </a:r>
            <a:br>
              <a:rPr lang="de-DE" noProof="0">
                <a:solidFill>
                  <a:srgbClr val="333333"/>
                </a:solidFill>
                <a:latin typeface="Sofia Sans"/>
                <a:cs typeface="Segoe UI"/>
              </a:rPr>
            </a:br>
            <a:r>
              <a:rPr lang="de-DE" noProof="0">
                <a:solidFill>
                  <a:srgbClr val="333333"/>
                </a:solidFill>
                <a:latin typeface="Sofia Sans"/>
                <a:cs typeface="Segoe UI"/>
              </a:rPr>
              <a:t>vorteilhaft</a:t>
            </a:r>
            <a:endParaRPr lang="de-DE"/>
          </a:p>
        </p:txBody>
      </p:sp>
      <p:sp>
        <p:nvSpPr>
          <p:cNvPr id="19" name="Untertitel 5">
            <a:extLst>
              <a:ext uri="{FF2B5EF4-FFF2-40B4-BE49-F238E27FC236}">
                <a16:creationId xmlns:a16="http://schemas.microsoft.com/office/drawing/2014/main" id="{A23B0C35-255F-5397-3868-BE39846E9903}"/>
              </a:ext>
            </a:extLst>
          </p:cNvPr>
          <p:cNvSpPr txBox="1">
            <a:spLocks/>
          </p:cNvSpPr>
          <p:nvPr/>
        </p:nvSpPr>
        <p:spPr>
          <a:xfrm>
            <a:off x="3824722" y="2427448"/>
            <a:ext cx="1398095" cy="62612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algn="ctr"/>
            <a:r>
              <a:rPr lang="de-DE" sz="2000">
                <a:solidFill>
                  <a:srgbClr val="FFFFFF"/>
                </a:solidFill>
                <a:latin typeface="Sofia Sans" panose="020B0604020202020204" charset="0"/>
              </a:rPr>
              <a:t>Faktoren</a:t>
            </a:r>
            <a:endParaRPr lang="de-DE" sz="2000" b="0" noProof="0">
              <a:solidFill>
                <a:srgbClr val="FFFFFF"/>
              </a:solidFill>
              <a:latin typeface="Sofia Sans" panose="020B0604020202020204" charset="0"/>
            </a:endParaRPr>
          </a:p>
        </p:txBody>
      </p:sp>
      <p:cxnSp>
        <p:nvCxnSpPr>
          <p:cNvPr id="26" name="Gerader Verbinder 25">
            <a:extLst>
              <a:ext uri="{FF2B5EF4-FFF2-40B4-BE49-F238E27FC236}">
                <a16:creationId xmlns:a16="http://schemas.microsoft.com/office/drawing/2014/main" id="{C17CE071-F874-5A6A-AB5E-520CC724F9A0}"/>
              </a:ext>
            </a:extLst>
          </p:cNvPr>
          <p:cNvCxnSpPr>
            <a:cxnSpLocks/>
          </p:cNvCxnSpPr>
          <p:nvPr/>
        </p:nvCxnSpPr>
        <p:spPr>
          <a:xfrm flipH="1">
            <a:off x="3345366" y="3030008"/>
            <a:ext cx="882472" cy="761407"/>
          </a:xfrm>
          <a:prstGeom prst="line">
            <a:avLst/>
          </a:prstGeom>
          <a:ln w="19050">
            <a:solidFill>
              <a:srgbClr val="0E2018"/>
            </a:solidFill>
          </a:ln>
        </p:spPr>
        <p:style>
          <a:lnRef idx="1">
            <a:schemeClr val="dk1"/>
          </a:lnRef>
          <a:fillRef idx="0">
            <a:schemeClr val="dk1"/>
          </a:fillRef>
          <a:effectRef idx="0">
            <a:schemeClr val="dk1"/>
          </a:effectRef>
          <a:fontRef idx="minor">
            <a:schemeClr val="tx1"/>
          </a:fontRef>
        </p:style>
      </p:cxnSp>
      <p:cxnSp>
        <p:nvCxnSpPr>
          <p:cNvPr id="27" name="Gerader Verbinder 26">
            <a:extLst>
              <a:ext uri="{FF2B5EF4-FFF2-40B4-BE49-F238E27FC236}">
                <a16:creationId xmlns:a16="http://schemas.microsoft.com/office/drawing/2014/main" id="{DBBAD979-C0D8-EE7F-4565-772CEA1FE154}"/>
              </a:ext>
            </a:extLst>
          </p:cNvPr>
          <p:cNvCxnSpPr>
            <a:cxnSpLocks/>
          </p:cNvCxnSpPr>
          <p:nvPr/>
        </p:nvCxnSpPr>
        <p:spPr>
          <a:xfrm flipH="1">
            <a:off x="5016513" y="1672365"/>
            <a:ext cx="685981" cy="822729"/>
          </a:xfrm>
          <a:prstGeom prst="line">
            <a:avLst/>
          </a:prstGeom>
          <a:ln w="19050">
            <a:solidFill>
              <a:srgbClr val="0E2018"/>
            </a:solidFill>
          </a:ln>
        </p:spPr>
        <p:style>
          <a:lnRef idx="1">
            <a:schemeClr val="dk1"/>
          </a:lnRef>
          <a:fillRef idx="0">
            <a:schemeClr val="dk1"/>
          </a:fillRef>
          <a:effectRef idx="0">
            <a:schemeClr val="dk1"/>
          </a:effectRef>
          <a:fontRef idx="minor">
            <a:schemeClr val="tx1"/>
          </a:fontRef>
        </p:style>
      </p:cxnSp>
      <p:cxnSp>
        <p:nvCxnSpPr>
          <p:cNvPr id="28" name="Gerader Verbinder 27">
            <a:extLst>
              <a:ext uri="{FF2B5EF4-FFF2-40B4-BE49-F238E27FC236}">
                <a16:creationId xmlns:a16="http://schemas.microsoft.com/office/drawing/2014/main" id="{83A2280C-54AB-D496-EBF6-2490C510EAE5}"/>
              </a:ext>
            </a:extLst>
          </p:cNvPr>
          <p:cNvCxnSpPr>
            <a:cxnSpLocks/>
          </p:cNvCxnSpPr>
          <p:nvPr/>
        </p:nvCxnSpPr>
        <p:spPr>
          <a:xfrm>
            <a:off x="5018567" y="2993500"/>
            <a:ext cx="844664" cy="577224"/>
          </a:xfrm>
          <a:prstGeom prst="line">
            <a:avLst/>
          </a:prstGeom>
          <a:ln w="19050">
            <a:solidFill>
              <a:srgbClr val="0E2018"/>
            </a:solidFill>
          </a:ln>
        </p:spPr>
        <p:style>
          <a:lnRef idx="1">
            <a:schemeClr val="dk1"/>
          </a:lnRef>
          <a:fillRef idx="0">
            <a:schemeClr val="dk1"/>
          </a:fillRef>
          <a:effectRef idx="0">
            <a:schemeClr val="dk1"/>
          </a:effectRef>
          <a:fontRef idx="minor">
            <a:schemeClr val="tx1"/>
          </a:fontRef>
        </p:style>
      </p:cxnSp>
      <p:cxnSp>
        <p:nvCxnSpPr>
          <p:cNvPr id="41" name="Gerader Verbinder 40">
            <a:extLst>
              <a:ext uri="{FF2B5EF4-FFF2-40B4-BE49-F238E27FC236}">
                <a16:creationId xmlns:a16="http://schemas.microsoft.com/office/drawing/2014/main" id="{7B7374C3-64F1-625B-73F8-58136489DE8A}"/>
              </a:ext>
            </a:extLst>
          </p:cNvPr>
          <p:cNvCxnSpPr>
            <a:cxnSpLocks/>
            <a:stCxn id="24" idx="2"/>
          </p:cNvCxnSpPr>
          <p:nvPr/>
        </p:nvCxnSpPr>
        <p:spPr>
          <a:xfrm flipH="1">
            <a:off x="2886323" y="2746661"/>
            <a:ext cx="986630" cy="0"/>
          </a:xfrm>
          <a:prstGeom prst="line">
            <a:avLst/>
          </a:prstGeom>
          <a:ln w="19050">
            <a:solidFill>
              <a:srgbClr val="0E2018"/>
            </a:solidFill>
          </a:ln>
        </p:spPr>
        <p:style>
          <a:lnRef idx="1">
            <a:schemeClr val="dk1"/>
          </a:lnRef>
          <a:fillRef idx="0">
            <a:schemeClr val="dk1"/>
          </a:fillRef>
          <a:effectRef idx="0">
            <a:schemeClr val="dk1"/>
          </a:effectRef>
          <a:fontRef idx="minor">
            <a:schemeClr val="tx1"/>
          </a:fontRef>
        </p:style>
      </p:cxnSp>
      <p:cxnSp>
        <p:nvCxnSpPr>
          <p:cNvPr id="43" name="Gerader Verbinder 42">
            <a:extLst>
              <a:ext uri="{FF2B5EF4-FFF2-40B4-BE49-F238E27FC236}">
                <a16:creationId xmlns:a16="http://schemas.microsoft.com/office/drawing/2014/main" id="{9D1F29DD-46A6-3E58-ED0F-79A752B37A06}"/>
              </a:ext>
            </a:extLst>
          </p:cNvPr>
          <p:cNvCxnSpPr>
            <a:cxnSpLocks/>
          </p:cNvCxnSpPr>
          <p:nvPr/>
        </p:nvCxnSpPr>
        <p:spPr>
          <a:xfrm flipH="1" flipV="1">
            <a:off x="3459122" y="1807703"/>
            <a:ext cx="658403" cy="696532"/>
          </a:xfrm>
          <a:prstGeom prst="line">
            <a:avLst/>
          </a:prstGeom>
          <a:ln w="19050">
            <a:solidFill>
              <a:srgbClr val="0E2018"/>
            </a:solidFill>
          </a:ln>
        </p:spPr>
        <p:style>
          <a:lnRef idx="1">
            <a:schemeClr val="dk1"/>
          </a:lnRef>
          <a:fillRef idx="0">
            <a:schemeClr val="dk1"/>
          </a:fillRef>
          <a:effectRef idx="0">
            <a:schemeClr val="dk1"/>
          </a:effectRef>
          <a:fontRef idx="minor">
            <a:schemeClr val="tx1"/>
          </a:fontRef>
        </p:style>
      </p:cxnSp>
      <p:grpSp>
        <p:nvGrpSpPr>
          <p:cNvPr id="2" name="Gruppieren 1">
            <a:extLst>
              <a:ext uri="{FF2B5EF4-FFF2-40B4-BE49-F238E27FC236}">
                <a16:creationId xmlns:a16="http://schemas.microsoft.com/office/drawing/2014/main" id="{8F4A5EBD-6EB6-B1CE-F33A-ACF449EE4535}"/>
              </a:ext>
            </a:extLst>
          </p:cNvPr>
          <p:cNvGrpSpPr/>
          <p:nvPr/>
        </p:nvGrpSpPr>
        <p:grpSpPr>
          <a:xfrm>
            <a:off x="8971221" y="0"/>
            <a:ext cx="982865" cy="655243"/>
            <a:chOff x="8971221" y="0"/>
            <a:chExt cx="982865" cy="655243"/>
          </a:xfrm>
        </p:grpSpPr>
        <p:sp>
          <p:nvSpPr>
            <p:cNvPr id="13" name="Rechteck 12">
              <a:extLst>
                <a:ext uri="{FF2B5EF4-FFF2-40B4-BE49-F238E27FC236}">
                  <a16:creationId xmlns:a16="http://schemas.microsoft.com/office/drawing/2014/main" id="{6EDB2E61-46DD-5A3E-03AA-F99EA2EF9F6C}"/>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Grafik 14" descr="Ein Bild, das Grafiken, Schrift, Logo, Kreis enthält.&#10;&#10;KI-generierte Inhalte können fehlerhaft sein.">
              <a:extLst>
                <a:ext uri="{FF2B5EF4-FFF2-40B4-BE49-F238E27FC236}">
                  <a16:creationId xmlns:a16="http://schemas.microsoft.com/office/drawing/2014/main" id="{4C44F49B-D0E1-6331-EB2C-3E7D88A2279E}"/>
                </a:ext>
              </a:extLst>
            </p:cNvPr>
            <p:cNvPicPr>
              <a:picLocks noChangeAspect="1"/>
            </p:cNvPicPr>
            <p:nvPr/>
          </p:nvPicPr>
          <p:blipFill>
            <a:blip r:embed="rId12"/>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734971410"/>
      </p:ext>
    </p:extLst>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lang="de-DE" sz="1800" b="0" strike="noStrike" noProof="0">
              <a:solidFill>
                <a:srgbClr val="000000"/>
              </a:solidFill>
              <a:latin typeface="Arial"/>
              <a:ea typeface="Arial"/>
              <a:cs typeface="Arial"/>
              <a:sym typeface="Arial"/>
            </a:endParaRPr>
          </a:p>
        </p:txBody>
      </p:sp>
      <p:sp>
        <p:nvSpPr>
          <p:cNvPr id="370" name="Google Shape;370;p28"/>
          <p:cNvSpPr txBox="1">
            <a:spLocks noGrp="1"/>
          </p:cNvSpPr>
          <p:nvPr>
            <p:ph type="title"/>
          </p:nvPr>
        </p:nvSpPr>
        <p:spPr>
          <a:xfrm>
            <a:off x="590309" y="2518401"/>
            <a:ext cx="5566716" cy="1674000"/>
          </a:xfrm>
          <a:prstGeom prst="rect">
            <a:avLst/>
          </a:prstGeom>
        </p:spPr>
        <p:txBody>
          <a:bodyPr spcFirstLastPara="1" wrap="square" lIns="91425" tIns="91425" rIns="91425" bIns="91425" anchor="b" anchorCtr="0">
            <a:noAutofit/>
          </a:bodyPr>
          <a:lstStyle/>
          <a:p>
            <a:r>
              <a:rPr lang="de-DE" noProof="0">
                <a:solidFill>
                  <a:schemeClr val="tx1"/>
                </a:solidFill>
              </a:rPr>
              <a:t>Experimente mit </a:t>
            </a:r>
            <a:r>
              <a:rPr lang="de-DE">
                <a:solidFill>
                  <a:schemeClr val="tx1"/>
                </a:solidFill>
              </a:rPr>
              <a:t>einem</a:t>
            </a:r>
            <a:r>
              <a:rPr lang="de-DE" noProof="0">
                <a:solidFill>
                  <a:schemeClr val="tx1"/>
                </a:solidFill>
              </a:rPr>
              <a:t> Windrad</a:t>
            </a:r>
          </a:p>
        </p:txBody>
      </p:sp>
      <p:sp>
        <p:nvSpPr>
          <p:cNvPr id="371" name="Google Shape;371;p28"/>
          <p:cNvSpPr txBox="1">
            <a:spLocks noGrp="1"/>
          </p:cNvSpPr>
          <p:nvPr>
            <p:ph type="title" idx="2"/>
          </p:nvPr>
        </p:nvSpPr>
        <p:spPr>
          <a:xfrm>
            <a:off x="4974125" y="1282692"/>
            <a:ext cx="1182900" cy="12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de-DE" noProof="0"/>
              <a:t>04</a:t>
            </a:r>
          </a:p>
        </p:txBody>
      </p:sp>
      <p:sp>
        <p:nvSpPr>
          <p:cNvPr id="372" name="Google Shape;372;p28"/>
          <p:cNvSpPr txBox="1">
            <a:spLocks noGrp="1"/>
          </p:cNvSpPr>
          <p:nvPr>
            <p:ph type="subTitle" idx="1"/>
          </p:nvPr>
        </p:nvSpPr>
        <p:spPr>
          <a:xfrm>
            <a:off x="448149" y="4109566"/>
            <a:ext cx="5708876" cy="618665"/>
          </a:xfrm>
          <a:prstGeom prst="rect">
            <a:avLst/>
          </a:prstGeom>
        </p:spPr>
        <p:txBody>
          <a:bodyPr spcFirstLastPara="1" wrap="square" lIns="91425" tIns="91425" rIns="91425" bIns="91425" anchor="ctr" anchorCtr="0">
            <a:noAutofit/>
          </a:bodyPr>
          <a:lstStyle/>
          <a:p>
            <a:pPr marL="0" indent="0">
              <a:lnSpc>
                <a:spcPct val="114999"/>
              </a:lnSpc>
            </a:pPr>
            <a:endParaRPr lang="de-DE" sz="1400" noProof="0">
              <a:solidFill>
                <a:schemeClr val="tx1"/>
              </a:solidFill>
            </a:endParaRPr>
          </a:p>
          <a:p>
            <a:pPr marL="0" indent="0">
              <a:lnSpc>
                <a:spcPct val="114999"/>
              </a:lnSpc>
            </a:pPr>
            <a:r>
              <a:rPr lang="de-DE" sz="1400">
                <a:solidFill>
                  <a:schemeClr val="tx1"/>
                </a:solidFill>
              </a:rPr>
              <a:t>Wind und Flügeldesign bestimmen die Leistung von Windkraftanlagen. </a:t>
            </a:r>
          </a:p>
          <a:p>
            <a:pPr marL="0" indent="0">
              <a:lnSpc>
                <a:spcPct val="114999"/>
              </a:lnSpc>
            </a:pPr>
            <a:endParaRPr lang="de-DE" sz="1400" noProof="0">
              <a:solidFill>
                <a:schemeClr val="tx1"/>
              </a:solidFill>
            </a:endParaRPr>
          </a:p>
        </p:txBody>
      </p:sp>
      <p:grpSp>
        <p:nvGrpSpPr>
          <p:cNvPr id="2" name="Google Shape;10726;p60">
            <a:extLst>
              <a:ext uri="{FF2B5EF4-FFF2-40B4-BE49-F238E27FC236}">
                <a16:creationId xmlns:a16="http://schemas.microsoft.com/office/drawing/2014/main" id="{F7237C0B-035D-A46F-A6CF-8C2BB3F41D2C}"/>
              </a:ext>
            </a:extLst>
          </p:cNvPr>
          <p:cNvGrpSpPr/>
          <p:nvPr/>
        </p:nvGrpSpPr>
        <p:grpSpPr>
          <a:xfrm>
            <a:off x="6688269" y="2267871"/>
            <a:ext cx="1590480" cy="1973663"/>
            <a:chOff x="2665165" y="3360146"/>
            <a:chExt cx="281794" cy="349685"/>
          </a:xfrm>
        </p:grpSpPr>
        <p:sp>
          <p:nvSpPr>
            <p:cNvPr id="3" name="Google Shape;10727;p60">
              <a:extLst>
                <a:ext uri="{FF2B5EF4-FFF2-40B4-BE49-F238E27FC236}">
                  <a16:creationId xmlns:a16="http://schemas.microsoft.com/office/drawing/2014/main" id="{0DD58FB4-2EC2-0A8E-1FE6-2156E4012461}"/>
                </a:ext>
              </a:extLst>
            </p:cNvPr>
            <p:cNvSpPr/>
            <p:nvPr/>
          </p:nvSpPr>
          <p:spPr>
            <a:xfrm>
              <a:off x="2665165" y="3495547"/>
              <a:ext cx="136572" cy="214284"/>
            </a:xfrm>
            <a:custGeom>
              <a:avLst/>
              <a:gdLst/>
              <a:ahLst/>
              <a:cxnLst/>
              <a:rect l="l" t="t" r="r" b="b"/>
              <a:pathLst>
                <a:path w="4311" h="6764" extrusionOk="0">
                  <a:moveTo>
                    <a:pt x="3977" y="4453"/>
                  </a:moveTo>
                  <a:lnTo>
                    <a:pt x="3977" y="5049"/>
                  </a:lnTo>
                  <a:lnTo>
                    <a:pt x="2441" y="5049"/>
                  </a:lnTo>
                  <a:lnTo>
                    <a:pt x="2441" y="4453"/>
                  </a:lnTo>
                  <a:close/>
                  <a:moveTo>
                    <a:pt x="167" y="0"/>
                  </a:moveTo>
                  <a:cubicBezTo>
                    <a:pt x="84" y="0"/>
                    <a:pt x="0" y="72"/>
                    <a:pt x="0" y="167"/>
                  </a:cubicBezTo>
                  <a:lnTo>
                    <a:pt x="0" y="1727"/>
                  </a:lnTo>
                  <a:cubicBezTo>
                    <a:pt x="0" y="1858"/>
                    <a:pt x="84" y="2001"/>
                    <a:pt x="179" y="2072"/>
                  </a:cubicBezTo>
                  <a:lnTo>
                    <a:pt x="1167" y="2751"/>
                  </a:lnTo>
                  <a:cubicBezTo>
                    <a:pt x="1196" y="2770"/>
                    <a:pt x="1230" y="2779"/>
                    <a:pt x="1264" y="2779"/>
                  </a:cubicBezTo>
                  <a:cubicBezTo>
                    <a:pt x="1315" y="2779"/>
                    <a:pt x="1365" y="2758"/>
                    <a:pt x="1393" y="2715"/>
                  </a:cubicBezTo>
                  <a:cubicBezTo>
                    <a:pt x="1429" y="2632"/>
                    <a:pt x="1417" y="2536"/>
                    <a:pt x="1346" y="2489"/>
                  </a:cubicBezTo>
                  <a:lnTo>
                    <a:pt x="357" y="1798"/>
                  </a:lnTo>
                  <a:cubicBezTo>
                    <a:pt x="334" y="1786"/>
                    <a:pt x="322" y="1763"/>
                    <a:pt x="322" y="1727"/>
                  </a:cubicBezTo>
                  <a:lnTo>
                    <a:pt x="322" y="334"/>
                  </a:lnTo>
                  <a:lnTo>
                    <a:pt x="655" y="334"/>
                  </a:lnTo>
                  <a:cubicBezTo>
                    <a:pt x="679" y="334"/>
                    <a:pt x="679" y="346"/>
                    <a:pt x="679" y="346"/>
                  </a:cubicBezTo>
                  <a:lnTo>
                    <a:pt x="679" y="1251"/>
                  </a:lnTo>
                  <a:cubicBezTo>
                    <a:pt x="679" y="1382"/>
                    <a:pt x="750" y="1524"/>
                    <a:pt x="857" y="1596"/>
                  </a:cubicBezTo>
                  <a:lnTo>
                    <a:pt x="2286" y="2560"/>
                  </a:lnTo>
                  <a:cubicBezTo>
                    <a:pt x="2405" y="2656"/>
                    <a:pt x="2548" y="2691"/>
                    <a:pt x="2703" y="2691"/>
                  </a:cubicBezTo>
                  <a:lnTo>
                    <a:pt x="2822" y="2691"/>
                  </a:lnTo>
                  <a:cubicBezTo>
                    <a:pt x="2941" y="2691"/>
                    <a:pt x="3060" y="2656"/>
                    <a:pt x="3143" y="2560"/>
                  </a:cubicBezTo>
                  <a:lnTo>
                    <a:pt x="3191" y="2513"/>
                  </a:lnTo>
                  <a:cubicBezTo>
                    <a:pt x="3251" y="2453"/>
                    <a:pt x="3274" y="2382"/>
                    <a:pt x="3274" y="2298"/>
                  </a:cubicBezTo>
                  <a:cubicBezTo>
                    <a:pt x="3274" y="2203"/>
                    <a:pt x="3239" y="2132"/>
                    <a:pt x="3179" y="2072"/>
                  </a:cubicBezTo>
                  <a:lnTo>
                    <a:pt x="2524" y="1477"/>
                  </a:lnTo>
                  <a:lnTo>
                    <a:pt x="2524" y="1465"/>
                  </a:lnTo>
                  <a:lnTo>
                    <a:pt x="2727" y="1251"/>
                  </a:lnTo>
                  <a:lnTo>
                    <a:pt x="3905" y="2179"/>
                  </a:lnTo>
                  <a:cubicBezTo>
                    <a:pt x="3929" y="2191"/>
                    <a:pt x="3929" y="2215"/>
                    <a:pt x="3929" y="2251"/>
                  </a:cubicBezTo>
                  <a:lnTo>
                    <a:pt x="3929" y="4156"/>
                  </a:lnTo>
                  <a:lnTo>
                    <a:pt x="2643" y="4156"/>
                  </a:lnTo>
                  <a:lnTo>
                    <a:pt x="2643" y="3620"/>
                  </a:lnTo>
                  <a:cubicBezTo>
                    <a:pt x="2643" y="3465"/>
                    <a:pt x="2560" y="3346"/>
                    <a:pt x="2465" y="3263"/>
                  </a:cubicBezTo>
                  <a:lnTo>
                    <a:pt x="1869" y="2846"/>
                  </a:lnTo>
                  <a:cubicBezTo>
                    <a:pt x="1837" y="2828"/>
                    <a:pt x="1804" y="2818"/>
                    <a:pt x="1771" y="2818"/>
                  </a:cubicBezTo>
                  <a:cubicBezTo>
                    <a:pt x="1720" y="2818"/>
                    <a:pt x="1673" y="2842"/>
                    <a:pt x="1643" y="2894"/>
                  </a:cubicBezTo>
                  <a:cubicBezTo>
                    <a:pt x="1596" y="2965"/>
                    <a:pt x="1608" y="3072"/>
                    <a:pt x="1691" y="3108"/>
                  </a:cubicBezTo>
                  <a:lnTo>
                    <a:pt x="2286" y="3525"/>
                  </a:lnTo>
                  <a:cubicBezTo>
                    <a:pt x="2310" y="3548"/>
                    <a:pt x="2322" y="3584"/>
                    <a:pt x="2322" y="3620"/>
                  </a:cubicBezTo>
                  <a:lnTo>
                    <a:pt x="2322" y="4156"/>
                  </a:lnTo>
                  <a:lnTo>
                    <a:pt x="2286" y="4156"/>
                  </a:lnTo>
                  <a:cubicBezTo>
                    <a:pt x="2191" y="4156"/>
                    <a:pt x="2120" y="4227"/>
                    <a:pt x="2120" y="4322"/>
                  </a:cubicBezTo>
                  <a:lnTo>
                    <a:pt x="2120" y="5584"/>
                  </a:lnTo>
                  <a:lnTo>
                    <a:pt x="2120" y="6596"/>
                  </a:lnTo>
                  <a:cubicBezTo>
                    <a:pt x="2120" y="6680"/>
                    <a:pt x="2191" y="6763"/>
                    <a:pt x="2286" y="6763"/>
                  </a:cubicBezTo>
                  <a:lnTo>
                    <a:pt x="2834" y="6763"/>
                  </a:lnTo>
                  <a:cubicBezTo>
                    <a:pt x="2917" y="6763"/>
                    <a:pt x="3001" y="6680"/>
                    <a:pt x="3001" y="6596"/>
                  </a:cubicBezTo>
                  <a:cubicBezTo>
                    <a:pt x="3001" y="6501"/>
                    <a:pt x="2917" y="6430"/>
                    <a:pt x="2834" y="6430"/>
                  </a:cubicBezTo>
                  <a:lnTo>
                    <a:pt x="2429" y="6430"/>
                  </a:lnTo>
                  <a:lnTo>
                    <a:pt x="2429" y="5406"/>
                  </a:lnTo>
                  <a:lnTo>
                    <a:pt x="3965" y="5406"/>
                  </a:lnTo>
                  <a:lnTo>
                    <a:pt x="3965" y="5584"/>
                  </a:lnTo>
                  <a:lnTo>
                    <a:pt x="3965" y="6430"/>
                  </a:lnTo>
                  <a:lnTo>
                    <a:pt x="3477" y="6430"/>
                  </a:lnTo>
                  <a:cubicBezTo>
                    <a:pt x="3382" y="6430"/>
                    <a:pt x="3310" y="6501"/>
                    <a:pt x="3310" y="6596"/>
                  </a:cubicBezTo>
                  <a:cubicBezTo>
                    <a:pt x="3310" y="6680"/>
                    <a:pt x="3382" y="6763"/>
                    <a:pt x="3477" y="6763"/>
                  </a:cubicBezTo>
                  <a:lnTo>
                    <a:pt x="4144" y="6763"/>
                  </a:lnTo>
                  <a:cubicBezTo>
                    <a:pt x="4227" y="6763"/>
                    <a:pt x="4310" y="6680"/>
                    <a:pt x="4310" y="6596"/>
                  </a:cubicBezTo>
                  <a:lnTo>
                    <a:pt x="4310" y="5251"/>
                  </a:lnTo>
                  <a:lnTo>
                    <a:pt x="4286" y="4287"/>
                  </a:lnTo>
                  <a:lnTo>
                    <a:pt x="4286" y="2215"/>
                  </a:lnTo>
                  <a:cubicBezTo>
                    <a:pt x="4286" y="2084"/>
                    <a:pt x="4227" y="1965"/>
                    <a:pt x="4132" y="1894"/>
                  </a:cubicBezTo>
                  <a:lnTo>
                    <a:pt x="2846" y="881"/>
                  </a:lnTo>
                  <a:cubicBezTo>
                    <a:pt x="2818" y="859"/>
                    <a:pt x="2782" y="847"/>
                    <a:pt x="2746" y="847"/>
                  </a:cubicBezTo>
                  <a:cubicBezTo>
                    <a:pt x="2707" y="847"/>
                    <a:pt x="2669" y="862"/>
                    <a:pt x="2643" y="893"/>
                  </a:cubicBezTo>
                  <a:lnTo>
                    <a:pt x="2322" y="1203"/>
                  </a:lnTo>
                  <a:cubicBezTo>
                    <a:pt x="2262" y="1262"/>
                    <a:pt x="2215" y="1358"/>
                    <a:pt x="2215" y="1441"/>
                  </a:cubicBezTo>
                  <a:cubicBezTo>
                    <a:pt x="2215" y="1536"/>
                    <a:pt x="2262" y="1620"/>
                    <a:pt x="2322" y="1679"/>
                  </a:cubicBezTo>
                  <a:lnTo>
                    <a:pt x="2977" y="2275"/>
                  </a:lnTo>
                  <a:lnTo>
                    <a:pt x="2941" y="2322"/>
                  </a:lnTo>
                  <a:cubicBezTo>
                    <a:pt x="2905" y="2358"/>
                    <a:pt x="2882" y="2370"/>
                    <a:pt x="2846" y="2370"/>
                  </a:cubicBezTo>
                  <a:lnTo>
                    <a:pt x="2727" y="2370"/>
                  </a:lnTo>
                  <a:cubicBezTo>
                    <a:pt x="2643" y="2370"/>
                    <a:pt x="2560" y="2334"/>
                    <a:pt x="2489" y="2298"/>
                  </a:cubicBezTo>
                  <a:lnTo>
                    <a:pt x="1060" y="1322"/>
                  </a:lnTo>
                  <a:cubicBezTo>
                    <a:pt x="1024" y="1310"/>
                    <a:pt x="1012" y="1286"/>
                    <a:pt x="1012" y="1251"/>
                  </a:cubicBezTo>
                  <a:lnTo>
                    <a:pt x="1012" y="346"/>
                  </a:lnTo>
                  <a:cubicBezTo>
                    <a:pt x="1012" y="155"/>
                    <a:pt x="869"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de-DE" noProof="0"/>
            </a:p>
          </p:txBody>
        </p:sp>
        <p:sp>
          <p:nvSpPr>
            <p:cNvPr id="4" name="Google Shape;10728;p60">
              <a:extLst>
                <a:ext uri="{FF2B5EF4-FFF2-40B4-BE49-F238E27FC236}">
                  <a16:creationId xmlns:a16="http://schemas.microsoft.com/office/drawing/2014/main" id="{217461D9-4B71-70D4-4A84-7471FF81D649}"/>
                </a:ext>
              </a:extLst>
            </p:cNvPr>
            <p:cNvSpPr/>
            <p:nvPr/>
          </p:nvSpPr>
          <p:spPr>
            <a:xfrm>
              <a:off x="2811495" y="3494786"/>
              <a:ext cx="135464" cy="212003"/>
            </a:xfrm>
            <a:custGeom>
              <a:avLst/>
              <a:gdLst/>
              <a:ahLst/>
              <a:cxnLst/>
              <a:rect l="l" t="t" r="r" b="b"/>
              <a:pathLst>
                <a:path w="4276" h="6692" extrusionOk="0">
                  <a:moveTo>
                    <a:pt x="3942" y="322"/>
                  </a:moveTo>
                  <a:lnTo>
                    <a:pt x="3942" y="1727"/>
                  </a:lnTo>
                  <a:lnTo>
                    <a:pt x="3954" y="1727"/>
                  </a:lnTo>
                  <a:cubicBezTo>
                    <a:pt x="3954" y="1751"/>
                    <a:pt x="3942" y="1787"/>
                    <a:pt x="3918" y="1798"/>
                  </a:cubicBezTo>
                  <a:lnTo>
                    <a:pt x="1811" y="3251"/>
                  </a:lnTo>
                  <a:cubicBezTo>
                    <a:pt x="1692" y="3334"/>
                    <a:pt x="1632" y="3465"/>
                    <a:pt x="1632" y="3608"/>
                  </a:cubicBezTo>
                  <a:lnTo>
                    <a:pt x="1632" y="4144"/>
                  </a:lnTo>
                  <a:lnTo>
                    <a:pt x="334" y="4144"/>
                  </a:lnTo>
                  <a:lnTo>
                    <a:pt x="334" y="2239"/>
                  </a:lnTo>
                  <a:cubicBezTo>
                    <a:pt x="334" y="2215"/>
                    <a:pt x="358" y="2179"/>
                    <a:pt x="370" y="2168"/>
                  </a:cubicBezTo>
                  <a:lnTo>
                    <a:pt x="632" y="1965"/>
                  </a:lnTo>
                  <a:lnTo>
                    <a:pt x="1525" y="1251"/>
                  </a:lnTo>
                  <a:lnTo>
                    <a:pt x="1739" y="1453"/>
                  </a:lnTo>
                  <a:lnTo>
                    <a:pt x="1739" y="1465"/>
                  </a:lnTo>
                  <a:lnTo>
                    <a:pt x="1084" y="2060"/>
                  </a:lnTo>
                  <a:cubicBezTo>
                    <a:pt x="1025" y="2120"/>
                    <a:pt x="977" y="2203"/>
                    <a:pt x="977" y="2287"/>
                  </a:cubicBezTo>
                  <a:cubicBezTo>
                    <a:pt x="977" y="2382"/>
                    <a:pt x="1013" y="2453"/>
                    <a:pt x="1072" y="2513"/>
                  </a:cubicBezTo>
                  <a:lnTo>
                    <a:pt x="1108" y="2560"/>
                  </a:lnTo>
                  <a:cubicBezTo>
                    <a:pt x="1203" y="2644"/>
                    <a:pt x="1322" y="2691"/>
                    <a:pt x="1441" y="2691"/>
                  </a:cubicBezTo>
                  <a:lnTo>
                    <a:pt x="1561" y="2691"/>
                  </a:lnTo>
                  <a:cubicBezTo>
                    <a:pt x="1703" y="2691"/>
                    <a:pt x="1858" y="2644"/>
                    <a:pt x="1977" y="2560"/>
                  </a:cubicBezTo>
                  <a:lnTo>
                    <a:pt x="3406" y="1584"/>
                  </a:lnTo>
                  <a:cubicBezTo>
                    <a:pt x="3525" y="1513"/>
                    <a:pt x="3585" y="1382"/>
                    <a:pt x="3585" y="1251"/>
                  </a:cubicBezTo>
                  <a:lnTo>
                    <a:pt x="3585" y="334"/>
                  </a:lnTo>
                  <a:cubicBezTo>
                    <a:pt x="3585" y="322"/>
                    <a:pt x="3597" y="322"/>
                    <a:pt x="3597" y="322"/>
                  </a:cubicBezTo>
                  <a:close/>
                  <a:moveTo>
                    <a:pt x="1858" y="4477"/>
                  </a:moveTo>
                  <a:lnTo>
                    <a:pt x="1858" y="5073"/>
                  </a:lnTo>
                  <a:lnTo>
                    <a:pt x="322" y="5073"/>
                  </a:lnTo>
                  <a:lnTo>
                    <a:pt x="322" y="4477"/>
                  </a:lnTo>
                  <a:close/>
                  <a:moveTo>
                    <a:pt x="1858" y="5382"/>
                  </a:moveTo>
                  <a:lnTo>
                    <a:pt x="1858" y="6406"/>
                  </a:lnTo>
                  <a:lnTo>
                    <a:pt x="322" y="6406"/>
                  </a:lnTo>
                  <a:lnTo>
                    <a:pt x="322" y="5561"/>
                  </a:lnTo>
                  <a:lnTo>
                    <a:pt x="322" y="5382"/>
                  </a:lnTo>
                  <a:close/>
                  <a:moveTo>
                    <a:pt x="3620" y="1"/>
                  </a:moveTo>
                  <a:cubicBezTo>
                    <a:pt x="3418" y="1"/>
                    <a:pt x="3275" y="143"/>
                    <a:pt x="3275" y="334"/>
                  </a:cubicBezTo>
                  <a:lnTo>
                    <a:pt x="3275" y="1251"/>
                  </a:lnTo>
                  <a:cubicBezTo>
                    <a:pt x="3275" y="1275"/>
                    <a:pt x="3263" y="1310"/>
                    <a:pt x="3227" y="1322"/>
                  </a:cubicBezTo>
                  <a:lnTo>
                    <a:pt x="1799" y="2287"/>
                  </a:lnTo>
                  <a:cubicBezTo>
                    <a:pt x="1727" y="2334"/>
                    <a:pt x="1656" y="2358"/>
                    <a:pt x="1561" y="2358"/>
                  </a:cubicBezTo>
                  <a:lnTo>
                    <a:pt x="1441" y="2358"/>
                  </a:lnTo>
                  <a:cubicBezTo>
                    <a:pt x="1418" y="2358"/>
                    <a:pt x="1370" y="2346"/>
                    <a:pt x="1358" y="2322"/>
                  </a:cubicBezTo>
                  <a:lnTo>
                    <a:pt x="1311" y="2275"/>
                  </a:lnTo>
                  <a:lnTo>
                    <a:pt x="1965" y="1679"/>
                  </a:lnTo>
                  <a:cubicBezTo>
                    <a:pt x="2037" y="1620"/>
                    <a:pt x="2073" y="1525"/>
                    <a:pt x="2073" y="1441"/>
                  </a:cubicBezTo>
                  <a:cubicBezTo>
                    <a:pt x="2073" y="1346"/>
                    <a:pt x="2037" y="1263"/>
                    <a:pt x="1965" y="1203"/>
                  </a:cubicBezTo>
                  <a:lnTo>
                    <a:pt x="1656" y="894"/>
                  </a:lnTo>
                  <a:cubicBezTo>
                    <a:pt x="1622" y="860"/>
                    <a:pt x="1577" y="845"/>
                    <a:pt x="1534" y="845"/>
                  </a:cubicBezTo>
                  <a:cubicBezTo>
                    <a:pt x="1500" y="845"/>
                    <a:pt x="1467" y="854"/>
                    <a:pt x="1441" y="870"/>
                  </a:cubicBezTo>
                  <a:lnTo>
                    <a:pt x="429" y="1667"/>
                  </a:lnTo>
                  <a:lnTo>
                    <a:pt x="168" y="1870"/>
                  </a:lnTo>
                  <a:cubicBezTo>
                    <a:pt x="60" y="1941"/>
                    <a:pt x="1" y="2060"/>
                    <a:pt x="1" y="2203"/>
                  </a:cubicBezTo>
                  <a:lnTo>
                    <a:pt x="1" y="4263"/>
                  </a:lnTo>
                  <a:lnTo>
                    <a:pt x="1" y="5192"/>
                  </a:lnTo>
                  <a:lnTo>
                    <a:pt x="1" y="6525"/>
                  </a:lnTo>
                  <a:cubicBezTo>
                    <a:pt x="1" y="6620"/>
                    <a:pt x="72" y="6692"/>
                    <a:pt x="168" y="6692"/>
                  </a:cubicBezTo>
                  <a:lnTo>
                    <a:pt x="2025" y="6692"/>
                  </a:lnTo>
                  <a:cubicBezTo>
                    <a:pt x="2108" y="6692"/>
                    <a:pt x="2192" y="6620"/>
                    <a:pt x="2192" y="6525"/>
                  </a:cubicBezTo>
                  <a:lnTo>
                    <a:pt x="2192" y="5513"/>
                  </a:lnTo>
                  <a:lnTo>
                    <a:pt x="2192" y="4251"/>
                  </a:lnTo>
                  <a:cubicBezTo>
                    <a:pt x="2192" y="4168"/>
                    <a:pt x="2108" y="4084"/>
                    <a:pt x="2025" y="4084"/>
                  </a:cubicBezTo>
                  <a:lnTo>
                    <a:pt x="1953" y="4084"/>
                  </a:lnTo>
                  <a:lnTo>
                    <a:pt x="1953" y="3549"/>
                  </a:lnTo>
                  <a:cubicBezTo>
                    <a:pt x="1953" y="3525"/>
                    <a:pt x="1965" y="3477"/>
                    <a:pt x="1989" y="3465"/>
                  </a:cubicBezTo>
                  <a:lnTo>
                    <a:pt x="4097" y="2001"/>
                  </a:lnTo>
                  <a:cubicBezTo>
                    <a:pt x="4216" y="1929"/>
                    <a:pt x="4275" y="1798"/>
                    <a:pt x="4275" y="1667"/>
                  </a:cubicBezTo>
                  <a:lnTo>
                    <a:pt x="4275" y="96"/>
                  </a:lnTo>
                  <a:cubicBezTo>
                    <a:pt x="4275" y="72"/>
                    <a:pt x="4216" y="1"/>
                    <a:pt x="41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de-DE" noProof="0"/>
            </a:p>
          </p:txBody>
        </p:sp>
        <p:sp>
          <p:nvSpPr>
            <p:cNvPr id="5" name="Google Shape;10729;p60">
              <a:extLst>
                <a:ext uri="{FF2B5EF4-FFF2-40B4-BE49-F238E27FC236}">
                  <a16:creationId xmlns:a16="http://schemas.microsoft.com/office/drawing/2014/main" id="{0406FD35-4156-22A9-A8A2-7DEEE4B269E1}"/>
                </a:ext>
              </a:extLst>
            </p:cNvPr>
            <p:cNvSpPr/>
            <p:nvPr/>
          </p:nvSpPr>
          <p:spPr>
            <a:xfrm>
              <a:off x="2731915" y="3360146"/>
              <a:ext cx="149403" cy="181812"/>
            </a:xfrm>
            <a:custGeom>
              <a:avLst/>
              <a:gdLst/>
              <a:ahLst/>
              <a:cxnLst/>
              <a:rect l="l" t="t" r="r" b="b"/>
              <a:pathLst>
                <a:path w="4716" h="5739" extrusionOk="0">
                  <a:moveTo>
                    <a:pt x="2358" y="0"/>
                  </a:moveTo>
                  <a:cubicBezTo>
                    <a:pt x="1156" y="0"/>
                    <a:pt x="155" y="893"/>
                    <a:pt x="13" y="2084"/>
                  </a:cubicBezTo>
                  <a:cubicBezTo>
                    <a:pt x="1" y="2179"/>
                    <a:pt x="72" y="2250"/>
                    <a:pt x="143" y="2262"/>
                  </a:cubicBezTo>
                  <a:cubicBezTo>
                    <a:pt x="155" y="2265"/>
                    <a:pt x="166" y="2266"/>
                    <a:pt x="176" y="2266"/>
                  </a:cubicBezTo>
                  <a:cubicBezTo>
                    <a:pt x="255" y="2266"/>
                    <a:pt x="312" y="2194"/>
                    <a:pt x="322" y="2131"/>
                  </a:cubicBezTo>
                  <a:cubicBezTo>
                    <a:pt x="441" y="1107"/>
                    <a:pt x="1322" y="333"/>
                    <a:pt x="2346" y="333"/>
                  </a:cubicBezTo>
                  <a:cubicBezTo>
                    <a:pt x="3477" y="333"/>
                    <a:pt x="4382" y="1250"/>
                    <a:pt x="4382" y="2369"/>
                  </a:cubicBezTo>
                  <a:cubicBezTo>
                    <a:pt x="4382" y="3262"/>
                    <a:pt x="3823" y="4036"/>
                    <a:pt x="2977" y="4322"/>
                  </a:cubicBezTo>
                  <a:cubicBezTo>
                    <a:pt x="2941" y="4334"/>
                    <a:pt x="2894" y="4346"/>
                    <a:pt x="2882" y="4393"/>
                  </a:cubicBezTo>
                  <a:lnTo>
                    <a:pt x="2346" y="5286"/>
                  </a:lnTo>
                  <a:lnTo>
                    <a:pt x="1810" y="4393"/>
                  </a:lnTo>
                  <a:cubicBezTo>
                    <a:pt x="1798" y="4370"/>
                    <a:pt x="1763" y="4334"/>
                    <a:pt x="1727" y="4322"/>
                  </a:cubicBezTo>
                  <a:cubicBezTo>
                    <a:pt x="989" y="4084"/>
                    <a:pt x="477" y="3477"/>
                    <a:pt x="334" y="2727"/>
                  </a:cubicBezTo>
                  <a:cubicBezTo>
                    <a:pt x="323" y="2650"/>
                    <a:pt x="252" y="2594"/>
                    <a:pt x="177" y="2594"/>
                  </a:cubicBezTo>
                  <a:cubicBezTo>
                    <a:pt x="170" y="2594"/>
                    <a:pt x="163" y="2595"/>
                    <a:pt x="155" y="2596"/>
                  </a:cubicBezTo>
                  <a:cubicBezTo>
                    <a:pt x="72" y="2608"/>
                    <a:pt x="13" y="2703"/>
                    <a:pt x="24" y="2774"/>
                  </a:cubicBezTo>
                  <a:cubicBezTo>
                    <a:pt x="179" y="3620"/>
                    <a:pt x="775" y="4322"/>
                    <a:pt x="1572" y="4608"/>
                  </a:cubicBezTo>
                  <a:lnTo>
                    <a:pt x="2215" y="5656"/>
                  </a:lnTo>
                  <a:cubicBezTo>
                    <a:pt x="2239" y="5703"/>
                    <a:pt x="2287" y="5739"/>
                    <a:pt x="2346" y="5739"/>
                  </a:cubicBezTo>
                  <a:cubicBezTo>
                    <a:pt x="2406" y="5739"/>
                    <a:pt x="2453" y="5703"/>
                    <a:pt x="2477" y="5656"/>
                  </a:cubicBezTo>
                  <a:lnTo>
                    <a:pt x="3120" y="4608"/>
                  </a:lnTo>
                  <a:cubicBezTo>
                    <a:pt x="4073" y="4274"/>
                    <a:pt x="4704" y="3381"/>
                    <a:pt x="4704" y="2369"/>
                  </a:cubicBezTo>
                  <a:cubicBezTo>
                    <a:pt x="4715" y="1060"/>
                    <a:pt x="3656" y="0"/>
                    <a:pt x="2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de-DE" noProof="0"/>
            </a:p>
          </p:txBody>
        </p:sp>
        <p:sp>
          <p:nvSpPr>
            <p:cNvPr id="6" name="Google Shape;10730;p60">
              <a:extLst>
                <a:ext uri="{FF2B5EF4-FFF2-40B4-BE49-F238E27FC236}">
                  <a16:creationId xmlns:a16="http://schemas.microsoft.com/office/drawing/2014/main" id="{BB97ADA9-D49D-051E-7E74-F1EB30F1B728}"/>
                </a:ext>
              </a:extLst>
            </p:cNvPr>
            <p:cNvSpPr/>
            <p:nvPr/>
          </p:nvSpPr>
          <p:spPr>
            <a:xfrm>
              <a:off x="2760585" y="3389545"/>
              <a:ext cx="92442" cy="91333"/>
            </a:xfrm>
            <a:custGeom>
              <a:avLst/>
              <a:gdLst/>
              <a:ahLst/>
              <a:cxnLst/>
              <a:rect l="l" t="t" r="r" b="b"/>
              <a:pathLst>
                <a:path w="2918" h="2883" extrusionOk="0">
                  <a:moveTo>
                    <a:pt x="1453" y="679"/>
                  </a:moveTo>
                  <a:cubicBezTo>
                    <a:pt x="1858" y="679"/>
                    <a:pt x="2203" y="1025"/>
                    <a:pt x="2203" y="1430"/>
                  </a:cubicBezTo>
                  <a:cubicBezTo>
                    <a:pt x="2203" y="1846"/>
                    <a:pt x="1870" y="2168"/>
                    <a:pt x="1453" y="2168"/>
                  </a:cubicBezTo>
                  <a:cubicBezTo>
                    <a:pt x="1036" y="2168"/>
                    <a:pt x="715" y="1846"/>
                    <a:pt x="715" y="1430"/>
                  </a:cubicBezTo>
                  <a:cubicBezTo>
                    <a:pt x="715" y="1013"/>
                    <a:pt x="1036" y="679"/>
                    <a:pt x="1453" y="679"/>
                  </a:cubicBezTo>
                  <a:close/>
                  <a:moveTo>
                    <a:pt x="1453" y="1"/>
                  </a:moveTo>
                  <a:cubicBezTo>
                    <a:pt x="1370" y="1"/>
                    <a:pt x="1286" y="72"/>
                    <a:pt x="1286" y="167"/>
                  </a:cubicBezTo>
                  <a:lnTo>
                    <a:pt x="1286" y="382"/>
                  </a:lnTo>
                  <a:cubicBezTo>
                    <a:pt x="1108" y="417"/>
                    <a:pt x="953" y="477"/>
                    <a:pt x="810" y="572"/>
                  </a:cubicBezTo>
                  <a:lnTo>
                    <a:pt x="655" y="417"/>
                  </a:lnTo>
                  <a:cubicBezTo>
                    <a:pt x="626" y="388"/>
                    <a:pt x="584" y="373"/>
                    <a:pt x="542" y="373"/>
                  </a:cubicBezTo>
                  <a:cubicBezTo>
                    <a:pt x="501" y="373"/>
                    <a:pt x="459" y="388"/>
                    <a:pt x="429" y="417"/>
                  </a:cubicBezTo>
                  <a:cubicBezTo>
                    <a:pt x="370" y="477"/>
                    <a:pt x="370" y="572"/>
                    <a:pt x="429" y="632"/>
                  </a:cubicBezTo>
                  <a:lnTo>
                    <a:pt x="596" y="798"/>
                  </a:lnTo>
                  <a:cubicBezTo>
                    <a:pt x="489" y="929"/>
                    <a:pt x="429" y="1096"/>
                    <a:pt x="393" y="1275"/>
                  </a:cubicBezTo>
                  <a:lnTo>
                    <a:pt x="167" y="1275"/>
                  </a:lnTo>
                  <a:cubicBezTo>
                    <a:pt x="72" y="1275"/>
                    <a:pt x="0" y="1358"/>
                    <a:pt x="0" y="1441"/>
                  </a:cubicBezTo>
                  <a:cubicBezTo>
                    <a:pt x="0" y="1537"/>
                    <a:pt x="72" y="1608"/>
                    <a:pt x="167" y="1608"/>
                  </a:cubicBezTo>
                  <a:lnTo>
                    <a:pt x="381" y="1608"/>
                  </a:lnTo>
                  <a:cubicBezTo>
                    <a:pt x="417" y="1787"/>
                    <a:pt x="477" y="1953"/>
                    <a:pt x="572" y="2084"/>
                  </a:cubicBezTo>
                  <a:lnTo>
                    <a:pt x="417" y="2251"/>
                  </a:lnTo>
                  <a:cubicBezTo>
                    <a:pt x="358" y="2311"/>
                    <a:pt x="358" y="2406"/>
                    <a:pt x="417" y="2465"/>
                  </a:cubicBezTo>
                  <a:cubicBezTo>
                    <a:pt x="441" y="2501"/>
                    <a:pt x="489" y="2513"/>
                    <a:pt x="536" y="2513"/>
                  </a:cubicBezTo>
                  <a:cubicBezTo>
                    <a:pt x="572" y="2513"/>
                    <a:pt x="620" y="2501"/>
                    <a:pt x="655" y="2465"/>
                  </a:cubicBezTo>
                  <a:lnTo>
                    <a:pt x="810" y="2311"/>
                  </a:lnTo>
                  <a:cubicBezTo>
                    <a:pt x="953" y="2406"/>
                    <a:pt x="1108" y="2465"/>
                    <a:pt x="1286" y="2501"/>
                  </a:cubicBezTo>
                  <a:lnTo>
                    <a:pt x="1286" y="2727"/>
                  </a:lnTo>
                  <a:cubicBezTo>
                    <a:pt x="1286" y="2811"/>
                    <a:pt x="1370" y="2882"/>
                    <a:pt x="1453" y="2882"/>
                  </a:cubicBezTo>
                  <a:cubicBezTo>
                    <a:pt x="1548" y="2882"/>
                    <a:pt x="1620" y="2811"/>
                    <a:pt x="1620" y="2727"/>
                  </a:cubicBezTo>
                  <a:lnTo>
                    <a:pt x="1620" y="2501"/>
                  </a:lnTo>
                  <a:cubicBezTo>
                    <a:pt x="1798" y="2465"/>
                    <a:pt x="1965" y="2406"/>
                    <a:pt x="2096" y="2311"/>
                  </a:cubicBezTo>
                  <a:lnTo>
                    <a:pt x="2263" y="2465"/>
                  </a:lnTo>
                  <a:cubicBezTo>
                    <a:pt x="2286" y="2501"/>
                    <a:pt x="2334" y="2513"/>
                    <a:pt x="2382" y="2513"/>
                  </a:cubicBezTo>
                  <a:cubicBezTo>
                    <a:pt x="2417" y="2513"/>
                    <a:pt x="2465" y="2501"/>
                    <a:pt x="2501" y="2465"/>
                  </a:cubicBezTo>
                  <a:cubicBezTo>
                    <a:pt x="2560" y="2406"/>
                    <a:pt x="2560" y="2311"/>
                    <a:pt x="2501" y="2251"/>
                  </a:cubicBezTo>
                  <a:lnTo>
                    <a:pt x="2334" y="2084"/>
                  </a:lnTo>
                  <a:cubicBezTo>
                    <a:pt x="2441" y="1953"/>
                    <a:pt x="2501" y="1787"/>
                    <a:pt x="2525" y="1608"/>
                  </a:cubicBezTo>
                  <a:lnTo>
                    <a:pt x="2751" y="1608"/>
                  </a:lnTo>
                  <a:cubicBezTo>
                    <a:pt x="2834" y="1608"/>
                    <a:pt x="2918" y="1537"/>
                    <a:pt x="2918" y="1441"/>
                  </a:cubicBezTo>
                  <a:cubicBezTo>
                    <a:pt x="2882" y="1358"/>
                    <a:pt x="2822" y="1275"/>
                    <a:pt x="2739" y="1275"/>
                  </a:cubicBezTo>
                  <a:lnTo>
                    <a:pt x="2513" y="1275"/>
                  </a:lnTo>
                  <a:cubicBezTo>
                    <a:pt x="2477" y="1096"/>
                    <a:pt x="2417" y="941"/>
                    <a:pt x="2322" y="798"/>
                  </a:cubicBezTo>
                  <a:lnTo>
                    <a:pt x="2489" y="632"/>
                  </a:lnTo>
                  <a:cubicBezTo>
                    <a:pt x="2548" y="572"/>
                    <a:pt x="2548" y="477"/>
                    <a:pt x="2489" y="417"/>
                  </a:cubicBezTo>
                  <a:cubicBezTo>
                    <a:pt x="2459" y="388"/>
                    <a:pt x="2417" y="373"/>
                    <a:pt x="2376" y="373"/>
                  </a:cubicBezTo>
                  <a:cubicBezTo>
                    <a:pt x="2334" y="373"/>
                    <a:pt x="2292" y="388"/>
                    <a:pt x="2263" y="417"/>
                  </a:cubicBezTo>
                  <a:lnTo>
                    <a:pt x="2096" y="572"/>
                  </a:lnTo>
                  <a:cubicBezTo>
                    <a:pt x="1965" y="477"/>
                    <a:pt x="1798" y="417"/>
                    <a:pt x="1620" y="382"/>
                  </a:cubicBezTo>
                  <a:lnTo>
                    <a:pt x="1620" y="167"/>
                  </a:lnTo>
                  <a:cubicBezTo>
                    <a:pt x="1620" y="72"/>
                    <a:pt x="1548" y="1"/>
                    <a:pt x="1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de-DE" noProof="0"/>
            </a:p>
          </p:txBody>
        </p:sp>
        <p:sp>
          <p:nvSpPr>
            <p:cNvPr id="7" name="Google Shape;10731;p60">
              <a:extLst>
                <a:ext uri="{FF2B5EF4-FFF2-40B4-BE49-F238E27FC236}">
                  <a16:creationId xmlns:a16="http://schemas.microsoft.com/office/drawing/2014/main" id="{E16A3F66-421B-0DBF-3BDA-94F92F22331B}"/>
                </a:ext>
              </a:extLst>
            </p:cNvPr>
            <p:cNvSpPr/>
            <p:nvPr/>
          </p:nvSpPr>
          <p:spPr>
            <a:xfrm>
              <a:off x="2789636" y="3417836"/>
              <a:ext cx="33961" cy="33993"/>
            </a:xfrm>
            <a:custGeom>
              <a:avLst/>
              <a:gdLst/>
              <a:ahLst/>
              <a:cxnLst/>
              <a:rect l="l" t="t" r="r" b="b"/>
              <a:pathLst>
                <a:path w="1072" h="1073" extrusionOk="0">
                  <a:moveTo>
                    <a:pt x="536" y="346"/>
                  </a:moveTo>
                  <a:cubicBezTo>
                    <a:pt x="655" y="346"/>
                    <a:pt x="750" y="429"/>
                    <a:pt x="750" y="548"/>
                  </a:cubicBezTo>
                  <a:cubicBezTo>
                    <a:pt x="750" y="656"/>
                    <a:pt x="643" y="763"/>
                    <a:pt x="536" y="763"/>
                  </a:cubicBezTo>
                  <a:cubicBezTo>
                    <a:pt x="417" y="763"/>
                    <a:pt x="334" y="667"/>
                    <a:pt x="334" y="548"/>
                  </a:cubicBezTo>
                  <a:cubicBezTo>
                    <a:pt x="334" y="429"/>
                    <a:pt x="417" y="346"/>
                    <a:pt x="536" y="346"/>
                  </a:cubicBezTo>
                  <a:close/>
                  <a:moveTo>
                    <a:pt x="536" y="1"/>
                  </a:moveTo>
                  <a:cubicBezTo>
                    <a:pt x="238" y="1"/>
                    <a:pt x="0" y="239"/>
                    <a:pt x="0" y="537"/>
                  </a:cubicBezTo>
                  <a:cubicBezTo>
                    <a:pt x="0" y="834"/>
                    <a:pt x="238" y="1072"/>
                    <a:pt x="536" y="1072"/>
                  </a:cubicBezTo>
                  <a:cubicBezTo>
                    <a:pt x="834" y="1072"/>
                    <a:pt x="1072" y="834"/>
                    <a:pt x="1072" y="537"/>
                  </a:cubicBezTo>
                  <a:cubicBezTo>
                    <a:pt x="1072" y="251"/>
                    <a:pt x="822" y="1"/>
                    <a:pt x="5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de-DE" noProof="0"/>
            </a:p>
          </p:txBody>
        </p:sp>
      </p:grpSp>
      <p:sp>
        <p:nvSpPr>
          <p:cNvPr id="9" name="Oval Callout 8">
            <a:extLst>
              <a:ext uri="{FF2B5EF4-FFF2-40B4-BE49-F238E27FC236}">
                <a16:creationId xmlns:a16="http://schemas.microsoft.com/office/drawing/2014/main" id="{AF00105D-9CCF-1D26-E462-5D9454B27AFE}"/>
              </a:ext>
            </a:extLst>
          </p:cNvPr>
          <p:cNvSpPr/>
          <p:nvPr/>
        </p:nvSpPr>
        <p:spPr>
          <a:xfrm>
            <a:off x="1888369" y="514068"/>
            <a:ext cx="2472813" cy="1780603"/>
          </a:xfrm>
          <a:prstGeom prst="wedgeEllipseCallout">
            <a:avLst>
              <a:gd name="adj1" fmla="val -72160"/>
              <a:gd name="adj2" fmla="val 1879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solidFill>
                  <a:schemeClr val="bg2"/>
                </a:solidFill>
                <a:latin typeface="Sofia Sans" panose="020B0604020202020204" charset="0"/>
              </a:rPr>
              <a:t>Jetzt verstehe ich das Windrad-Design besser – aber da geht noch mehr!</a:t>
            </a:r>
          </a:p>
        </p:txBody>
      </p:sp>
      <p:pic>
        <p:nvPicPr>
          <p:cNvPr id="10" name="Picture 9" descr="A cartoon of a construction worker giving a thumbs up&#10;&#10;AI-generated content may be incorrect.">
            <a:extLst>
              <a:ext uri="{FF2B5EF4-FFF2-40B4-BE49-F238E27FC236}">
                <a16:creationId xmlns:a16="http://schemas.microsoft.com/office/drawing/2014/main" id="{ECF089DA-D6EE-7344-5E50-8C58FAFAA13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811522" y="1472936"/>
            <a:ext cx="749999" cy="1322238"/>
          </a:xfrm>
          <a:prstGeom prst="rect">
            <a:avLst/>
          </a:prstGeom>
        </p:spPr>
      </p:pic>
      <p:grpSp>
        <p:nvGrpSpPr>
          <p:cNvPr id="8" name="Gruppieren 7">
            <a:extLst>
              <a:ext uri="{FF2B5EF4-FFF2-40B4-BE49-F238E27FC236}">
                <a16:creationId xmlns:a16="http://schemas.microsoft.com/office/drawing/2014/main" id="{E2853253-550D-6C94-A8A9-AE00745E7DCB}"/>
              </a:ext>
            </a:extLst>
          </p:cNvPr>
          <p:cNvGrpSpPr/>
          <p:nvPr/>
        </p:nvGrpSpPr>
        <p:grpSpPr>
          <a:xfrm>
            <a:off x="8971221" y="0"/>
            <a:ext cx="982865" cy="655243"/>
            <a:chOff x="8971221" y="0"/>
            <a:chExt cx="982865" cy="655243"/>
          </a:xfrm>
        </p:grpSpPr>
        <p:sp>
          <p:nvSpPr>
            <p:cNvPr id="12" name="Rechteck 11">
              <a:extLst>
                <a:ext uri="{FF2B5EF4-FFF2-40B4-BE49-F238E27FC236}">
                  <a16:creationId xmlns:a16="http://schemas.microsoft.com/office/drawing/2014/main" id="{4D1CBB88-2C6A-F335-057D-36AD316B7C52}"/>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descr="Ein Bild, das Grafiken, Schrift, Logo, Kreis enthält.&#10;&#10;KI-generierte Inhalte können fehlerhaft sein.">
              <a:extLst>
                <a:ext uri="{FF2B5EF4-FFF2-40B4-BE49-F238E27FC236}">
                  <a16:creationId xmlns:a16="http://schemas.microsoft.com/office/drawing/2014/main" id="{AA19FA68-CB91-98DB-BCA6-3119C8A8DFE1}"/>
                </a:ext>
              </a:extLst>
            </p:cNvPr>
            <p:cNvPicPr>
              <a:picLocks noChangeAspect="1"/>
            </p:cNvPicPr>
            <p:nvPr/>
          </p:nvPicPr>
          <p:blipFill>
            <a:blip r:embed="rId6"/>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2142852525"/>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6"/>
          <p:cNvSpPr txBox="1">
            <a:spLocks noGrp="1"/>
          </p:cNvSpPr>
          <p:nvPr>
            <p:ph type="subTitle" idx="13"/>
          </p:nvPr>
        </p:nvSpPr>
        <p:spPr>
          <a:xfrm>
            <a:off x="1595250" y="3139450"/>
            <a:ext cx="2931900" cy="86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noProof="0" err="1"/>
              <a:t>Flügelprofile</a:t>
            </a:r>
            <a:r>
              <a:rPr lang="en-GB" noProof="0"/>
              <a:t> (</a:t>
            </a:r>
            <a:r>
              <a:rPr lang="en-GB" noProof="0" err="1"/>
              <a:t>Airfoils</a:t>
            </a:r>
            <a:r>
              <a:rPr lang="en-GB" noProof="0"/>
              <a:t>)</a:t>
            </a:r>
          </a:p>
        </p:txBody>
      </p:sp>
      <p:sp>
        <p:nvSpPr>
          <p:cNvPr id="342" name="Google Shape;342;p26"/>
          <p:cNvSpPr txBox="1">
            <a:spLocks noGrp="1"/>
          </p:cNvSpPr>
          <p:nvPr>
            <p:ph type="title" idx="5"/>
          </p:nvPr>
        </p:nvSpPr>
        <p:spPr>
          <a:xfrm>
            <a:off x="721400" y="1467798"/>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0"/>
              <a:t>01</a:t>
            </a:r>
          </a:p>
        </p:txBody>
      </p:sp>
      <p:sp>
        <p:nvSpPr>
          <p:cNvPr id="343" name="Google Shape;343;p26"/>
          <p:cNvSpPr txBox="1">
            <a:spLocks noGrp="1"/>
          </p:cNvSpPr>
          <p:nvPr>
            <p:ph type="subTitle" idx="9"/>
          </p:nvPr>
        </p:nvSpPr>
        <p:spPr>
          <a:xfrm>
            <a:off x="1595305" y="1467798"/>
            <a:ext cx="2931900" cy="872700"/>
          </a:xfrm>
          <a:prstGeom prst="rect">
            <a:avLst/>
          </a:prstGeom>
        </p:spPr>
        <p:txBody>
          <a:bodyPr spcFirstLastPara="1" wrap="square" lIns="91425" tIns="91425" rIns="91425" bIns="91425" anchor="ctr" anchorCtr="0">
            <a:noAutofit/>
          </a:bodyPr>
          <a:lstStyle/>
          <a:p>
            <a:pPr marL="0" indent="0">
              <a:lnSpc>
                <a:spcPct val="114999"/>
              </a:lnSpc>
            </a:pPr>
            <a:r>
              <a:rPr lang="en-GB" noProof="0" err="1"/>
              <a:t>Grundlagen</a:t>
            </a:r>
            <a:r>
              <a:rPr lang="en-GB" noProof="0"/>
              <a:t> der </a:t>
            </a:r>
            <a:r>
              <a:rPr lang="en-GB" noProof="0" err="1"/>
              <a:t>Windenergie</a:t>
            </a:r>
            <a:endParaRPr lang="en-GB" noProof="0"/>
          </a:p>
        </p:txBody>
      </p:sp>
      <p:sp>
        <p:nvSpPr>
          <p:cNvPr id="344" name="Google Shape;344;p26"/>
          <p:cNvSpPr txBox="1">
            <a:spLocks noGrp="1"/>
          </p:cNvSpPr>
          <p:nvPr>
            <p:ph type="subTitle" idx="15"/>
          </p:nvPr>
        </p:nvSpPr>
        <p:spPr>
          <a:xfrm>
            <a:off x="5498777" y="3139450"/>
            <a:ext cx="2931900" cy="867600"/>
          </a:xfrm>
          <a:prstGeom prst="rect">
            <a:avLst/>
          </a:prstGeom>
        </p:spPr>
        <p:txBody>
          <a:bodyPr spcFirstLastPara="1" wrap="square" lIns="91425" tIns="91425" rIns="91425" bIns="91425" anchor="ctr" anchorCtr="0">
            <a:noAutofit/>
          </a:bodyPr>
          <a:lstStyle/>
          <a:p>
            <a:pPr marL="0" indent="0">
              <a:lnSpc>
                <a:spcPct val="114999"/>
              </a:lnSpc>
            </a:pPr>
            <a:r>
              <a:rPr lang="en-GB" noProof="0" err="1"/>
              <a:t>Experimente</a:t>
            </a:r>
            <a:r>
              <a:rPr lang="en-GB" noProof="0"/>
              <a:t> </a:t>
            </a:r>
            <a:r>
              <a:rPr lang="en-GB" noProof="0" err="1"/>
              <a:t>mit</a:t>
            </a:r>
            <a:r>
              <a:rPr lang="en-GB" noProof="0"/>
              <a:t> </a:t>
            </a:r>
            <a:r>
              <a:rPr lang="en-GB" noProof="0" err="1"/>
              <a:t>einer</a:t>
            </a:r>
            <a:r>
              <a:rPr lang="en-GB" noProof="0"/>
              <a:t> </a:t>
            </a:r>
            <a:r>
              <a:rPr lang="en-GB" noProof="0" err="1"/>
              <a:t>Windturbine</a:t>
            </a:r>
            <a:endParaRPr lang="en-GB" noProof="0"/>
          </a:p>
        </p:txBody>
      </p:sp>
      <p:sp>
        <p:nvSpPr>
          <p:cNvPr id="345" name="Google Shape;345;p2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Aufbau der </a:t>
            </a:r>
            <a:r>
              <a:rPr lang="en-GB" sz="2400" err="1"/>
              <a:t>Stunde</a:t>
            </a:r>
            <a:endParaRPr lang="en-GB" sz="2400" noProof="0"/>
          </a:p>
        </p:txBody>
      </p:sp>
      <p:sp>
        <p:nvSpPr>
          <p:cNvPr id="346" name="Google Shape;346;p26"/>
          <p:cNvSpPr txBox="1">
            <a:spLocks noGrp="1"/>
          </p:cNvSpPr>
          <p:nvPr>
            <p:ph type="subTitle" idx="3"/>
          </p:nvPr>
        </p:nvSpPr>
        <p:spPr>
          <a:xfrm>
            <a:off x="5498752" y="2225052"/>
            <a:ext cx="3066603" cy="576000"/>
          </a:xfrm>
          <a:prstGeom prst="rect">
            <a:avLst/>
          </a:prstGeom>
        </p:spPr>
        <p:txBody>
          <a:bodyPr spcFirstLastPara="1" wrap="square" lIns="91425" tIns="91425" rIns="91425" bIns="91425" anchor="t" anchorCtr="0">
            <a:noAutofit/>
          </a:bodyPr>
          <a:lstStyle/>
          <a:p>
            <a:pPr marL="0" indent="0"/>
            <a:r>
              <a:rPr lang="de-DE"/>
              <a:t>Lerne, wie Wind gemessen wird und wie er Arbeit verrichten kann.</a:t>
            </a:r>
            <a:endParaRPr lang="en-GB" noProof="0"/>
          </a:p>
        </p:txBody>
      </p:sp>
      <p:sp>
        <p:nvSpPr>
          <p:cNvPr id="347" name="Google Shape;347;p26"/>
          <p:cNvSpPr txBox="1">
            <a:spLocks noGrp="1"/>
          </p:cNvSpPr>
          <p:nvPr>
            <p:ph type="subTitle" idx="1"/>
          </p:nvPr>
        </p:nvSpPr>
        <p:spPr>
          <a:xfrm>
            <a:off x="1595305" y="2225052"/>
            <a:ext cx="2931900" cy="576000"/>
          </a:xfrm>
          <a:prstGeom prst="rect">
            <a:avLst/>
          </a:prstGeom>
        </p:spPr>
        <p:txBody>
          <a:bodyPr spcFirstLastPara="1" wrap="square" lIns="91425" tIns="91425" rIns="91425" bIns="91425" anchor="t" anchorCtr="0">
            <a:noAutofit/>
          </a:bodyPr>
          <a:lstStyle/>
          <a:p>
            <a:pPr marL="0" indent="0">
              <a:lnSpc>
                <a:spcPct val="114999"/>
              </a:lnSpc>
            </a:pPr>
            <a:r>
              <a:rPr lang="de-DE"/>
              <a:t>Erfahre mehr über Energie, Windenergie und den globalen Windatlas.</a:t>
            </a:r>
            <a:endParaRPr lang="en-GB" noProof="0"/>
          </a:p>
        </p:txBody>
      </p:sp>
      <p:sp>
        <p:nvSpPr>
          <p:cNvPr id="348" name="Google Shape;348;p26"/>
          <p:cNvSpPr txBox="1">
            <a:spLocks noGrp="1"/>
          </p:cNvSpPr>
          <p:nvPr>
            <p:ph type="subTitle" idx="2"/>
          </p:nvPr>
        </p:nvSpPr>
        <p:spPr>
          <a:xfrm>
            <a:off x="1615252" y="3789461"/>
            <a:ext cx="2956748" cy="1056391"/>
          </a:xfrm>
          <a:prstGeom prst="rect">
            <a:avLst/>
          </a:prstGeom>
        </p:spPr>
        <p:txBody>
          <a:bodyPr spcFirstLastPara="1" wrap="square" lIns="91425" tIns="91425" rIns="91425" bIns="91425" anchor="t" anchorCtr="0">
            <a:noAutofit/>
          </a:bodyPr>
          <a:lstStyle/>
          <a:p>
            <a:pPr marL="0" indent="0">
              <a:lnSpc>
                <a:spcPct val="114999"/>
              </a:lnSpc>
            </a:pPr>
            <a:r>
              <a:rPr lang="de-DE"/>
              <a:t>Lerne, was Flügelprofile sind, wie sie geformt sind und wie sie die Bewegung von Rotorblättern erklären.</a:t>
            </a:r>
            <a:endParaRPr lang="en-GB" noProof="0"/>
          </a:p>
        </p:txBody>
      </p:sp>
      <p:sp>
        <p:nvSpPr>
          <p:cNvPr id="349" name="Google Shape;349;p26"/>
          <p:cNvSpPr txBox="1">
            <a:spLocks noGrp="1"/>
          </p:cNvSpPr>
          <p:nvPr>
            <p:ph type="subTitle" idx="4"/>
          </p:nvPr>
        </p:nvSpPr>
        <p:spPr>
          <a:xfrm>
            <a:off x="5498777" y="3900489"/>
            <a:ext cx="2927098" cy="926584"/>
          </a:xfrm>
          <a:prstGeom prst="rect">
            <a:avLst/>
          </a:prstGeom>
        </p:spPr>
        <p:txBody>
          <a:bodyPr spcFirstLastPara="1" wrap="square" lIns="91425" tIns="91425" rIns="91425" bIns="91425" anchor="t" anchorCtr="0">
            <a:noAutofit/>
          </a:bodyPr>
          <a:lstStyle/>
          <a:p>
            <a:pPr marL="0" indent="0">
              <a:lnSpc>
                <a:spcPct val="114999"/>
              </a:lnSpc>
            </a:pPr>
            <a:r>
              <a:rPr lang="de-DE"/>
              <a:t>Mach dich mit dem Windturbinen-Baukasten vertraut und probiere verschiedene Konfigurationen aus.</a:t>
            </a:r>
            <a:endParaRPr lang="en-GB" noProof="0"/>
          </a:p>
        </p:txBody>
      </p:sp>
      <p:sp>
        <p:nvSpPr>
          <p:cNvPr id="350" name="Google Shape;350;p26"/>
          <p:cNvSpPr txBox="1">
            <a:spLocks noGrp="1"/>
          </p:cNvSpPr>
          <p:nvPr>
            <p:ph type="title" idx="6"/>
          </p:nvPr>
        </p:nvSpPr>
        <p:spPr>
          <a:xfrm>
            <a:off x="4624925" y="1467798"/>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0"/>
              <a:t>02</a:t>
            </a:r>
          </a:p>
        </p:txBody>
      </p:sp>
      <p:sp>
        <p:nvSpPr>
          <p:cNvPr id="351" name="Google Shape;351;p26"/>
          <p:cNvSpPr txBox="1">
            <a:spLocks noGrp="1"/>
          </p:cNvSpPr>
          <p:nvPr>
            <p:ph type="title" idx="7"/>
          </p:nvPr>
        </p:nvSpPr>
        <p:spPr>
          <a:xfrm>
            <a:off x="721400" y="3139450"/>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r>
              <a:rPr lang="en-GB" noProof="0"/>
              <a:t>03</a:t>
            </a:r>
          </a:p>
        </p:txBody>
      </p:sp>
      <p:sp>
        <p:nvSpPr>
          <p:cNvPr id="352" name="Google Shape;352;p26"/>
          <p:cNvSpPr txBox="1">
            <a:spLocks noGrp="1"/>
          </p:cNvSpPr>
          <p:nvPr>
            <p:ph type="title" idx="8"/>
          </p:nvPr>
        </p:nvSpPr>
        <p:spPr>
          <a:xfrm>
            <a:off x="4624925" y="3139450"/>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0"/>
              <a:t>04</a:t>
            </a:r>
          </a:p>
        </p:txBody>
      </p:sp>
      <p:sp>
        <p:nvSpPr>
          <p:cNvPr id="353" name="Google Shape;353;p26"/>
          <p:cNvSpPr txBox="1">
            <a:spLocks noGrp="1"/>
          </p:cNvSpPr>
          <p:nvPr>
            <p:ph type="subTitle" idx="14"/>
          </p:nvPr>
        </p:nvSpPr>
        <p:spPr>
          <a:xfrm>
            <a:off x="5498750" y="1467798"/>
            <a:ext cx="2931900" cy="867600"/>
          </a:xfrm>
          <a:prstGeom prst="rect">
            <a:avLst/>
          </a:prstGeom>
        </p:spPr>
        <p:txBody>
          <a:bodyPr spcFirstLastPara="1" wrap="square" lIns="91425" tIns="91425" rIns="91425" bIns="91425" anchor="ctr" anchorCtr="0">
            <a:noAutofit/>
          </a:bodyPr>
          <a:lstStyle/>
          <a:p>
            <a:pPr marL="0" indent="0">
              <a:lnSpc>
                <a:spcPct val="114999"/>
              </a:lnSpc>
            </a:pPr>
            <a:r>
              <a:rPr lang="en-GB" noProof="0" err="1"/>
              <a:t>Messen</a:t>
            </a:r>
            <a:r>
              <a:rPr lang="en-GB" noProof="0"/>
              <a:t> und </a:t>
            </a:r>
            <a:r>
              <a:rPr lang="en-GB" noProof="0" err="1"/>
              <a:t>Arbeiten</a:t>
            </a:r>
            <a:r>
              <a:rPr lang="en-GB" noProof="0"/>
              <a:t>  </a:t>
            </a:r>
            <a:r>
              <a:rPr lang="en-GB" noProof="0" err="1"/>
              <a:t>mit</a:t>
            </a:r>
            <a:r>
              <a:rPr lang="en-GB" noProof="0"/>
              <a:t> Wind</a:t>
            </a:r>
          </a:p>
        </p:txBody>
      </p:sp>
      <p:cxnSp>
        <p:nvCxnSpPr>
          <p:cNvPr id="354" name="Google Shape;354;p26"/>
          <p:cNvCxnSpPr>
            <a:stCxn id="342" idx="3"/>
            <a:endCxn id="343" idx="1"/>
          </p:cNvCxnSpPr>
          <p:nvPr/>
        </p:nvCxnSpPr>
        <p:spPr>
          <a:xfrm>
            <a:off x="1378400" y="1901598"/>
            <a:ext cx="216900" cy="2700"/>
          </a:xfrm>
          <a:prstGeom prst="straightConnector1">
            <a:avLst/>
          </a:prstGeom>
          <a:noFill/>
          <a:ln w="9525" cap="flat" cmpd="sng">
            <a:solidFill>
              <a:schemeClr val="dk1"/>
            </a:solidFill>
            <a:prstDash val="solid"/>
            <a:round/>
            <a:headEnd type="none" w="med" len="med"/>
            <a:tailEnd type="none" w="med" len="med"/>
          </a:ln>
        </p:spPr>
      </p:cxnSp>
      <p:cxnSp>
        <p:nvCxnSpPr>
          <p:cNvPr id="355" name="Google Shape;355;p26"/>
          <p:cNvCxnSpPr>
            <a:stCxn id="351" idx="3"/>
            <a:endCxn id="341" idx="1"/>
          </p:cNvCxnSpPr>
          <p:nvPr/>
        </p:nvCxnSpPr>
        <p:spPr>
          <a:xfrm>
            <a:off x="1378400" y="3573250"/>
            <a:ext cx="216900" cy="0"/>
          </a:xfrm>
          <a:prstGeom prst="straightConnector1">
            <a:avLst/>
          </a:prstGeom>
          <a:noFill/>
          <a:ln w="9525" cap="flat" cmpd="sng">
            <a:solidFill>
              <a:schemeClr val="dk1"/>
            </a:solidFill>
            <a:prstDash val="solid"/>
            <a:round/>
            <a:headEnd type="none" w="med" len="med"/>
            <a:tailEnd type="none" w="med" len="med"/>
          </a:ln>
        </p:spPr>
      </p:cxnSp>
      <p:cxnSp>
        <p:nvCxnSpPr>
          <p:cNvPr id="356" name="Google Shape;356;p26"/>
          <p:cNvCxnSpPr>
            <a:stCxn id="350" idx="3"/>
            <a:endCxn id="353" idx="1"/>
          </p:cNvCxnSpPr>
          <p:nvPr/>
        </p:nvCxnSpPr>
        <p:spPr>
          <a:xfrm>
            <a:off x="5281925" y="1901598"/>
            <a:ext cx="216900" cy="0"/>
          </a:xfrm>
          <a:prstGeom prst="straightConnector1">
            <a:avLst/>
          </a:prstGeom>
          <a:noFill/>
          <a:ln w="9525" cap="flat" cmpd="sng">
            <a:solidFill>
              <a:schemeClr val="dk1"/>
            </a:solidFill>
            <a:prstDash val="solid"/>
            <a:round/>
            <a:headEnd type="none" w="med" len="med"/>
            <a:tailEnd type="none" w="med" len="med"/>
          </a:ln>
        </p:spPr>
      </p:cxnSp>
      <p:cxnSp>
        <p:nvCxnSpPr>
          <p:cNvPr id="357" name="Google Shape;357;p26"/>
          <p:cNvCxnSpPr>
            <a:stCxn id="352" idx="3"/>
            <a:endCxn id="344" idx="1"/>
          </p:cNvCxnSpPr>
          <p:nvPr/>
        </p:nvCxnSpPr>
        <p:spPr>
          <a:xfrm>
            <a:off x="5281925" y="3573250"/>
            <a:ext cx="2169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53411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de-DE"/>
              <a:t>Windrichtung</a:t>
            </a:r>
            <a:endParaRPr lang="de-DE" noProof="0"/>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660363" y="1862008"/>
            <a:ext cx="4391160" cy="13370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de-DE" b="1" noProof="0">
                <a:solidFill>
                  <a:schemeClr val="tx1"/>
                </a:solidFill>
              </a:rPr>
              <a:t>Die Windrichtung beschreibt, aus welcher Richtung der Wind kommt:</a:t>
            </a:r>
            <a:endParaRPr lang="de-DE">
              <a:solidFill>
                <a:schemeClr val="tx1"/>
              </a:solidFill>
            </a:endParaRPr>
          </a:p>
          <a:p>
            <a:pPr marL="285750" indent="-285750">
              <a:lnSpc>
                <a:spcPct val="114999"/>
              </a:lnSpc>
              <a:buClrTx/>
              <a:buFont typeface="Arial" panose="020B0604020202020204" pitchFamily="34" charset="0"/>
              <a:buChar char="•"/>
            </a:pPr>
            <a:r>
              <a:rPr lang="de-DE">
                <a:solidFill>
                  <a:schemeClr val="tx1"/>
                </a:solidFill>
              </a:rPr>
              <a:t>Wind bewegt sich von einem Ort zum anderen.</a:t>
            </a:r>
            <a:endParaRPr lang="de-DE" noProof="0">
              <a:solidFill>
                <a:schemeClr val="tx1"/>
              </a:solidFill>
            </a:endParaRPr>
          </a:p>
          <a:p>
            <a:pPr marL="0" indent="0">
              <a:lnSpc>
                <a:spcPct val="114999"/>
              </a:lnSpc>
              <a:buNone/>
            </a:pPr>
            <a:endParaRPr lang="de-DE" noProof="0">
              <a:solidFill>
                <a:srgbClr val="333333"/>
              </a:solidFill>
            </a:endParaRPr>
          </a:p>
          <a:p>
            <a:pPr marL="0" indent="0">
              <a:lnSpc>
                <a:spcPct val="114999"/>
              </a:lnSpc>
              <a:buNone/>
            </a:pPr>
            <a:endParaRPr lang="de-DE" sz="1800" noProof="0">
              <a:solidFill>
                <a:srgbClr val="333333"/>
              </a:solidFill>
            </a:endParaRPr>
          </a:p>
          <a:p>
            <a:pPr marL="0" indent="0">
              <a:lnSpc>
                <a:spcPct val="114999"/>
              </a:lnSpc>
              <a:buNone/>
            </a:pPr>
            <a:endParaRPr lang="de-DE" sz="1800" noProof="0">
              <a:solidFill>
                <a:srgbClr val="333333"/>
              </a:solidFill>
            </a:endParaRPr>
          </a:p>
          <a:p>
            <a:pPr marL="0" indent="0">
              <a:lnSpc>
                <a:spcPct val="114999"/>
              </a:lnSpc>
              <a:buNone/>
            </a:pPr>
            <a:endParaRPr lang="de-DE" sz="1200" b="1" noProof="0">
              <a:solidFill>
                <a:srgbClr val="333333"/>
              </a:solidFill>
            </a:endParaRPr>
          </a:p>
          <a:p>
            <a:pPr marL="0" indent="0">
              <a:lnSpc>
                <a:spcPct val="114999"/>
              </a:lnSpc>
              <a:buNone/>
            </a:pPr>
            <a:endParaRPr lang="de-DE" sz="1200" b="1" noProof="0">
              <a:solidFill>
                <a:srgbClr val="97453F"/>
              </a:solidFill>
            </a:endParaRPr>
          </a:p>
          <a:p>
            <a:pPr marL="0" indent="0">
              <a:lnSpc>
                <a:spcPct val="114999"/>
              </a:lnSpc>
              <a:buNone/>
            </a:pPr>
            <a:endParaRPr lang="de-DE" sz="1200" noProof="0">
              <a:solidFill>
                <a:srgbClr val="333333"/>
              </a:solidFill>
            </a:endParaRPr>
          </a:p>
        </p:txBody>
      </p:sp>
      <p:pic>
        <p:nvPicPr>
          <p:cNvPr id="4" name="Grafik 3" descr="Würfel Silhouette">
            <a:extLst>
              <a:ext uri="{FF2B5EF4-FFF2-40B4-BE49-F238E27FC236}">
                <a16:creationId xmlns:a16="http://schemas.microsoft.com/office/drawing/2014/main" id="{81C02923-F50E-5E6D-C971-48B62F1481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2540" y="1815766"/>
            <a:ext cx="914400" cy="914400"/>
          </a:xfrm>
          <a:prstGeom prst="rect">
            <a:avLst/>
          </a:prstGeom>
        </p:spPr>
      </p:pic>
      <p:pic>
        <p:nvPicPr>
          <p:cNvPr id="5" name="Grafik 4" descr="All You Want to Know about Kite Surfing - SportyciouS">
            <a:extLst>
              <a:ext uri="{FF2B5EF4-FFF2-40B4-BE49-F238E27FC236}">
                <a16:creationId xmlns:a16="http://schemas.microsoft.com/office/drawing/2014/main" id="{C8DC64E1-3764-B986-0DFF-E872DD6C7A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08341" y="3052929"/>
            <a:ext cx="2743199" cy="1823012"/>
          </a:xfrm>
          <a:prstGeom prst="rect">
            <a:avLst/>
          </a:prstGeom>
        </p:spPr>
      </p:pic>
      <p:sp>
        <p:nvSpPr>
          <p:cNvPr id="2" name="Rechteck: eine Ecke abgeschnitten 1">
            <a:extLst>
              <a:ext uri="{FF2B5EF4-FFF2-40B4-BE49-F238E27FC236}">
                <a16:creationId xmlns:a16="http://schemas.microsoft.com/office/drawing/2014/main" id="{16A42130-DAF0-8E6B-9B40-53A9570296BF}"/>
              </a:ext>
            </a:extLst>
          </p:cNvPr>
          <p:cNvSpPr/>
          <p:nvPr/>
        </p:nvSpPr>
        <p:spPr>
          <a:xfrm>
            <a:off x="3819646" y="502951"/>
            <a:ext cx="5231757" cy="1235021"/>
          </a:xfrm>
          <a:prstGeom prst="snip1Rect">
            <a:avLst/>
          </a:prstGeom>
          <a:solidFill>
            <a:srgbClr val="F2F3F3"/>
          </a:solidFill>
          <a:ln>
            <a:solidFill>
              <a:srgbClr val="C7CDC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de-DE" b="1">
                <a:solidFill>
                  <a:schemeClr val="tx1"/>
                </a:solidFill>
                <a:latin typeface="Sofia Sans" panose="020B0604020202020204" charset="0"/>
                <a:cs typeface="Arial"/>
                <a:sym typeface="Wingdings" panose="05000000000000000000" pitchFamily="2" charset="2"/>
              </a:rPr>
              <a:t>Exkurs (Messung): </a:t>
            </a:r>
          </a:p>
          <a:p>
            <a:pPr marL="285750" indent="-285750">
              <a:buFont typeface="Arial" panose="020B0604020202020204" pitchFamily="34" charset="0"/>
              <a:buChar char="•"/>
            </a:pPr>
            <a:r>
              <a:rPr lang="de-DE">
                <a:solidFill>
                  <a:schemeClr val="tx1"/>
                </a:solidFill>
                <a:latin typeface="Sofia Sans" panose="020B0604020202020204" charset="0"/>
                <a:cs typeface="Arial"/>
                <a:sym typeface="Wingdings" panose="05000000000000000000" pitchFamily="2" charset="2"/>
              </a:rPr>
              <a:t>Mit einem Multimeter kann die elektrische Spannung gemessen werden.</a:t>
            </a:r>
          </a:p>
          <a:p>
            <a:pPr marL="285750" indent="-285750">
              <a:buFont typeface="Arial" panose="020B0604020202020204" pitchFamily="34" charset="0"/>
              <a:buChar char="•"/>
            </a:pPr>
            <a:r>
              <a:rPr lang="de-DE">
                <a:solidFill>
                  <a:schemeClr val="tx1"/>
                </a:solidFill>
                <a:latin typeface="Sofia Sans" panose="020B0604020202020204" charset="0"/>
                <a:cs typeface="Arial"/>
                <a:sym typeface="Wingdings" panose="05000000000000000000" pitchFamily="2" charset="2"/>
              </a:rPr>
              <a:t>Eine höhere Spannung zeigt an, dass mehr elektrische Energie erzeugt wird (S. 47–48).</a:t>
            </a:r>
          </a:p>
        </p:txBody>
      </p:sp>
      <p:sp>
        <p:nvSpPr>
          <p:cNvPr id="6" name="Untertitel 5">
            <a:extLst>
              <a:ext uri="{FF2B5EF4-FFF2-40B4-BE49-F238E27FC236}">
                <a16:creationId xmlns:a16="http://schemas.microsoft.com/office/drawing/2014/main" id="{680AC909-2219-9FFE-36E6-02CC56581959}"/>
              </a:ext>
            </a:extLst>
          </p:cNvPr>
          <p:cNvSpPr txBox="1">
            <a:spLocks/>
          </p:cNvSpPr>
          <p:nvPr/>
        </p:nvSpPr>
        <p:spPr>
          <a:xfrm>
            <a:off x="1111374" y="3276860"/>
            <a:ext cx="4268558" cy="7783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400">
                <a:latin typeface="Sofia Sans" panose="020B0604020202020204" charset="0"/>
              </a:rPr>
              <a:t>Aufgabe 1 :</a:t>
            </a:r>
            <a:r>
              <a:rPr lang="de-DE" sz="1400" b="0">
                <a:latin typeface="Sofia Sans"/>
              </a:rPr>
              <a:t> Findet die richtige Windrichtung</a:t>
            </a:r>
            <a:r>
              <a:rPr lang="de-DE" sz="1400" b="0">
                <a:latin typeface="Sofia Sans" panose="020B0604020202020204" charset="0"/>
              </a:rPr>
              <a:t>! </a:t>
            </a:r>
          </a:p>
          <a:p>
            <a:r>
              <a:rPr lang="de-DE" sz="1400" b="0">
                <a:latin typeface="Sofia Sans"/>
              </a:rPr>
              <a:t>		   Öffnet euer Arbeitsbuch auf Seite</a:t>
            </a:r>
            <a:r>
              <a:rPr lang="de-DE" sz="1400" b="0">
                <a:latin typeface="Sofia Sans" panose="020B0604020202020204" charset="0"/>
              </a:rPr>
              <a:t> 49.</a:t>
            </a:r>
          </a:p>
          <a:p>
            <a:endParaRPr lang="de-DE" sz="1400">
              <a:latin typeface="Sofia Sans" panose="020B0604020202020204" charset="0"/>
            </a:endParaRPr>
          </a:p>
        </p:txBody>
      </p:sp>
      <p:sp>
        <p:nvSpPr>
          <p:cNvPr id="7" name="Ellipse 6">
            <a:extLst>
              <a:ext uri="{FF2B5EF4-FFF2-40B4-BE49-F238E27FC236}">
                <a16:creationId xmlns:a16="http://schemas.microsoft.com/office/drawing/2014/main" id="{F53B76B4-42E5-9485-40E1-43248BB71236}"/>
              </a:ext>
            </a:extLst>
          </p:cNvPr>
          <p:cNvSpPr>
            <a:spLocks noChangeAspect="1"/>
          </p:cNvSpPr>
          <p:nvPr/>
        </p:nvSpPr>
        <p:spPr>
          <a:xfrm>
            <a:off x="719137" y="3194113"/>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a:p>
        </p:txBody>
      </p:sp>
      <p:pic>
        <p:nvPicPr>
          <p:cNvPr id="8" name="Grafik 7" descr="Skizze mit einfarbiger Füllung">
            <a:extLst>
              <a:ext uri="{FF2B5EF4-FFF2-40B4-BE49-F238E27FC236}">
                <a16:creationId xmlns:a16="http://schemas.microsoft.com/office/drawing/2014/main" id="{221E9984-2265-6180-0BD9-0BBC01C449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9568" y="3289557"/>
            <a:ext cx="386034" cy="379044"/>
          </a:xfrm>
          <a:prstGeom prst="rect">
            <a:avLst/>
          </a:prstGeom>
        </p:spPr>
      </p:pic>
      <p:grpSp>
        <p:nvGrpSpPr>
          <p:cNvPr id="9" name="Gruppieren 8">
            <a:extLst>
              <a:ext uri="{FF2B5EF4-FFF2-40B4-BE49-F238E27FC236}">
                <a16:creationId xmlns:a16="http://schemas.microsoft.com/office/drawing/2014/main" id="{385A7484-0F75-041E-840D-B0BA58B08213}"/>
              </a:ext>
            </a:extLst>
          </p:cNvPr>
          <p:cNvGrpSpPr/>
          <p:nvPr/>
        </p:nvGrpSpPr>
        <p:grpSpPr>
          <a:xfrm>
            <a:off x="8971221" y="0"/>
            <a:ext cx="982865" cy="655243"/>
            <a:chOff x="8971221" y="0"/>
            <a:chExt cx="982865" cy="655243"/>
          </a:xfrm>
        </p:grpSpPr>
        <p:sp>
          <p:nvSpPr>
            <p:cNvPr id="12" name="Rechteck 11">
              <a:extLst>
                <a:ext uri="{FF2B5EF4-FFF2-40B4-BE49-F238E27FC236}">
                  <a16:creationId xmlns:a16="http://schemas.microsoft.com/office/drawing/2014/main" id="{1372AADF-6FEA-9965-8FFA-A6E4CBF9A068}"/>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descr="Ein Bild, das Grafiken, Schrift, Logo, Kreis enthält.&#10;&#10;KI-generierte Inhalte können fehlerhaft sein.">
              <a:extLst>
                <a:ext uri="{FF2B5EF4-FFF2-40B4-BE49-F238E27FC236}">
                  <a16:creationId xmlns:a16="http://schemas.microsoft.com/office/drawing/2014/main" id="{216AC4E9-2B4C-1537-32ED-E93903BF68F4}"/>
                </a:ext>
              </a:extLst>
            </p:cNvPr>
            <p:cNvPicPr>
              <a:picLocks noChangeAspect="1"/>
            </p:cNvPicPr>
            <p:nvPr/>
          </p:nvPicPr>
          <p:blipFill>
            <a:blip r:embed="rId9"/>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639066523"/>
      </p:ext>
    </p:extLst>
  </p:cSld>
  <p:clrMapOvr>
    <a:masterClrMapping/>
  </p:clrMapOvr>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4CC17-6103-A762-DBC2-9BB563400AE6}"/>
            </a:ext>
          </a:extLst>
        </p:cNvPr>
        <p:cNvGrpSpPr/>
        <p:nvPr/>
      </p:nvGrpSpPr>
      <p:grpSpPr>
        <a:xfrm>
          <a:off x="0" y="0"/>
          <a:ext cx="0" cy="0"/>
          <a:chOff x="0" y="0"/>
          <a:chExt cx="0" cy="0"/>
        </a:xfrm>
      </p:grpSpPr>
      <p:pic>
        <p:nvPicPr>
          <p:cNvPr id="21" name="Grafik 20" descr="Flygande Drake - Presenttips, lek &amp; accessoarer - BARN">
            <a:extLst>
              <a:ext uri="{FF2B5EF4-FFF2-40B4-BE49-F238E27FC236}">
                <a16:creationId xmlns:a16="http://schemas.microsoft.com/office/drawing/2014/main" id="{E2B54D96-DAF5-E069-26C6-7C7910A6DF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0754" y="2072226"/>
            <a:ext cx="1958685" cy="1848045"/>
          </a:xfrm>
          <a:prstGeom prst="rect">
            <a:avLst/>
          </a:prstGeom>
        </p:spPr>
      </p:pic>
      <p:pic>
        <p:nvPicPr>
          <p:cNvPr id="20" name="Grafik 19" descr="70+ Fotos, Bilder und lizenzfreie Bilder zu Windsack Schlaff - iStock">
            <a:extLst>
              <a:ext uri="{FF2B5EF4-FFF2-40B4-BE49-F238E27FC236}">
                <a16:creationId xmlns:a16="http://schemas.microsoft.com/office/drawing/2014/main" id="{EB0BE659-449D-C88A-6799-EE4A72BA277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644025" y="2054601"/>
            <a:ext cx="1958684" cy="1856065"/>
          </a:xfrm>
          <a:prstGeom prst="rect">
            <a:avLst/>
          </a:prstGeom>
        </p:spPr>
      </p:pic>
      <p:pic>
        <p:nvPicPr>
          <p:cNvPr id="19" name="Grafik 18" descr="All You Want to Know about Kite Surfing - SportyciouS">
            <a:extLst>
              <a:ext uri="{FF2B5EF4-FFF2-40B4-BE49-F238E27FC236}">
                <a16:creationId xmlns:a16="http://schemas.microsoft.com/office/drawing/2014/main" id="{677B3D55-BBED-5A61-4C7E-E367EEDC7B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4859" y="2064206"/>
            <a:ext cx="2433925" cy="1856065"/>
          </a:xfrm>
          <a:prstGeom prst="rect">
            <a:avLst/>
          </a:prstGeom>
        </p:spPr>
      </p:pic>
      <p:sp>
        <p:nvSpPr>
          <p:cNvPr id="10" name="Google Shape;362;p27">
            <a:extLst>
              <a:ext uri="{FF2B5EF4-FFF2-40B4-BE49-F238E27FC236}">
                <a16:creationId xmlns:a16="http://schemas.microsoft.com/office/drawing/2014/main" id="{7CD24531-815E-674A-3171-F02B9D57144F}"/>
              </a:ext>
            </a:extLst>
          </p:cNvPr>
          <p:cNvSpPr txBox="1">
            <a:spLocks noGrp="1"/>
          </p:cNvSpPr>
          <p:nvPr>
            <p:ph type="title"/>
          </p:nvPr>
        </p:nvSpPr>
        <p:spPr>
          <a:xfrm>
            <a:off x="719137" y="581099"/>
            <a:ext cx="7808461" cy="684978"/>
          </a:xfrm>
          <a:prstGeom prst="rect">
            <a:avLst/>
          </a:prstGeom>
        </p:spPr>
        <p:txBody>
          <a:bodyPr spcFirstLastPara="1" wrap="square" lIns="91425" tIns="91425" rIns="91425" bIns="91425" anchor="t" anchorCtr="0">
            <a:noAutofit/>
          </a:bodyPr>
          <a:lstStyle/>
          <a:p>
            <a:r>
              <a:rPr lang="de-DE" noProof="1"/>
              <a:t>Windrichtung</a:t>
            </a:r>
          </a:p>
        </p:txBody>
      </p:sp>
      <p:pic>
        <p:nvPicPr>
          <p:cNvPr id="4" name="Grafik 3" descr="Würfel Silhouette">
            <a:extLst>
              <a:ext uri="{FF2B5EF4-FFF2-40B4-BE49-F238E27FC236}">
                <a16:creationId xmlns:a16="http://schemas.microsoft.com/office/drawing/2014/main" id="{563D7C76-71B0-285A-CBF9-8E60D70337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74327" y="620453"/>
            <a:ext cx="914400" cy="914400"/>
          </a:xfrm>
          <a:prstGeom prst="rect">
            <a:avLst/>
          </a:prstGeom>
        </p:spPr>
      </p:pic>
      <p:cxnSp>
        <p:nvCxnSpPr>
          <p:cNvPr id="16" name="Gerade Verbindung mit Pfeil 15">
            <a:extLst>
              <a:ext uri="{FF2B5EF4-FFF2-40B4-BE49-F238E27FC236}">
                <a16:creationId xmlns:a16="http://schemas.microsoft.com/office/drawing/2014/main" id="{862C2511-4A8D-081C-8387-56DDA7072527}"/>
              </a:ext>
            </a:extLst>
          </p:cNvPr>
          <p:cNvCxnSpPr>
            <a:cxnSpLocks/>
          </p:cNvCxnSpPr>
          <p:nvPr/>
        </p:nvCxnSpPr>
        <p:spPr>
          <a:xfrm flipH="1" flipV="1">
            <a:off x="2209232" y="2566756"/>
            <a:ext cx="414191" cy="3951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CD35B23C-B838-D4E3-FB87-41FB9554B6FB}"/>
              </a:ext>
            </a:extLst>
          </p:cNvPr>
          <p:cNvCxnSpPr>
            <a:cxnSpLocks/>
          </p:cNvCxnSpPr>
          <p:nvPr/>
        </p:nvCxnSpPr>
        <p:spPr>
          <a:xfrm>
            <a:off x="3333830" y="2713621"/>
            <a:ext cx="696525" cy="106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137146D4-6551-694F-12A3-7DBDC510B601}"/>
              </a:ext>
            </a:extLst>
          </p:cNvPr>
          <p:cNvCxnSpPr>
            <a:cxnSpLocks/>
          </p:cNvCxnSpPr>
          <p:nvPr/>
        </p:nvCxnSpPr>
        <p:spPr>
          <a:xfrm flipH="1" flipV="1">
            <a:off x="7080096" y="2853385"/>
            <a:ext cx="502862" cy="3871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uppieren 1">
            <a:extLst>
              <a:ext uri="{FF2B5EF4-FFF2-40B4-BE49-F238E27FC236}">
                <a16:creationId xmlns:a16="http://schemas.microsoft.com/office/drawing/2014/main" id="{3590D51C-81C8-973B-AD33-3DB377AF4B36}"/>
              </a:ext>
            </a:extLst>
          </p:cNvPr>
          <p:cNvGrpSpPr/>
          <p:nvPr/>
        </p:nvGrpSpPr>
        <p:grpSpPr>
          <a:xfrm>
            <a:off x="8971221" y="0"/>
            <a:ext cx="982865" cy="655243"/>
            <a:chOff x="8971221" y="0"/>
            <a:chExt cx="982865" cy="655243"/>
          </a:xfrm>
        </p:grpSpPr>
        <p:sp>
          <p:nvSpPr>
            <p:cNvPr id="5" name="Rechteck 4">
              <a:extLst>
                <a:ext uri="{FF2B5EF4-FFF2-40B4-BE49-F238E27FC236}">
                  <a16:creationId xmlns:a16="http://schemas.microsoft.com/office/drawing/2014/main" id="{78D7E49F-2C87-A088-A83D-1217C2F51763}"/>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descr="Ein Bild, das Grafiken, Schrift, Logo, Kreis enthält.&#10;&#10;KI-generierte Inhalte können fehlerhaft sein.">
              <a:extLst>
                <a:ext uri="{FF2B5EF4-FFF2-40B4-BE49-F238E27FC236}">
                  <a16:creationId xmlns:a16="http://schemas.microsoft.com/office/drawing/2014/main" id="{4F7D269D-5F45-4511-CB09-68DC32718CBB}"/>
                </a:ext>
              </a:extLst>
            </p:cNvPr>
            <p:cNvPicPr>
              <a:picLocks noChangeAspect="1"/>
            </p:cNvPicPr>
            <p:nvPr/>
          </p:nvPicPr>
          <p:blipFill>
            <a:blip r:embed="rId9"/>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41382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de-DE" noProof="0"/>
              <a:t>Windrichtung</a:t>
            </a: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7309" y="200301"/>
            <a:ext cx="591871" cy="591871"/>
          </a:xfrm>
          <a:prstGeom prst="rect">
            <a:avLst/>
          </a:prstGeom>
        </p:spPr>
      </p:pic>
      <p:pic>
        <p:nvPicPr>
          <p:cNvPr id="2" name="Grafik 1" descr="Windy Weather Clipart">
            <a:extLst>
              <a:ext uri="{FF2B5EF4-FFF2-40B4-BE49-F238E27FC236}">
                <a16:creationId xmlns:a16="http://schemas.microsoft.com/office/drawing/2014/main" id="{E5AFD6C8-8F80-70E4-8914-19236018873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192211" y="1839257"/>
            <a:ext cx="2976245" cy="1845604"/>
          </a:xfrm>
          <a:prstGeom prst="rect">
            <a:avLst/>
          </a:prstGeom>
        </p:spPr>
      </p:pic>
      <p:pic>
        <p:nvPicPr>
          <p:cNvPr id="4" name="Grafik 3" descr="Würfel Silhouette">
            <a:extLst>
              <a:ext uri="{FF2B5EF4-FFF2-40B4-BE49-F238E27FC236}">
                <a16:creationId xmlns:a16="http://schemas.microsoft.com/office/drawing/2014/main" id="{ADBE8C5A-EA55-C3C9-A9A2-DA0F968D6C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16412" y="503151"/>
            <a:ext cx="733999" cy="733999"/>
          </a:xfrm>
          <a:prstGeom prst="rect">
            <a:avLst/>
          </a:prstGeom>
        </p:spPr>
      </p:pic>
      <p:sp>
        <p:nvSpPr>
          <p:cNvPr id="11" name="Textfeld 10">
            <a:extLst>
              <a:ext uri="{FF2B5EF4-FFF2-40B4-BE49-F238E27FC236}">
                <a16:creationId xmlns:a16="http://schemas.microsoft.com/office/drawing/2014/main" id="{8786BDDB-E30D-C080-3008-CE06064FD056}"/>
              </a:ext>
            </a:extLst>
          </p:cNvPr>
          <p:cNvSpPr txBox="1"/>
          <p:nvPr/>
        </p:nvSpPr>
        <p:spPr>
          <a:xfrm>
            <a:off x="1241708" y="1348588"/>
            <a:ext cx="4632592" cy="307777"/>
          </a:xfrm>
          <a:prstGeom prst="rect">
            <a:avLst/>
          </a:prstGeom>
          <a:noFill/>
        </p:spPr>
        <p:txBody>
          <a:bodyPr wrap="square">
            <a:spAutoFit/>
          </a:bodyPr>
          <a:lstStyle/>
          <a:p>
            <a:r>
              <a:rPr lang="de-DE" sz="1400" b="1" noProof="0">
                <a:latin typeface="Sofia Sans" panose="020B0604020202020204" charset="0"/>
              </a:rPr>
              <a:t>Aufgabe 2: </a:t>
            </a:r>
            <a:r>
              <a:rPr lang="de-DE" sz="1400" b="0" noProof="0">
                <a:latin typeface="Sofia Sans" panose="020B0604020202020204" charset="0"/>
              </a:rPr>
              <a:t>Was fällt euch auf</a:t>
            </a:r>
            <a:r>
              <a:rPr lang="de-DE">
                <a:latin typeface="Sofia Sans" panose="020B0604020202020204" charset="0"/>
              </a:rPr>
              <a:t>?</a:t>
            </a:r>
            <a:endParaRPr lang="de-DE" sz="1400" noProof="0">
              <a:latin typeface="Sofia Sans" panose="020B0604020202020204" charset="0"/>
            </a:endParaRPr>
          </a:p>
        </p:txBody>
      </p:sp>
      <p:sp>
        <p:nvSpPr>
          <p:cNvPr id="5" name="Ellipse 4">
            <a:extLst>
              <a:ext uri="{FF2B5EF4-FFF2-40B4-BE49-F238E27FC236}">
                <a16:creationId xmlns:a16="http://schemas.microsoft.com/office/drawing/2014/main" id="{346ACFD0-C69A-78C3-4C22-0815746C65F5}"/>
              </a:ext>
            </a:extLst>
          </p:cNvPr>
          <p:cNvSpPr>
            <a:spLocks noChangeAspect="1"/>
          </p:cNvSpPr>
          <p:nvPr/>
        </p:nvSpPr>
        <p:spPr>
          <a:xfrm>
            <a:off x="742827" y="1253144"/>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a:p>
        </p:txBody>
      </p:sp>
      <p:pic>
        <p:nvPicPr>
          <p:cNvPr id="6" name="Grafik 5" descr="Skizze mit einfarbiger Füllung">
            <a:extLst>
              <a:ext uri="{FF2B5EF4-FFF2-40B4-BE49-F238E27FC236}">
                <a16:creationId xmlns:a16="http://schemas.microsoft.com/office/drawing/2014/main" id="{8E2EC3B8-2936-DEA5-73D7-A36A59E379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3258" y="1348588"/>
            <a:ext cx="386034" cy="379044"/>
          </a:xfrm>
          <a:prstGeom prst="rect">
            <a:avLst/>
          </a:prstGeom>
        </p:spPr>
      </p:pic>
      <p:sp>
        <p:nvSpPr>
          <p:cNvPr id="8" name="Textfeld 7">
            <a:extLst>
              <a:ext uri="{FF2B5EF4-FFF2-40B4-BE49-F238E27FC236}">
                <a16:creationId xmlns:a16="http://schemas.microsoft.com/office/drawing/2014/main" id="{C8141D40-652F-856E-1C34-76113C4D7A94}"/>
              </a:ext>
            </a:extLst>
          </p:cNvPr>
          <p:cNvSpPr txBox="1"/>
          <p:nvPr/>
        </p:nvSpPr>
        <p:spPr>
          <a:xfrm>
            <a:off x="1241708" y="1819578"/>
            <a:ext cx="3808703" cy="579774"/>
          </a:xfrm>
          <a:prstGeom prst="rect">
            <a:avLst/>
          </a:prstGeom>
          <a:noFill/>
        </p:spPr>
        <p:txBody>
          <a:bodyPr wrap="square">
            <a:spAutoFit/>
          </a:bodyPr>
          <a:lstStyle/>
          <a:p>
            <a:pPr marL="0" indent="0">
              <a:lnSpc>
                <a:spcPct val="114999"/>
              </a:lnSpc>
              <a:buNone/>
            </a:pPr>
            <a:r>
              <a:rPr lang="de-DE" noProof="0">
                <a:solidFill>
                  <a:schemeClr val="tx1"/>
                </a:solidFill>
                <a:latin typeface="Sofia Sans" panose="020B0604020202020204" charset="0"/>
              </a:rPr>
              <a:t>Ergebnis: </a:t>
            </a:r>
            <a:r>
              <a:rPr lang="de-DE" b="1">
                <a:solidFill>
                  <a:schemeClr val="tx1"/>
                </a:solidFill>
                <a:latin typeface="Sofia Sans" panose="020B0604020202020204" charset="0"/>
              </a:rPr>
              <a:t>Wind wirkt am stärksten, wenn er direkt auf ein Objekt trifft!</a:t>
            </a:r>
            <a:endParaRPr lang="de-DE" noProof="0">
              <a:solidFill>
                <a:schemeClr val="tx1"/>
              </a:solidFill>
              <a:latin typeface="Sofia Sans" panose="020B0604020202020204" charset="0"/>
            </a:endParaRPr>
          </a:p>
        </p:txBody>
      </p:sp>
      <p:sp>
        <p:nvSpPr>
          <p:cNvPr id="9" name="Textfeld 8">
            <a:extLst>
              <a:ext uri="{FF2B5EF4-FFF2-40B4-BE49-F238E27FC236}">
                <a16:creationId xmlns:a16="http://schemas.microsoft.com/office/drawing/2014/main" id="{7AA171B0-A44B-D4BF-DD59-671EDD13469D}"/>
              </a:ext>
            </a:extLst>
          </p:cNvPr>
          <p:cNvSpPr txBox="1"/>
          <p:nvPr/>
        </p:nvSpPr>
        <p:spPr>
          <a:xfrm>
            <a:off x="637091" y="2713591"/>
            <a:ext cx="393490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a:latin typeface="Sofia Sans" panose="020B0604020202020204" charset="0"/>
            </a:endParaRPr>
          </a:p>
          <a:p>
            <a:r>
              <a:rPr lang="de-DE">
                <a:latin typeface="Sofia Sans" panose="020B0604020202020204" charset="0"/>
              </a:rPr>
              <a:t>Vergleicht, wie stark der Wind aus verschiedenen Winkeln wirkt.</a:t>
            </a:r>
          </a:p>
          <a:p>
            <a:r>
              <a:rPr lang="de-DE">
                <a:latin typeface="Sofia Sans" panose="020B0604020202020204" charset="0"/>
              </a:rPr>
              <a:t>Öffnet euer Arbeitsbuch auf den Seiten 50–52.</a:t>
            </a:r>
          </a:p>
        </p:txBody>
      </p:sp>
      <p:sp>
        <p:nvSpPr>
          <p:cNvPr id="12" name="Ellipse 11">
            <a:extLst>
              <a:ext uri="{FF2B5EF4-FFF2-40B4-BE49-F238E27FC236}">
                <a16:creationId xmlns:a16="http://schemas.microsoft.com/office/drawing/2014/main" id="{AA535609-9C3E-E5BC-324E-B2462E0FF4DC}"/>
              </a:ext>
            </a:extLst>
          </p:cNvPr>
          <p:cNvSpPr>
            <a:spLocks noChangeAspect="1"/>
          </p:cNvSpPr>
          <p:nvPr/>
        </p:nvSpPr>
        <p:spPr>
          <a:xfrm>
            <a:off x="742827" y="2430465"/>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15544"/>
              </a:solidFill>
              <a:effectLst/>
              <a:uLnTx/>
              <a:uFillTx/>
              <a:latin typeface="Arial"/>
              <a:ea typeface="+mn-ea"/>
              <a:cs typeface="+mn-cs"/>
            </a:endParaRPr>
          </a:p>
        </p:txBody>
      </p:sp>
      <p:pic>
        <p:nvPicPr>
          <p:cNvPr id="13" name="Grafik 12" descr="Lupe mit einfarbiger Füllung">
            <a:extLst>
              <a:ext uri="{FF2B5EF4-FFF2-40B4-BE49-F238E27FC236}">
                <a16:creationId xmlns:a16="http://schemas.microsoft.com/office/drawing/2014/main" id="{F182F65B-0D09-D4BD-C7C3-303471AD13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5053" y="2513065"/>
            <a:ext cx="324000" cy="324000"/>
          </a:xfrm>
          <a:prstGeom prst="rect">
            <a:avLst/>
          </a:prstGeom>
        </p:spPr>
      </p:pic>
      <p:sp>
        <p:nvSpPr>
          <p:cNvPr id="14" name="Untertitel 5">
            <a:extLst>
              <a:ext uri="{FF2B5EF4-FFF2-40B4-BE49-F238E27FC236}">
                <a16:creationId xmlns:a16="http://schemas.microsoft.com/office/drawing/2014/main" id="{DDACEBB0-E220-D939-85C4-5C764CB29010}"/>
              </a:ext>
            </a:extLst>
          </p:cNvPr>
          <p:cNvSpPr txBox="1">
            <a:spLocks/>
          </p:cNvSpPr>
          <p:nvPr/>
        </p:nvSpPr>
        <p:spPr>
          <a:xfrm>
            <a:off x="1093186" y="2465744"/>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450" noProof="0"/>
              <a:t>Experiment</a:t>
            </a:r>
          </a:p>
        </p:txBody>
      </p:sp>
      <p:sp>
        <p:nvSpPr>
          <p:cNvPr id="15" name="Untertitel 5">
            <a:extLst>
              <a:ext uri="{FF2B5EF4-FFF2-40B4-BE49-F238E27FC236}">
                <a16:creationId xmlns:a16="http://schemas.microsoft.com/office/drawing/2014/main" id="{D57499F8-5AEE-E51C-D81F-9BBB7D850793}"/>
              </a:ext>
            </a:extLst>
          </p:cNvPr>
          <p:cNvSpPr txBox="1">
            <a:spLocks/>
          </p:cNvSpPr>
          <p:nvPr/>
        </p:nvSpPr>
        <p:spPr>
          <a:xfrm>
            <a:off x="1087234" y="3964497"/>
            <a:ext cx="4237120" cy="9541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400">
                <a:latin typeface="Sofia Sans" panose="020B0604020202020204" charset="0"/>
              </a:rPr>
              <a:t>Aufgaben 3-4:</a:t>
            </a:r>
            <a:r>
              <a:rPr lang="de-DE" sz="1400" b="0">
                <a:latin typeface="Sofia Sans" panose="020B0604020202020204" charset="0"/>
              </a:rPr>
              <a:t> Notiert eure Beobachtungen! 	Öffnet das Arbeitsbuch auf Seite 53.</a:t>
            </a:r>
            <a:endParaRPr lang="de-DE" sz="1400" noProof="0">
              <a:latin typeface="Sofia Sans" panose="020B0604020202020204" charset="0"/>
            </a:endParaRPr>
          </a:p>
        </p:txBody>
      </p:sp>
      <p:sp>
        <p:nvSpPr>
          <p:cNvPr id="16" name="Ellipse 15">
            <a:extLst>
              <a:ext uri="{FF2B5EF4-FFF2-40B4-BE49-F238E27FC236}">
                <a16:creationId xmlns:a16="http://schemas.microsoft.com/office/drawing/2014/main" id="{9891D3F1-3308-E959-37F7-F5B8B5FDCEF5}"/>
              </a:ext>
            </a:extLst>
          </p:cNvPr>
          <p:cNvSpPr>
            <a:spLocks noChangeAspect="1"/>
          </p:cNvSpPr>
          <p:nvPr/>
        </p:nvSpPr>
        <p:spPr>
          <a:xfrm>
            <a:off x="712544" y="3813206"/>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a:p>
        </p:txBody>
      </p:sp>
      <p:pic>
        <p:nvPicPr>
          <p:cNvPr id="17" name="Grafik 16" descr="Skizze mit einfarbiger Füllung">
            <a:extLst>
              <a:ext uri="{FF2B5EF4-FFF2-40B4-BE49-F238E27FC236}">
                <a16:creationId xmlns:a16="http://schemas.microsoft.com/office/drawing/2014/main" id="{051A5DA8-F0B0-3BE4-A197-6CD75ACC76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2975" y="3908650"/>
            <a:ext cx="386034" cy="379044"/>
          </a:xfrm>
          <a:prstGeom prst="rect">
            <a:avLst/>
          </a:prstGeom>
        </p:spPr>
      </p:pic>
      <p:grpSp>
        <p:nvGrpSpPr>
          <p:cNvPr id="3" name="Gruppieren 2">
            <a:extLst>
              <a:ext uri="{FF2B5EF4-FFF2-40B4-BE49-F238E27FC236}">
                <a16:creationId xmlns:a16="http://schemas.microsoft.com/office/drawing/2014/main" id="{F73217F6-5CA7-4862-52B3-AAC83530CDB8}"/>
              </a:ext>
            </a:extLst>
          </p:cNvPr>
          <p:cNvGrpSpPr/>
          <p:nvPr/>
        </p:nvGrpSpPr>
        <p:grpSpPr>
          <a:xfrm>
            <a:off x="8971221" y="0"/>
            <a:ext cx="982865" cy="655243"/>
            <a:chOff x="8971221" y="0"/>
            <a:chExt cx="982865" cy="655243"/>
          </a:xfrm>
        </p:grpSpPr>
        <p:sp>
          <p:nvSpPr>
            <p:cNvPr id="18" name="Rechteck 17">
              <a:extLst>
                <a:ext uri="{FF2B5EF4-FFF2-40B4-BE49-F238E27FC236}">
                  <a16:creationId xmlns:a16="http://schemas.microsoft.com/office/drawing/2014/main" id="{EC4787B9-BE32-2390-244E-03D23C1C0965}"/>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0" name="Grafik 19" descr="Ein Bild, das Grafiken, Schrift, Logo, Kreis enthält.&#10;&#10;KI-generierte Inhalte können fehlerhaft sein.">
              <a:extLst>
                <a:ext uri="{FF2B5EF4-FFF2-40B4-BE49-F238E27FC236}">
                  <a16:creationId xmlns:a16="http://schemas.microsoft.com/office/drawing/2014/main" id="{DBA1DDA3-DB20-29EF-F6B4-79F32AA62C48}"/>
                </a:ext>
              </a:extLst>
            </p:cNvPr>
            <p:cNvPicPr>
              <a:picLocks noChangeAspect="1"/>
            </p:cNvPicPr>
            <p:nvPr/>
          </p:nvPicPr>
          <p:blipFill>
            <a:blip r:embed="rId13"/>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49750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animBg="1"/>
      <p:bldP spid="8" grpId="0"/>
      <p:bldP spid="9" grpId="0"/>
      <p:bldP spid="12" grpId="0" animBg="1"/>
      <p:bldP spid="14" grpId="0"/>
      <p:bldP spid="15" grpId="0"/>
      <p:bldP spid="16" grpId="0" animBg="1"/>
    </p:bldLst>
  </p:timing>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de-DE" noProof="0"/>
              <a:t>Anstellwinkel</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822033" y="1285734"/>
            <a:ext cx="3302094" cy="12581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de-DE" sz="1400" b="1">
                <a:solidFill>
                  <a:schemeClr val="tx1"/>
                </a:solidFill>
              </a:rPr>
              <a:t>Der Anstellwinkel ist der Winkel, in dem ein Rotorblatt im Wind steht:</a:t>
            </a:r>
          </a:p>
          <a:p>
            <a:pPr marL="285750" indent="-285750">
              <a:lnSpc>
                <a:spcPct val="114999"/>
              </a:lnSpc>
              <a:buClrTx/>
              <a:buFont typeface="Arial" panose="020B0604020202020204" pitchFamily="34" charset="0"/>
              <a:buChar char="•"/>
            </a:pPr>
            <a:r>
              <a:rPr lang="de-DE" sz="1400">
                <a:solidFill>
                  <a:schemeClr val="tx1"/>
                </a:solidFill>
              </a:rPr>
              <a:t>Schon kleine Änderungen</a:t>
            </a:r>
            <a:r>
              <a:rPr lang="de-DE">
                <a:solidFill>
                  <a:schemeClr val="tx1"/>
                </a:solidFill>
              </a:rPr>
              <a:t> wirken sich darauf aus, wie viel Wind eingefangen wird.</a:t>
            </a:r>
            <a:endParaRPr lang="de-DE" sz="1400">
              <a:solidFill>
                <a:schemeClr val="tx1"/>
              </a:solidFill>
            </a:endParaRPr>
          </a:p>
          <a:p>
            <a:pPr marL="0" indent="0">
              <a:lnSpc>
                <a:spcPct val="114999"/>
              </a:lnSpc>
              <a:buNone/>
            </a:pPr>
            <a:endParaRPr lang="de-DE" sz="1200" noProof="0">
              <a:solidFill>
                <a:srgbClr val="333333"/>
              </a:solidFill>
            </a:endParaRP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7309" y="200301"/>
            <a:ext cx="591871" cy="591871"/>
          </a:xfrm>
          <a:prstGeom prst="rect">
            <a:avLst/>
          </a:prstGeom>
        </p:spPr>
      </p:pic>
      <p:pic>
        <p:nvPicPr>
          <p:cNvPr id="4" name="Grafik 3" descr="Trigonometrie Silhouette">
            <a:extLst>
              <a:ext uri="{FF2B5EF4-FFF2-40B4-BE49-F238E27FC236}">
                <a16:creationId xmlns:a16="http://schemas.microsoft.com/office/drawing/2014/main" id="{FA620B0F-B1C3-68AA-B92D-B9503A94A2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36716" y="3094873"/>
            <a:ext cx="1460190" cy="1460190"/>
          </a:xfrm>
          <a:prstGeom prst="rect">
            <a:avLst/>
          </a:prstGeom>
        </p:spPr>
      </p:pic>
      <p:sp>
        <p:nvSpPr>
          <p:cNvPr id="8" name="Untertitel 5">
            <a:extLst>
              <a:ext uri="{FF2B5EF4-FFF2-40B4-BE49-F238E27FC236}">
                <a16:creationId xmlns:a16="http://schemas.microsoft.com/office/drawing/2014/main" id="{65F625A0-F523-83CA-E672-7B20B5FC5625}"/>
              </a:ext>
            </a:extLst>
          </p:cNvPr>
          <p:cNvSpPr txBox="1">
            <a:spLocks/>
          </p:cNvSpPr>
          <p:nvPr/>
        </p:nvSpPr>
        <p:spPr>
          <a:xfrm>
            <a:off x="1093826" y="3248530"/>
            <a:ext cx="4292365" cy="10285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400">
                <a:latin typeface="Sofia Sans"/>
              </a:rPr>
              <a:t>Aufgabe 1 (Partnerarbeit): </a:t>
            </a:r>
            <a:r>
              <a:rPr lang="de-DE" sz="1400" b="0">
                <a:latin typeface="Sofia Sans"/>
              </a:rPr>
              <a:t>: Welches Bauteil einer Windkraftanlage sorgt dafür, dass der Anstellwinkel richtig eingestellt ist?</a:t>
            </a:r>
          </a:p>
          <a:p>
            <a:r>
              <a:rPr lang="de-DE" sz="1400" b="0" noProof="0">
                <a:latin typeface="Sofia Sans"/>
              </a:rPr>
              <a:t>	</a:t>
            </a:r>
            <a:r>
              <a:rPr lang="de-DE" sz="1400" b="0">
                <a:latin typeface="Sofia Sans"/>
              </a:rPr>
              <a:t>Öffnet euer Arbeitsbuch auf Seite 54.</a:t>
            </a:r>
            <a:endParaRPr lang="de-DE" sz="1400" noProof="0">
              <a:latin typeface="Sofia Sans"/>
            </a:endParaRPr>
          </a:p>
        </p:txBody>
      </p:sp>
      <p:sp>
        <p:nvSpPr>
          <p:cNvPr id="9" name="Ellipse 8">
            <a:extLst>
              <a:ext uri="{FF2B5EF4-FFF2-40B4-BE49-F238E27FC236}">
                <a16:creationId xmlns:a16="http://schemas.microsoft.com/office/drawing/2014/main" id="{D1DF8FD1-2D99-60D8-B2CE-7A616E4FA7ED}"/>
              </a:ext>
            </a:extLst>
          </p:cNvPr>
          <p:cNvSpPr>
            <a:spLocks noChangeAspect="1"/>
          </p:cNvSpPr>
          <p:nvPr/>
        </p:nvSpPr>
        <p:spPr>
          <a:xfrm>
            <a:off x="719137" y="3138399"/>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a:p>
        </p:txBody>
      </p:sp>
      <p:pic>
        <p:nvPicPr>
          <p:cNvPr id="11" name="Grafik 10" descr="Skizze mit einfarbiger Füllung">
            <a:extLst>
              <a:ext uri="{FF2B5EF4-FFF2-40B4-BE49-F238E27FC236}">
                <a16:creationId xmlns:a16="http://schemas.microsoft.com/office/drawing/2014/main" id="{8025E0BD-CF98-68E0-88CB-FB70D41972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9568" y="3233843"/>
            <a:ext cx="386034" cy="379044"/>
          </a:xfrm>
          <a:prstGeom prst="rect">
            <a:avLst/>
          </a:prstGeom>
        </p:spPr>
      </p:pic>
      <p:pic>
        <p:nvPicPr>
          <p:cNvPr id="12" name="Grafik 3" descr="Würfel Silhouette">
            <a:extLst>
              <a:ext uri="{FF2B5EF4-FFF2-40B4-BE49-F238E27FC236}">
                <a16:creationId xmlns:a16="http://schemas.microsoft.com/office/drawing/2014/main" id="{42E2899C-D1B0-5AC7-48C8-70D528A96EC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59826" y="3155687"/>
            <a:ext cx="914400" cy="914400"/>
          </a:xfrm>
          <a:prstGeom prst="rect">
            <a:avLst/>
          </a:prstGeom>
        </p:spPr>
      </p:pic>
      <p:pic>
        <p:nvPicPr>
          <p:cNvPr id="5" name="Grafik 4">
            <a:extLst>
              <a:ext uri="{FF2B5EF4-FFF2-40B4-BE49-F238E27FC236}">
                <a16:creationId xmlns:a16="http://schemas.microsoft.com/office/drawing/2014/main" id="{5A63CD98-80D0-D782-0DC5-FEFE44FD253E}"/>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4989175" y="1287518"/>
            <a:ext cx="3107731" cy="1400590"/>
          </a:xfrm>
          <a:prstGeom prst="rect">
            <a:avLst/>
          </a:prstGeom>
        </p:spPr>
      </p:pic>
    </p:spTree>
    <p:extLst>
      <p:ext uri="{BB962C8B-B14F-4D97-AF65-F5344CB8AC3E}">
        <p14:creationId xmlns:p14="http://schemas.microsoft.com/office/powerpoint/2010/main" val="22287784"/>
      </p:ext>
    </p:extLst>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de-DE" noProof="0"/>
              <a:t>Die Funktion der Heckflosse</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718760" y="1285734"/>
            <a:ext cx="4564934" cy="37022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de-DE">
                <a:solidFill>
                  <a:srgbClr val="333333"/>
                </a:solidFill>
              </a:rPr>
              <a:t>Die Heckflosse sorgt dafür, dass sich die Windturbine zum Wind ausrichtet</a:t>
            </a:r>
          </a:p>
          <a:p>
            <a:pPr marL="285750" indent="-285750">
              <a:lnSpc>
                <a:spcPct val="114999"/>
              </a:lnSpc>
              <a:buClrTx/>
              <a:buFont typeface="Arial" panose="020B0604020202020204" pitchFamily="34" charset="0"/>
              <a:buChar char="•"/>
            </a:pPr>
            <a:r>
              <a:rPr lang="de-DE" noProof="0">
                <a:solidFill>
                  <a:srgbClr val="333333"/>
                </a:solidFill>
              </a:rPr>
              <a:t>Trifft der Wind seitlich auf die Heckflosse, dreht sich die Turbine.</a:t>
            </a:r>
          </a:p>
          <a:p>
            <a:pPr marL="285750" indent="-285750">
              <a:lnSpc>
                <a:spcPct val="114999"/>
              </a:lnSpc>
              <a:buClrTx/>
              <a:buFont typeface="Arial" panose="020B0604020202020204" pitchFamily="34" charset="0"/>
              <a:buChar char="•"/>
            </a:pPr>
            <a:r>
              <a:rPr lang="de-DE" noProof="0">
                <a:solidFill>
                  <a:srgbClr val="333333"/>
                </a:solidFill>
              </a:rPr>
              <a:t>So steht sie wieder direkt im Wind.</a:t>
            </a:r>
          </a:p>
          <a:p>
            <a:pPr marL="285750" indent="-285750">
              <a:lnSpc>
                <a:spcPct val="114999"/>
              </a:lnSpc>
              <a:buClrTx/>
              <a:buFont typeface="Arial" panose="020B0604020202020204" pitchFamily="34" charset="0"/>
              <a:buChar char="•"/>
            </a:pPr>
            <a:r>
              <a:rPr lang="de-DE" noProof="0">
                <a:solidFill>
                  <a:srgbClr val="333333"/>
                </a:solidFill>
              </a:rPr>
              <a:t>Das ist ähnlich wie bei einer Fahne im Wind.</a:t>
            </a:r>
          </a:p>
          <a:p>
            <a:pPr marL="285750" indent="-285750">
              <a:lnSpc>
                <a:spcPct val="114999"/>
              </a:lnSpc>
              <a:buClrTx/>
              <a:buFont typeface="Arial" panose="020B0604020202020204" pitchFamily="34" charset="0"/>
              <a:buChar char="•"/>
            </a:pPr>
            <a:endParaRPr lang="de-DE" noProof="0">
              <a:solidFill>
                <a:srgbClr val="333333"/>
              </a:solidFill>
            </a:endParaRPr>
          </a:p>
          <a:p>
            <a:pPr marL="0" indent="0">
              <a:lnSpc>
                <a:spcPct val="114999"/>
              </a:lnSpc>
              <a:buClrTx/>
              <a:buNone/>
            </a:pPr>
            <a:endParaRPr lang="de-DE" noProof="0">
              <a:solidFill>
                <a:srgbClr val="333333"/>
              </a:solidFill>
            </a:endParaRPr>
          </a:p>
          <a:p>
            <a:pPr marL="0" indent="0">
              <a:lnSpc>
                <a:spcPct val="114999"/>
              </a:lnSpc>
              <a:buNone/>
            </a:pPr>
            <a:endParaRPr lang="de-DE" noProof="0">
              <a:solidFill>
                <a:srgbClr val="333333"/>
              </a:solidFill>
            </a:endParaRPr>
          </a:p>
          <a:p>
            <a:pPr marL="0" indent="0">
              <a:lnSpc>
                <a:spcPct val="114999"/>
              </a:lnSpc>
              <a:buNone/>
            </a:pPr>
            <a:endParaRPr lang="de-DE" sz="1200" noProof="0">
              <a:solidFill>
                <a:srgbClr val="333333"/>
              </a:solidFill>
            </a:endParaRP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7309" y="200301"/>
            <a:ext cx="591871" cy="591871"/>
          </a:xfrm>
          <a:prstGeom prst="rect">
            <a:avLst/>
          </a:prstGeom>
        </p:spPr>
      </p:pic>
      <p:sp>
        <p:nvSpPr>
          <p:cNvPr id="7" name="Ellipse 6">
            <a:extLst>
              <a:ext uri="{FF2B5EF4-FFF2-40B4-BE49-F238E27FC236}">
                <a16:creationId xmlns:a16="http://schemas.microsoft.com/office/drawing/2014/main" id="{6A6427F5-3838-64E4-6325-82F82DBF050A}"/>
              </a:ext>
            </a:extLst>
          </p:cNvPr>
          <p:cNvSpPr>
            <a:spLocks noChangeAspect="1"/>
          </p:cNvSpPr>
          <p:nvPr/>
        </p:nvSpPr>
        <p:spPr>
          <a:xfrm>
            <a:off x="718760" y="2955714"/>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15544"/>
              </a:solidFill>
              <a:effectLst/>
              <a:uLnTx/>
              <a:uFillTx/>
              <a:latin typeface="Arial"/>
              <a:ea typeface="+mn-ea"/>
              <a:cs typeface="+mn-cs"/>
            </a:endParaRPr>
          </a:p>
        </p:txBody>
      </p:sp>
      <p:pic>
        <p:nvPicPr>
          <p:cNvPr id="8" name="Grafik 7" descr="Lupe mit einfarbiger Füllung">
            <a:extLst>
              <a:ext uri="{FF2B5EF4-FFF2-40B4-BE49-F238E27FC236}">
                <a16:creationId xmlns:a16="http://schemas.microsoft.com/office/drawing/2014/main" id="{D24FB883-8F01-9011-1A7C-4A368B2B49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0986" y="3038314"/>
            <a:ext cx="324000" cy="324000"/>
          </a:xfrm>
          <a:prstGeom prst="rect">
            <a:avLst/>
          </a:prstGeom>
        </p:spPr>
      </p:pic>
      <p:sp>
        <p:nvSpPr>
          <p:cNvPr id="9" name="Untertitel 5">
            <a:extLst>
              <a:ext uri="{FF2B5EF4-FFF2-40B4-BE49-F238E27FC236}">
                <a16:creationId xmlns:a16="http://schemas.microsoft.com/office/drawing/2014/main" id="{4FAB701C-F7F7-AD0A-2FDB-05CD57F99C5D}"/>
              </a:ext>
            </a:extLst>
          </p:cNvPr>
          <p:cNvSpPr txBox="1">
            <a:spLocks/>
          </p:cNvSpPr>
          <p:nvPr/>
        </p:nvSpPr>
        <p:spPr>
          <a:xfrm>
            <a:off x="1077070" y="2998942"/>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450" noProof="0"/>
              <a:t>Experiment</a:t>
            </a:r>
          </a:p>
        </p:txBody>
      </p:sp>
      <p:sp>
        <p:nvSpPr>
          <p:cNvPr id="11" name="Untertitel 5">
            <a:extLst>
              <a:ext uri="{FF2B5EF4-FFF2-40B4-BE49-F238E27FC236}">
                <a16:creationId xmlns:a16="http://schemas.microsoft.com/office/drawing/2014/main" id="{FEE43E83-954E-0144-30AC-D556978BD81B}"/>
              </a:ext>
            </a:extLst>
          </p:cNvPr>
          <p:cNvSpPr txBox="1">
            <a:spLocks/>
          </p:cNvSpPr>
          <p:nvPr/>
        </p:nvSpPr>
        <p:spPr>
          <a:xfrm>
            <a:off x="1124986" y="4189959"/>
            <a:ext cx="6340526" cy="89308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400">
                <a:latin typeface="Sofia Sans"/>
              </a:rPr>
              <a:t>Aufgaben 1</a:t>
            </a:r>
            <a:r>
              <a:rPr lang="de-DE" sz="1200">
                <a:latin typeface="Sofia Sans"/>
              </a:rPr>
              <a:t>–</a:t>
            </a:r>
            <a:r>
              <a:rPr lang="de-DE" sz="1400">
                <a:latin typeface="Sofia Sans"/>
              </a:rPr>
              <a:t>3:</a:t>
            </a:r>
            <a:r>
              <a:rPr lang="de-DE" sz="1400" b="0">
                <a:latin typeface="Sofia Sans"/>
              </a:rPr>
              <a:t> Notiert eure Beobachtungen!</a:t>
            </a:r>
          </a:p>
          <a:p>
            <a:r>
              <a:rPr lang="de-DE" sz="1400" b="0">
                <a:latin typeface="Sofia Sans"/>
              </a:rPr>
              <a:t>		Öffnet euer Arbeitsbuch auf Seite 56.</a:t>
            </a:r>
          </a:p>
          <a:p>
            <a:r>
              <a:rPr lang="de-DE" sz="1400" b="0" noProof="0">
                <a:latin typeface="Sofia Sans"/>
              </a:rPr>
              <a:t>		</a:t>
            </a:r>
            <a:r>
              <a:rPr lang="de-DE" sz="1400" b="0">
                <a:latin typeface="Sofia Sans"/>
              </a:rPr>
              <a:t>Testet anschließend euer Wissen auf Seite 58.</a:t>
            </a:r>
            <a:endParaRPr lang="de-DE" sz="1400" noProof="0">
              <a:latin typeface="Sofia Sans"/>
            </a:endParaRPr>
          </a:p>
        </p:txBody>
      </p:sp>
      <p:sp>
        <p:nvSpPr>
          <p:cNvPr id="12" name="Ellipse 11">
            <a:extLst>
              <a:ext uri="{FF2B5EF4-FFF2-40B4-BE49-F238E27FC236}">
                <a16:creationId xmlns:a16="http://schemas.microsoft.com/office/drawing/2014/main" id="{207E1A26-AA35-985E-4F89-D228880B9AC4}"/>
              </a:ext>
            </a:extLst>
          </p:cNvPr>
          <p:cNvSpPr>
            <a:spLocks noChangeAspect="1"/>
          </p:cNvSpPr>
          <p:nvPr/>
        </p:nvSpPr>
        <p:spPr>
          <a:xfrm>
            <a:off x="750296" y="4079828"/>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a:p>
        </p:txBody>
      </p:sp>
      <p:pic>
        <p:nvPicPr>
          <p:cNvPr id="13" name="Grafik 12" descr="Skizze mit einfarbiger Füllung">
            <a:extLst>
              <a:ext uri="{FF2B5EF4-FFF2-40B4-BE49-F238E27FC236}">
                <a16:creationId xmlns:a16="http://schemas.microsoft.com/office/drawing/2014/main" id="{4E1E4887-4515-2504-2C49-92266D417A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0727" y="4175272"/>
            <a:ext cx="386034" cy="379044"/>
          </a:xfrm>
          <a:prstGeom prst="rect">
            <a:avLst/>
          </a:prstGeom>
        </p:spPr>
      </p:pic>
      <p:sp>
        <p:nvSpPr>
          <p:cNvPr id="14" name="Google Shape;362;p27">
            <a:extLst>
              <a:ext uri="{FF2B5EF4-FFF2-40B4-BE49-F238E27FC236}">
                <a16:creationId xmlns:a16="http://schemas.microsoft.com/office/drawing/2014/main" id="{0ACB553F-F6C4-EBC7-6465-010F7B75D842}"/>
              </a:ext>
            </a:extLst>
          </p:cNvPr>
          <p:cNvSpPr txBox="1">
            <a:spLocks/>
          </p:cNvSpPr>
          <p:nvPr/>
        </p:nvSpPr>
        <p:spPr>
          <a:xfrm>
            <a:off x="1015523" y="3434754"/>
            <a:ext cx="4433245" cy="711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de-DE" sz="1400" b="0">
                <a:latin typeface="Sofia Sans"/>
              </a:rPr>
              <a:t>Testet die Wirkung der Heckflosse!</a:t>
            </a:r>
          </a:p>
          <a:p>
            <a:r>
              <a:rPr lang="de-DE" sz="1400" b="0">
                <a:latin typeface="Sofia Sans"/>
              </a:rPr>
              <a:t>Öffnet euer Arbeitsbuch auf Seite 55.</a:t>
            </a:r>
            <a:endParaRPr lang="de-DE" sz="1400" b="0">
              <a:latin typeface="Sofia Sans" panose="020B0604020202020204" charset="0"/>
            </a:endParaRPr>
          </a:p>
        </p:txBody>
      </p:sp>
      <p:pic>
        <p:nvPicPr>
          <p:cNvPr id="15" name="Grafik 14">
            <a:extLst>
              <a:ext uri="{FF2B5EF4-FFF2-40B4-BE49-F238E27FC236}">
                <a16:creationId xmlns:a16="http://schemas.microsoft.com/office/drawing/2014/main" id="{237E3E20-F82E-6F3E-8216-87B16DCB9A1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87857" y="674073"/>
            <a:ext cx="1930190" cy="2359741"/>
          </a:xfrm>
          <a:prstGeom prst="rect">
            <a:avLst/>
          </a:prstGeom>
        </p:spPr>
      </p:pic>
      <p:pic>
        <p:nvPicPr>
          <p:cNvPr id="16" name="Grafik 15" descr="Würfel Silhouette">
            <a:extLst>
              <a:ext uri="{FF2B5EF4-FFF2-40B4-BE49-F238E27FC236}">
                <a16:creationId xmlns:a16="http://schemas.microsoft.com/office/drawing/2014/main" id="{BC0EA361-23B4-3DB7-7035-11DACC4474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14800" y="3001533"/>
            <a:ext cx="914400" cy="914400"/>
          </a:xfrm>
          <a:prstGeom prst="rect">
            <a:avLst/>
          </a:prstGeom>
        </p:spPr>
      </p:pic>
      <p:sp>
        <p:nvSpPr>
          <p:cNvPr id="17" name="Google Shape;363;p27">
            <a:extLst>
              <a:ext uri="{FF2B5EF4-FFF2-40B4-BE49-F238E27FC236}">
                <a16:creationId xmlns:a16="http://schemas.microsoft.com/office/drawing/2014/main" id="{9ADB5CFF-3EE3-4215-A934-BB4E2DB62564}"/>
              </a:ext>
            </a:extLst>
          </p:cNvPr>
          <p:cNvSpPr txBox="1">
            <a:spLocks/>
          </p:cNvSpPr>
          <p:nvPr/>
        </p:nvSpPr>
        <p:spPr>
          <a:xfrm>
            <a:off x="5365920" y="3030398"/>
            <a:ext cx="3161678" cy="76752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defTabSz="1219170">
              <a:lnSpc>
                <a:spcPct val="114999"/>
              </a:lnSpc>
              <a:buClr>
                <a:srgbClr val="63AA8A"/>
              </a:buClr>
              <a:buNone/>
            </a:pPr>
            <a:endParaRPr lang="de-DE" kern="0">
              <a:solidFill>
                <a:srgbClr val="333333"/>
              </a:solidFill>
            </a:endParaRPr>
          </a:p>
        </p:txBody>
      </p:sp>
      <p:sp>
        <p:nvSpPr>
          <p:cNvPr id="18" name="Rechteck: eine Ecke abgeschnitten 17">
            <a:extLst>
              <a:ext uri="{FF2B5EF4-FFF2-40B4-BE49-F238E27FC236}">
                <a16:creationId xmlns:a16="http://schemas.microsoft.com/office/drawing/2014/main" id="{CDE437D1-0A94-89B9-8E53-74CBEBCB5B28}"/>
              </a:ext>
            </a:extLst>
          </p:cNvPr>
          <p:cNvSpPr/>
          <p:nvPr/>
        </p:nvSpPr>
        <p:spPr>
          <a:xfrm>
            <a:off x="5419701" y="3139036"/>
            <a:ext cx="3266502" cy="893086"/>
          </a:xfrm>
          <a:prstGeom prst="snip1Rect">
            <a:avLst/>
          </a:prstGeom>
          <a:solidFill>
            <a:srgbClr val="F2F3F3"/>
          </a:solidFill>
          <a:ln>
            <a:solidFill>
              <a:srgbClr val="C7CDC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342900" indent="-342900" defTabSz="1219170">
              <a:lnSpc>
                <a:spcPct val="114999"/>
              </a:lnSpc>
              <a:buClrTx/>
              <a:buFont typeface="Arial" panose="020B0604020202020204" pitchFamily="34" charset="0"/>
              <a:buChar char="•"/>
            </a:pPr>
            <a:r>
              <a:rPr lang="de-DE" sz="1200" b="1">
                <a:solidFill>
                  <a:srgbClr val="333333"/>
                </a:solidFill>
                <a:latin typeface="Sofia Sans" panose="020B0604020202020204" charset="0"/>
              </a:rPr>
              <a:t>Wirkt</a:t>
            </a:r>
            <a:r>
              <a:rPr lang="de-DE" sz="1200">
                <a:solidFill>
                  <a:srgbClr val="333333"/>
                </a:solidFill>
                <a:latin typeface="Sofia Sans" panose="020B0604020202020204" charset="0"/>
              </a:rPr>
              <a:t>, wenn </a:t>
            </a:r>
            <a:r>
              <a:rPr lang="de-DE" sz="1200" b="1">
                <a:solidFill>
                  <a:srgbClr val="333333"/>
                </a:solidFill>
                <a:latin typeface="Sofia Sans" panose="020B0604020202020204" charset="0"/>
              </a:rPr>
              <a:t>senkrecht</a:t>
            </a:r>
            <a:r>
              <a:rPr lang="de-DE" sz="1200">
                <a:solidFill>
                  <a:srgbClr val="333333"/>
                </a:solidFill>
                <a:latin typeface="Sofia Sans" panose="020B0604020202020204" charset="0"/>
              </a:rPr>
              <a:t> zur Windrichtung</a:t>
            </a:r>
          </a:p>
          <a:p>
            <a:pPr marL="342900" indent="-342900" defTabSz="1219170">
              <a:lnSpc>
                <a:spcPct val="114999"/>
              </a:lnSpc>
              <a:buClrTx/>
              <a:buFont typeface="Arial" panose="020B0604020202020204" pitchFamily="34" charset="0"/>
              <a:buChar char="•"/>
            </a:pPr>
            <a:r>
              <a:rPr lang="de-DE" sz="1200" b="1">
                <a:solidFill>
                  <a:srgbClr val="333333"/>
                </a:solidFill>
                <a:latin typeface="Sofia Sans" panose="020B0604020202020204" charset="0"/>
              </a:rPr>
              <a:t>Wirkt nicht</a:t>
            </a:r>
            <a:r>
              <a:rPr lang="de-DE" sz="1200">
                <a:solidFill>
                  <a:srgbClr val="333333"/>
                </a:solidFill>
                <a:latin typeface="Sofia Sans" panose="020B0604020202020204" charset="0"/>
              </a:rPr>
              <a:t>, wenn </a:t>
            </a:r>
            <a:r>
              <a:rPr lang="de-DE" sz="1200" b="1">
                <a:solidFill>
                  <a:srgbClr val="333333"/>
                </a:solidFill>
                <a:latin typeface="Sofia Sans" panose="020B0604020202020204" charset="0"/>
              </a:rPr>
              <a:t>waagerecht</a:t>
            </a:r>
            <a:r>
              <a:rPr lang="de-DE" sz="1200">
                <a:solidFill>
                  <a:srgbClr val="333333"/>
                </a:solidFill>
                <a:latin typeface="Sofia Sans" panose="020B0604020202020204" charset="0"/>
              </a:rPr>
              <a:t> zur Windrichtung</a:t>
            </a:r>
          </a:p>
        </p:txBody>
      </p:sp>
    </p:spTree>
    <p:extLst>
      <p:ext uri="{BB962C8B-B14F-4D97-AF65-F5344CB8AC3E}">
        <p14:creationId xmlns:p14="http://schemas.microsoft.com/office/powerpoint/2010/main" val="2471492575"/>
      </p:ext>
    </p:extLst>
  </p:cSld>
  <p:clrMapOvr>
    <a:masterClrMapping/>
  </p:clrMapOvr>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de-DE" noProof="0"/>
              <a:t>Änderung des Rotorblattwinkels</a:t>
            </a:r>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697202" y="1448370"/>
            <a:ext cx="4668718" cy="11233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de-DE" b="1" noProof="0">
                <a:solidFill>
                  <a:srgbClr val="333333"/>
                </a:solidFill>
              </a:rPr>
              <a:t>Der Blattwinkel beschreibt, wie stark ein Rotorblatt in den Wind gedreht ist:</a:t>
            </a:r>
          </a:p>
          <a:p>
            <a:pPr marL="285750" indent="-285750">
              <a:lnSpc>
                <a:spcPct val="114999"/>
              </a:lnSpc>
              <a:buClrTx/>
              <a:buFont typeface="Arial" panose="020B0604020202020204" pitchFamily="34" charset="0"/>
              <a:buChar char="•"/>
            </a:pPr>
            <a:r>
              <a:rPr lang="de-DE">
                <a:solidFill>
                  <a:schemeClr val="tx1"/>
                </a:solidFill>
              </a:rPr>
              <a:t>Nur mit dem passenden Winkel arbeitet das Rotorblatt effizient.</a:t>
            </a:r>
          </a:p>
          <a:p>
            <a:pPr marL="285750" indent="-285750">
              <a:lnSpc>
                <a:spcPct val="114999"/>
              </a:lnSpc>
              <a:buClrTx/>
              <a:buFont typeface="Arial" panose="020B0604020202020204" pitchFamily="34" charset="0"/>
              <a:buChar char="•"/>
            </a:pPr>
            <a:r>
              <a:rPr lang="de-DE">
                <a:solidFill>
                  <a:schemeClr val="tx1"/>
                </a:solidFill>
              </a:rPr>
              <a:t>Ist der Winkel zu groß oder zu klein, sinkt die Leistung.</a:t>
            </a:r>
          </a:p>
          <a:p>
            <a:pPr marL="0" indent="0">
              <a:lnSpc>
                <a:spcPct val="114999"/>
              </a:lnSpc>
              <a:buNone/>
            </a:pPr>
            <a:endParaRPr lang="de-DE" noProof="0"/>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53598" y="454942"/>
            <a:ext cx="591871" cy="591871"/>
          </a:xfrm>
          <a:prstGeom prst="rect">
            <a:avLst/>
          </a:prstGeom>
        </p:spPr>
      </p:pic>
      <p:sp>
        <p:nvSpPr>
          <p:cNvPr id="2" name="Ellipse 1">
            <a:extLst>
              <a:ext uri="{FF2B5EF4-FFF2-40B4-BE49-F238E27FC236}">
                <a16:creationId xmlns:a16="http://schemas.microsoft.com/office/drawing/2014/main" id="{56B1E55B-8D18-8938-0E34-DAC7F2B25E25}"/>
              </a:ext>
            </a:extLst>
          </p:cNvPr>
          <p:cNvSpPr>
            <a:spLocks noChangeAspect="1"/>
          </p:cNvSpPr>
          <p:nvPr/>
        </p:nvSpPr>
        <p:spPr>
          <a:xfrm>
            <a:off x="718760" y="2937666"/>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15544"/>
              </a:solidFill>
              <a:effectLst/>
              <a:uLnTx/>
              <a:uFillTx/>
              <a:latin typeface="Arial"/>
              <a:ea typeface="+mn-ea"/>
              <a:cs typeface="+mn-cs"/>
            </a:endParaRPr>
          </a:p>
        </p:txBody>
      </p:sp>
      <p:pic>
        <p:nvPicPr>
          <p:cNvPr id="4" name="Grafik 3" descr="Lupe mit einfarbiger Füllung">
            <a:extLst>
              <a:ext uri="{FF2B5EF4-FFF2-40B4-BE49-F238E27FC236}">
                <a16:creationId xmlns:a16="http://schemas.microsoft.com/office/drawing/2014/main" id="{28180EB8-F887-FAFB-E241-1ECA5EB0BD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0986" y="3020266"/>
            <a:ext cx="324000" cy="324000"/>
          </a:xfrm>
          <a:prstGeom prst="rect">
            <a:avLst/>
          </a:prstGeom>
        </p:spPr>
      </p:pic>
      <p:sp>
        <p:nvSpPr>
          <p:cNvPr id="8" name="Untertitel 5">
            <a:extLst>
              <a:ext uri="{FF2B5EF4-FFF2-40B4-BE49-F238E27FC236}">
                <a16:creationId xmlns:a16="http://schemas.microsoft.com/office/drawing/2014/main" id="{395967F2-ECF5-921A-E302-867FA95519D7}"/>
              </a:ext>
            </a:extLst>
          </p:cNvPr>
          <p:cNvSpPr txBox="1">
            <a:spLocks/>
          </p:cNvSpPr>
          <p:nvPr/>
        </p:nvSpPr>
        <p:spPr>
          <a:xfrm>
            <a:off x="1069119" y="2972945"/>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450" noProof="0"/>
              <a:t>Experiment</a:t>
            </a:r>
          </a:p>
        </p:txBody>
      </p:sp>
      <p:sp>
        <p:nvSpPr>
          <p:cNvPr id="9" name="Untertitel 5">
            <a:extLst>
              <a:ext uri="{FF2B5EF4-FFF2-40B4-BE49-F238E27FC236}">
                <a16:creationId xmlns:a16="http://schemas.microsoft.com/office/drawing/2014/main" id="{EDE9C288-5FBC-CC67-B65F-3AC0CDFCF5B5}"/>
              </a:ext>
            </a:extLst>
          </p:cNvPr>
          <p:cNvSpPr txBox="1">
            <a:spLocks/>
          </p:cNvSpPr>
          <p:nvPr/>
        </p:nvSpPr>
        <p:spPr>
          <a:xfrm>
            <a:off x="1124986" y="4322985"/>
            <a:ext cx="6340526" cy="89308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400">
                <a:latin typeface="Sofia Sans"/>
              </a:rPr>
              <a:t>Aufgabe 1</a:t>
            </a:r>
            <a:r>
              <a:rPr lang="de-DE" sz="1200">
                <a:latin typeface="Sofia Sans"/>
              </a:rPr>
              <a:t>: </a:t>
            </a:r>
            <a:r>
              <a:rPr lang="de-DE" sz="1400" b="0">
                <a:latin typeface="Sofia Sans"/>
              </a:rPr>
              <a:t>Notiert eure Beobachtungen!</a:t>
            </a:r>
          </a:p>
          <a:p>
            <a:r>
              <a:rPr lang="de-DE" sz="1400" b="0">
                <a:latin typeface="Sofia Sans"/>
              </a:rPr>
              <a:t>		 Öffnet euer Arbeitsbuch auf Seite 60.</a:t>
            </a:r>
          </a:p>
          <a:p>
            <a:r>
              <a:rPr lang="de-DE" sz="1400" b="0" noProof="0">
                <a:latin typeface="Sofia Sans"/>
              </a:rPr>
              <a:t>		</a:t>
            </a:r>
            <a:endParaRPr lang="de-DE" sz="1400" noProof="0">
              <a:latin typeface="Sofia Sans"/>
            </a:endParaRPr>
          </a:p>
        </p:txBody>
      </p:sp>
      <p:sp>
        <p:nvSpPr>
          <p:cNvPr id="11" name="Ellipse 10">
            <a:extLst>
              <a:ext uri="{FF2B5EF4-FFF2-40B4-BE49-F238E27FC236}">
                <a16:creationId xmlns:a16="http://schemas.microsoft.com/office/drawing/2014/main" id="{430E1DF4-003E-7744-FD61-B6165718787E}"/>
              </a:ext>
            </a:extLst>
          </p:cNvPr>
          <p:cNvSpPr>
            <a:spLocks noChangeAspect="1"/>
          </p:cNvSpPr>
          <p:nvPr/>
        </p:nvSpPr>
        <p:spPr>
          <a:xfrm>
            <a:off x="750296" y="4212854"/>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a:p>
        </p:txBody>
      </p:sp>
      <p:pic>
        <p:nvPicPr>
          <p:cNvPr id="12" name="Grafik 11" descr="Skizze mit einfarbiger Füllung">
            <a:extLst>
              <a:ext uri="{FF2B5EF4-FFF2-40B4-BE49-F238E27FC236}">
                <a16:creationId xmlns:a16="http://schemas.microsoft.com/office/drawing/2014/main" id="{B20248D7-86B9-6EF4-D610-95FF937BCD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0727" y="4308298"/>
            <a:ext cx="386034" cy="379044"/>
          </a:xfrm>
          <a:prstGeom prst="rect">
            <a:avLst/>
          </a:prstGeom>
        </p:spPr>
      </p:pic>
      <p:sp>
        <p:nvSpPr>
          <p:cNvPr id="13" name="Google Shape;362;p27">
            <a:extLst>
              <a:ext uri="{FF2B5EF4-FFF2-40B4-BE49-F238E27FC236}">
                <a16:creationId xmlns:a16="http://schemas.microsoft.com/office/drawing/2014/main" id="{7746B3D3-7FC2-2C40-C84A-3AE064C4D8DA}"/>
              </a:ext>
            </a:extLst>
          </p:cNvPr>
          <p:cNvSpPr txBox="1">
            <a:spLocks/>
          </p:cNvSpPr>
          <p:nvPr/>
        </p:nvSpPr>
        <p:spPr>
          <a:xfrm>
            <a:off x="1015523" y="3488266"/>
            <a:ext cx="4433245" cy="711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de-DE" sz="1400" b="0">
                <a:latin typeface="Sofia Sans"/>
              </a:rPr>
              <a:t>Lasst uns verschiedene Blattwinkel ausprobieren!</a:t>
            </a:r>
          </a:p>
          <a:p>
            <a:r>
              <a:rPr lang="de-DE" sz="1400" b="0">
                <a:latin typeface="Sofia Sans"/>
              </a:rPr>
              <a:t>Öffnet euer Arbeitsbuch auf Seite 59.</a:t>
            </a:r>
            <a:endParaRPr lang="de-DE" sz="1400" b="0">
              <a:latin typeface="Sofia Sans" panose="020B0604020202020204" charset="0"/>
            </a:endParaRPr>
          </a:p>
        </p:txBody>
      </p:sp>
      <p:pic>
        <p:nvPicPr>
          <p:cNvPr id="14" name="Grafik 13" descr="Würfel Silhouette">
            <a:extLst>
              <a:ext uri="{FF2B5EF4-FFF2-40B4-BE49-F238E27FC236}">
                <a16:creationId xmlns:a16="http://schemas.microsoft.com/office/drawing/2014/main" id="{F699261B-B42D-13DD-E39E-5C35570263E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25707" y="3811082"/>
            <a:ext cx="1260867" cy="1260867"/>
          </a:xfrm>
          <a:prstGeom prst="rect">
            <a:avLst/>
          </a:prstGeom>
        </p:spPr>
      </p:pic>
      <p:sp>
        <p:nvSpPr>
          <p:cNvPr id="15" name="Google Shape;363;p27">
            <a:extLst>
              <a:ext uri="{FF2B5EF4-FFF2-40B4-BE49-F238E27FC236}">
                <a16:creationId xmlns:a16="http://schemas.microsoft.com/office/drawing/2014/main" id="{B17559DF-1AD5-83C9-3D3F-A4613B31626B}"/>
              </a:ext>
            </a:extLst>
          </p:cNvPr>
          <p:cNvSpPr txBox="1">
            <a:spLocks/>
          </p:cNvSpPr>
          <p:nvPr/>
        </p:nvSpPr>
        <p:spPr>
          <a:xfrm>
            <a:off x="5365920" y="3161026"/>
            <a:ext cx="3161678" cy="76752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defTabSz="1219170">
              <a:lnSpc>
                <a:spcPct val="114999"/>
              </a:lnSpc>
              <a:buClr>
                <a:srgbClr val="63AA8A"/>
              </a:buClr>
              <a:buNone/>
            </a:pPr>
            <a:endParaRPr lang="de-DE" kern="0">
              <a:solidFill>
                <a:srgbClr val="333333"/>
              </a:solidFill>
            </a:endParaRPr>
          </a:p>
        </p:txBody>
      </p:sp>
      <p:grpSp>
        <p:nvGrpSpPr>
          <p:cNvPr id="16" name="Group 15">
            <a:extLst>
              <a:ext uri="{FF2B5EF4-FFF2-40B4-BE49-F238E27FC236}">
                <a16:creationId xmlns:a16="http://schemas.microsoft.com/office/drawing/2014/main" id="{93D7351B-7D40-5713-D8F8-80798E55B3DD}"/>
              </a:ext>
            </a:extLst>
          </p:cNvPr>
          <p:cNvGrpSpPr/>
          <p:nvPr/>
        </p:nvGrpSpPr>
        <p:grpSpPr>
          <a:xfrm>
            <a:off x="5710157" y="1191433"/>
            <a:ext cx="3138406" cy="3254643"/>
            <a:chOff x="5710157" y="1191433"/>
            <a:chExt cx="3138406" cy="3254643"/>
          </a:xfrm>
        </p:grpSpPr>
        <p:pic>
          <p:nvPicPr>
            <p:cNvPr id="6" name="Picture 5">
              <a:extLst>
                <a:ext uri="{FF2B5EF4-FFF2-40B4-BE49-F238E27FC236}">
                  <a16:creationId xmlns:a16="http://schemas.microsoft.com/office/drawing/2014/main" id="{4A06E944-E392-69E5-1586-B7C63CB69263}"/>
                </a:ext>
              </a:extLst>
            </p:cNvPr>
            <p:cNvPicPr>
              <a:picLocks noChangeAspect="1"/>
            </p:cNvPicPr>
            <p:nvPr/>
          </p:nvPicPr>
          <p:blipFill>
            <a:blip r:embed="rId12"/>
            <a:stretch>
              <a:fillRect/>
            </a:stretch>
          </p:blipFill>
          <p:spPr>
            <a:xfrm>
              <a:off x="5710157" y="1191433"/>
              <a:ext cx="3138406" cy="3254643"/>
            </a:xfrm>
            <a:prstGeom prst="rect">
              <a:avLst/>
            </a:prstGeom>
          </p:spPr>
        </p:pic>
        <p:sp>
          <p:nvSpPr>
            <p:cNvPr id="7" name="Rectangle 6">
              <a:extLst>
                <a:ext uri="{FF2B5EF4-FFF2-40B4-BE49-F238E27FC236}">
                  <a16:creationId xmlns:a16="http://schemas.microsoft.com/office/drawing/2014/main" id="{990DBAA5-16AA-95DF-C41E-CCED2A484EA8}"/>
                </a:ext>
              </a:extLst>
            </p:cNvPr>
            <p:cNvSpPr/>
            <p:nvPr/>
          </p:nvSpPr>
          <p:spPr>
            <a:xfrm>
              <a:off x="5750698" y="1597415"/>
              <a:ext cx="551834" cy="377571"/>
            </a:xfrm>
            <a:prstGeom prst="rect">
              <a:avLst/>
            </a:prstGeom>
            <a:solidFill>
              <a:srgbClr val="FCFC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uppieren 4">
            <a:extLst>
              <a:ext uri="{FF2B5EF4-FFF2-40B4-BE49-F238E27FC236}">
                <a16:creationId xmlns:a16="http://schemas.microsoft.com/office/drawing/2014/main" id="{98CFD5B3-4032-2416-95FE-169C43F6D582}"/>
              </a:ext>
            </a:extLst>
          </p:cNvPr>
          <p:cNvGrpSpPr/>
          <p:nvPr/>
        </p:nvGrpSpPr>
        <p:grpSpPr>
          <a:xfrm>
            <a:off x="8971221" y="0"/>
            <a:ext cx="982865" cy="655243"/>
            <a:chOff x="8971221" y="0"/>
            <a:chExt cx="982865" cy="655243"/>
          </a:xfrm>
        </p:grpSpPr>
        <p:sp>
          <p:nvSpPr>
            <p:cNvPr id="18" name="Rechteck 17">
              <a:extLst>
                <a:ext uri="{FF2B5EF4-FFF2-40B4-BE49-F238E27FC236}">
                  <a16:creationId xmlns:a16="http://schemas.microsoft.com/office/drawing/2014/main" id="{1918C008-420D-D7DC-1FF4-4105A1FB043D}"/>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0" name="Grafik 19" descr="Ein Bild, das Grafiken, Schrift, Logo, Kreis enthält.&#10;&#10;KI-generierte Inhalte können fehlerhaft sein.">
              <a:extLst>
                <a:ext uri="{FF2B5EF4-FFF2-40B4-BE49-F238E27FC236}">
                  <a16:creationId xmlns:a16="http://schemas.microsoft.com/office/drawing/2014/main" id="{2E5D2FDA-215B-F0CA-F661-A4E8113FE33C}"/>
                </a:ext>
              </a:extLst>
            </p:cNvPr>
            <p:cNvPicPr>
              <a:picLocks noChangeAspect="1"/>
            </p:cNvPicPr>
            <p:nvPr/>
          </p:nvPicPr>
          <p:blipFill>
            <a:blip r:embed="rId13"/>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2906566002"/>
      </p:ext>
    </p:extLst>
  </p:cSld>
  <p:clrMapOvr>
    <a:masterClrMapping/>
  </p:clrMapOvr>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GB" noProof="0" err="1"/>
              <a:t>Änderung</a:t>
            </a:r>
            <a:r>
              <a:rPr lang="en-GB" noProof="0"/>
              <a:t> der </a:t>
            </a:r>
            <a:r>
              <a:rPr lang="en-GB" noProof="0" err="1"/>
              <a:t>Rotorblattlänge</a:t>
            </a:r>
            <a:endParaRPr lang="en-GB" b="0" noProof="0">
              <a:solidFill>
                <a:srgbClr val="000000"/>
              </a:solidFill>
            </a:endParaRPr>
          </a:p>
          <a:p>
            <a:endParaRPr lang="en-GB" noProof="0"/>
          </a:p>
        </p:txBody>
      </p:sp>
      <p:sp>
        <p:nvSpPr>
          <p:cNvPr id="3" name="Google Shape;363;p27">
            <a:extLst>
              <a:ext uri="{FF2B5EF4-FFF2-40B4-BE49-F238E27FC236}">
                <a16:creationId xmlns:a16="http://schemas.microsoft.com/office/drawing/2014/main" id="{A68BB057-B8C6-3C0B-23E1-6E6A0F06BDF0}"/>
              </a:ext>
            </a:extLst>
          </p:cNvPr>
          <p:cNvSpPr txBox="1">
            <a:spLocks/>
          </p:cNvSpPr>
          <p:nvPr/>
        </p:nvSpPr>
        <p:spPr>
          <a:xfrm>
            <a:off x="4976701" y="457468"/>
            <a:ext cx="3940115" cy="12581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endParaRPr lang="en-GB" sz="1800" noProof="0">
              <a:solidFill>
                <a:srgbClr val="333333"/>
              </a:solidFill>
            </a:endParaRPr>
          </a:p>
          <a:p>
            <a:pPr marL="0" indent="0">
              <a:lnSpc>
                <a:spcPct val="114999"/>
              </a:lnSpc>
              <a:buNone/>
            </a:pPr>
            <a:endParaRPr lang="en-GB" sz="1200" b="1" noProof="0">
              <a:solidFill>
                <a:srgbClr val="97453F"/>
              </a:solidFill>
            </a:endParaRPr>
          </a:p>
          <a:p>
            <a:pPr marL="0" indent="0">
              <a:lnSpc>
                <a:spcPct val="114999"/>
              </a:lnSpc>
              <a:buNone/>
            </a:pPr>
            <a:endParaRPr lang="en-GB" sz="1200" noProof="0">
              <a:solidFill>
                <a:srgbClr val="333333"/>
              </a:solidFill>
            </a:endParaRPr>
          </a:p>
        </p:txBody>
      </p:sp>
      <p:pic>
        <p:nvPicPr>
          <p:cNvPr id="19" name="Grafik 18" descr="Windkraftanlagen Silhouette">
            <a:extLst>
              <a:ext uri="{FF2B5EF4-FFF2-40B4-BE49-F238E27FC236}">
                <a16:creationId xmlns:a16="http://schemas.microsoft.com/office/drawing/2014/main" id="{07D92C56-89DA-4779-F42E-0575B27D41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31662" y="504952"/>
            <a:ext cx="591871" cy="591871"/>
          </a:xfrm>
          <a:prstGeom prst="rect">
            <a:avLst/>
          </a:prstGeom>
        </p:spPr>
      </p:pic>
      <p:pic>
        <p:nvPicPr>
          <p:cNvPr id="2" name="Resim 1" descr="New polyurethane rotor blade helps wind turbines last longer - cefic.org">
            <a:extLst>
              <a:ext uri="{FF2B5EF4-FFF2-40B4-BE49-F238E27FC236}">
                <a16:creationId xmlns:a16="http://schemas.microsoft.com/office/drawing/2014/main" id="{5012E21D-1D50-EF85-40FE-A8351E8C05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71955" y="2046659"/>
            <a:ext cx="2743199" cy="1858089"/>
          </a:xfrm>
          <a:prstGeom prst="rect">
            <a:avLst/>
          </a:prstGeom>
        </p:spPr>
      </p:pic>
      <p:sp>
        <p:nvSpPr>
          <p:cNvPr id="4" name="Ellipse 3">
            <a:extLst>
              <a:ext uri="{FF2B5EF4-FFF2-40B4-BE49-F238E27FC236}">
                <a16:creationId xmlns:a16="http://schemas.microsoft.com/office/drawing/2014/main" id="{AAFCB26C-2FC1-F4B4-DE88-63BBE74151F7}"/>
              </a:ext>
            </a:extLst>
          </p:cNvPr>
          <p:cNvSpPr>
            <a:spLocks noChangeAspect="1"/>
          </p:cNvSpPr>
          <p:nvPr/>
        </p:nvSpPr>
        <p:spPr>
          <a:xfrm>
            <a:off x="718760" y="2982559"/>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5" name="Grafik 4" descr="Lupe mit einfarbiger Füllung">
            <a:extLst>
              <a:ext uri="{FF2B5EF4-FFF2-40B4-BE49-F238E27FC236}">
                <a16:creationId xmlns:a16="http://schemas.microsoft.com/office/drawing/2014/main" id="{A8401860-E774-9DD5-22C7-7B4BB5E370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0986" y="3065159"/>
            <a:ext cx="324000" cy="324000"/>
          </a:xfrm>
          <a:prstGeom prst="rect">
            <a:avLst/>
          </a:prstGeom>
        </p:spPr>
      </p:pic>
      <p:sp>
        <p:nvSpPr>
          <p:cNvPr id="7" name="Untertitel 5">
            <a:extLst>
              <a:ext uri="{FF2B5EF4-FFF2-40B4-BE49-F238E27FC236}">
                <a16:creationId xmlns:a16="http://schemas.microsoft.com/office/drawing/2014/main" id="{C9C5F9B5-99C5-1FE4-0A8A-FFCE1A76F5C2}"/>
              </a:ext>
            </a:extLst>
          </p:cNvPr>
          <p:cNvSpPr txBox="1">
            <a:spLocks/>
          </p:cNvSpPr>
          <p:nvPr/>
        </p:nvSpPr>
        <p:spPr>
          <a:xfrm>
            <a:off x="1069119" y="3017838"/>
            <a:ext cx="450918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50" noProof="0"/>
              <a:t>Experiment</a:t>
            </a:r>
          </a:p>
        </p:txBody>
      </p:sp>
      <p:sp>
        <p:nvSpPr>
          <p:cNvPr id="9" name="Untertitel 5">
            <a:extLst>
              <a:ext uri="{FF2B5EF4-FFF2-40B4-BE49-F238E27FC236}">
                <a16:creationId xmlns:a16="http://schemas.microsoft.com/office/drawing/2014/main" id="{1168D03A-DDB3-E607-0774-E70E1FF6B366}"/>
              </a:ext>
            </a:extLst>
          </p:cNvPr>
          <p:cNvSpPr txBox="1">
            <a:spLocks/>
          </p:cNvSpPr>
          <p:nvPr/>
        </p:nvSpPr>
        <p:spPr>
          <a:xfrm>
            <a:off x="1124986" y="4367878"/>
            <a:ext cx="6340526" cy="5918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00" err="1">
                <a:latin typeface="Sofia Sans"/>
              </a:rPr>
              <a:t>Aufgaben</a:t>
            </a:r>
            <a:r>
              <a:rPr lang="en-GB" sz="1400">
                <a:latin typeface="Sofia Sans"/>
              </a:rPr>
              <a:t> 1</a:t>
            </a:r>
            <a:r>
              <a:rPr lang="en-US" sz="1200">
                <a:latin typeface="Sofia Sans"/>
              </a:rPr>
              <a:t>–</a:t>
            </a:r>
            <a:r>
              <a:rPr lang="en-GB" sz="1400">
                <a:latin typeface="Sofia Sans"/>
              </a:rPr>
              <a:t>2: </a:t>
            </a:r>
            <a:r>
              <a:rPr lang="en-GB" sz="1400" b="0" err="1">
                <a:latin typeface="Sofia Sans"/>
              </a:rPr>
              <a:t>Notiert</a:t>
            </a:r>
            <a:r>
              <a:rPr lang="en-GB" sz="1400" b="0">
                <a:latin typeface="Sofia Sans"/>
              </a:rPr>
              <a:t> </a:t>
            </a:r>
            <a:r>
              <a:rPr lang="en-GB" sz="1400" b="0" err="1">
                <a:latin typeface="Sofia Sans"/>
              </a:rPr>
              <a:t>eure</a:t>
            </a:r>
            <a:r>
              <a:rPr lang="en-GB" sz="1400" b="0">
                <a:latin typeface="Sofia Sans"/>
              </a:rPr>
              <a:t> </a:t>
            </a:r>
            <a:r>
              <a:rPr lang="en-GB" sz="1400" b="0" err="1">
                <a:latin typeface="Sofia Sans"/>
              </a:rPr>
              <a:t>Beobachtungen</a:t>
            </a:r>
            <a:r>
              <a:rPr lang="en-GB" sz="1400" b="0">
                <a:latin typeface="Sofia Sans"/>
              </a:rPr>
              <a:t>!</a:t>
            </a:r>
          </a:p>
          <a:p>
            <a:r>
              <a:rPr lang="en-GB" sz="1400" b="0">
                <a:latin typeface="Sofia Sans"/>
              </a:rPr>
              <a:t>		</a:t>
            </a:r>
            <a:r>
              <a:rPr lang="en-GB" sz="1400" b="0" err="1">
                <a:latin typeface="Sofia Sans"/>
              </a:rPr>
              <a:t>Öffnet</a:t>
            </a:r>
            <a:r>
              <a:rPr lang="en-GB" sz="1400" b="0">
                <a:latin typeface="Sofia Sans"/>
              </a:rPr>
              <a:t> </a:t>
            </a:r>
            <a:r>
              <a:rPr lang="en-GB" sz="1400" b="0" err="1">
                <a:latin typeface="Sofia Sans"/>
              </a:rPr>
              <a:t>euer</a:t>
            </a:r>
            <a:r>
              <a:rPr lang="en-GB" sz="1400" b="0">
                <a:latin typeface="Sofia Sans"/>
              </a:rPr>
              <a:t> </a:t>
            </a:r>
            <a:r>
              <a:rPr lang="en-GB" sz="1400" b="0" err="1">
                <a:latin typeface="Sofia Sans"/>
              </a:rPr>
              <a:t>Arbeitsbuch</a:t>
            </a:r>
            <a:r>
              <a:rPr lang="en-GB" sz="1400" b="0">
                <a:latin typeface="Sofia Sans"/>
              </a:rPr>
              <a:t> auf </a:t>
            </a:r>
            <a:r>
              <a:rPr lang="en-GB" sz="1400" b="0" err="1">
                <a:latin typeface="Sofia Sans"/>
              </a:rPr>
              <a:t>Seite</a:t>
            </a:r>
            <a:r>
              <a:rPr lang="en-GB" sz="1400" b="0">
                <a:latin typeface="Sofia Sans"/>
              </a:rPr>
              <a:t> 63.</a:t>
            </a:r>
            <a:r>
              <a:rPr lang="en-GB" sz="1400" b="0" noProof="0">
                <a:latin typeface="Sofia Sans"/>
              </a:rPr>
              <a:t>		</a:t>
            </a:r>
            <a:endParaRPr lang="en-GB" sz="1400" noProof="0">
              <a:latin typeface="Sofia Sans"/>
            </a:endParaRPr>
          </a:p>
        </p:txBody>
      </p:sp>
      <p:sp>
        <p:nvSpPr>
          <p:cNvPr id="11" name="Ellipse 10">
            <a:extLst>
              <a:ext uri="{FF2B5EF4-FFF2-40B4-BE49-F238E27FC236}">
                <a16:creationId xmlns:a16="http://schemas.microsoft.com/office/drawing/2014/main" id="{78429A29-BD5B-8BCD-F7AF-598295B4D7C0}"/>
              </a:ext>
            </a:extLst>
          </p:cNvPr>
          <p:cNvSpPr>
            <a:spLocks noChangeAspect="1"/>
          </p:cNvSpPr>
          <p:nvPr/>
        </p:nvSpPr>
        <p:spPr>
          <a:xfrm>
            <a:off x="750296" y="4257747"/>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2" name="Grafik 11" descr="Skizze mit einfarbiger Füllung">
            <a:extLst>
              <a:ext uri="{FF2B5EF4-FFF2-40B4-BE49-F238E27FC236}">
                <a16:creationId xmlns:a16="http://schemas.microsoft.com/office/drawing/2014/main" id="{0285BFF0-EC94-A391-C24C-89E64A2848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0727" y="4353191"/>
            <a:ext cx="386034" cy="379044"/>
          </a:xfrm>
          <a:prstGeom prst="rect">
            <a:avLst/>
          </a:prstGeom>
        </p:spPr>
      </p:pic>
      <p:sp>
        <p:nvSpPr>
          <p:cNvPr id="13" name="Google Shape;362;p27">
            <a:extLst>
              <a:ext uri="{FF2B5EF4-FFF2-40B4-BE49-F238E27FC236}">
                <a16:creationId xmlns:a16="http://schemas.microsoft.com/office/drawing/2014/main" id="{5553690C-3DBD-B4DB-FFCD-24BACE264B7D}"/>
              </a:ext>
            </a:extLst>
          </p:cNvPr>
          <p:cNvSpPr txBox="1">
            <a:spLocks/>
          </p:cNvSpPr>
          <p:nvPr/>
        </p:nvSpPr>
        <p:spPr>
          <a:xfrm>
            <a:off x="1015523" y="3533159"/>
            <a:ext cx="4433245" cy="711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US" sz="1400" b="0" err="1">
                <a:latin typeface="Sofia Sans"/>
              </a:rPr>
              <a:t>Lasst</a:t>
            </a:r>
            <a:r>
              <a:rPr lang="en-US" sz="1400" b="0">
                <a:latin typeface="Sofia Sans"/>
              </a:rPr>
              <a:t> </a:t>
            </a:r>
            <a:r>
              <a:rPr lang="en-US" sz="1400" b="0" err="1">
                <a:latin typeface="Sofia Sans"/>
              </a:rPr>
              <a:t>uns</a:t>
            </a:r>
            <a:r>
              <a:rPr lang="en-US" sz="1400" b="0">
                <a:latin typeface="Sofia Sans"/>
              </a:rPr>
              <a:t> </a:t>
            </a:r>
            <a:r>
              <a:rPr lang="en-US" sz="1400" b="0" err="1">
                <a:latin typeface="Sofia Sans"/>
              </a:rPr>
              <a:t>verschiedene</a:t>
            </a:r>
            <a:r>
              <a:rPr lang="en-US" sz="1400" b="0">
                <a:latin typeface="Sofia Sans"/>
              </a:rPr>
              <a:t> </a:t>
            </a:r>
            <a:r>
              <a:rPr lang="en-US" sz="1400" b="0" err="1">
                <a:latin typeface="Sofia Sans"/>
              </a:rPr>
              <a:t>Blattlängen</a:t>
            </a:r>
            <a:r>
              <a:rPr lang="en-US" sz="1400" b="0">
                <a:latin typeface="Sofia Sans"/>
              </a:rPr>
              <a:t> </a:t>
            </a:r>
            <a:r>
              <a:rPr lang="en-US" sz="1400" b="0" err="1">
                <a:latin typeface="Sofia Sans"/>
              </a:rPr>
              <a:t>ausprobieren</a:t>
            </a:r>
            <a:r>
              <a:rPr lang="en-US" sz="1400" b="0">
                <a:latin typeface="Sofia Sans"/>
              </a:rPr>
              <a:t>!</a:t>
            </a:r>
          </a:p>
          <a:p>
            <a:r>
              <a:rPr lang="en-US" sz="1400" b="0" err="1">
                <a:latin typeface="Sofia Sans"/>
              </a:rPr>
              <a:t>Öffnet</a:t>
            </a:r>
            <a:r>
              <a:rPr lang="en-US" sz="1400" b="0">
                <a:latin typeface="Sofia Sans"/>
              </a:rPr>
              <a:t> </a:t>
            </a:r>
            <a:r>
              <a:rPr lang="en-US" sz="1400" b="0" err="1">
                <a:latin typeface="Sofia Sans"/>
              </a:rPr>
              <a:t>euer</a:t>
            </a:r>
            <a:r>
              <a:rPr lang="en-US" sz="1400" b="0">
                <a:latin typeface="Sofia Sans"/>
              </a:rPr>
              <a:t> </a:t>
            </a:r>
            <a:r>
              <a:rPr lang="en-US" sz="1400" b="0" err="1">
                <a:latin typeface="Sofia Sans"/>
              </a:rPr>
              <a:t>Arbeitsbuch</a:t>
            </a:r>
            <a:r>
              <a:rPr lang="en-US" sz="1400" b="0">
                <a:latin typeface="Sofia Sans"/>
              </a:rPr>
              <a:t> auf </a:t>
            </a:r>
            <a:r>
              <a:rPr lang="en-US" sz="1400" b="0" err="1">
                <a:latin typeface="Sofia Sans"/>
              </a:rPr>
              <a:t>Seite</a:t>
            </a:r>
            <a:r>
              <a:rPr lang="en-US" sz="1400" b="0">
                <a:latin typeface="Sofia Sans"/>
              </a:rPr>
              <a:t> 62.</a:t>
            </a:r>
            <a:endParaRPr lang="en-GB" sz="1400" b="0">
              <a:latin typeface="Sofia Sans" panose="020B0604020202020204" charset="0"/>
            </a:endParaRPr>
          </a:p>
        </p:txBody>
      </p:sp>
      <p:sp>
        <p:nvSpPr>
          <p:cNvPr id="15" name="Google Shape;363;p27">
            <a:extLst>
              <a:ext uri="{FF2B5EF4-FFF2-40B4-BE49-F238E27FC236}">
                <a16:creationId xmlns:a16="http://schemas.microsoft.com/office/drawing/2014/main" id="{A80D069C-C826-F567-686E-1332A46FC5A9}"/>
              </a:ext>
            </a:extLst>
          </p:cNvPr>
          <p:cNvSpPr txBox="1">
            <a:spLocks/>
          </p:cNvSpPr>
          <p:nvPr/>
        </p:nvSpPr>
        <p:spPr>
          <a:xfrm>
            <a:off x="5365920" y="3256023"/>
            <a:ext cx="3161678" cy="76752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defTabSz="1219170">
              <a:lnSpc>
                <a:spcPct val="114999"/>
              </a:lnSpc>
              <a:buClr>
                <a:srgbClr val="63AA8A"/>
              </a:buClr>
              <a:buNone/>
            </a:pPr>
            <a:endParaRPr lang="en-GB" kern="0">
              <a:solidFill>
                <a:srgbClr val="333333"/>
              </a:solidFill>
            </a:endParaRPr>
          </a:p>
        </p:txBody>
      </p:sp>
      <p:sp>
        <p:nvSpPr>
          <p:cNvPr id="17" name="Google Shape;363;p27">
            <a:extLst>
              <a:ext uri="{FF2B5EF4-FFF2-40B4-BE49-F238E27FC236}">
                <a16:creationId xmlns:a16="http://schemas.microsoft.com/office/drawing/2014/main" id="{A61D5693-E0F4-9682-3C3A-5745E6EF0997}"/>
              </a:ext>
            </a:extLst>
          </p:cNvPr>
          <p:cNvSpPr txBox="1">
            <a:spLocks/>
          </p:cNvSpPr>
          <p:nvPr/>
        </p:nvSpPr>
        <p:spPr>
          <a:xfrm>
            <a:off x="697202" y="1448370"/>
            <a:ext cx="4250580" cy="11233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0" indent="0">
              <a:lnSpc>
                <a:spcPct val="114999"/>
              </a:lnSpc>
              <a:buNone/>
            </a:pPr>
            <a:r>
              <a:rPr lang="en-GB" b="1">
                <a:solidFill>
                  <a:srgbClr val="333333"/>
                </a:solidFill>
              </a:rPr>
              <a:t>Die </a:t>
            </a:r>
            <a:r>
              <a:rPr lang="en-GB" b="1" err="1">
                <a:solidFill>
                  <a:srgbClr val="333333"/>
                </a:solidFill>
              </a:rPr>
              <a:t>Länge</a:t>
            </a:r>
            <a:r>
              <a:rPr lang="en-GB" b="1">
                <a:solidFill>
                  <a:srgbClr val="333333"/>
                </a:solidFill>
              </a:rPr>
              <a:t> der </a:t>
            </a:r>
            <a:r>
              <a:rPr lang="en-GB" b="1" err="1">
                <a:solidFill>
                  <a:srgbClr val="333333"/>
                </a:solidFill>
              </a:rPr>
              <a:t>Rotorblätter</a:t>
            </a:r>
            <a:r>
              <a:rPr lang="en-GB" b="1">
                <a:solidFill>
                  <a:srgbClr val="333333"/>
                </a:solidFill>
              </a:rPr>
              <a:t> </a:t>
            </a:r>
            <a:r>
              <a:rPr lang="en-GB" b="1" err="1">
                <a:solidFill>
                  <a:srgbClr val="333333"/>
                </a:solidFill>
              </a:rPr>
              <a:t>beeinflusst</a:t>
            </a:r>
            <a:r>
              <a:rPr lang="en-GB" b="1">
                <a:solidFill>
                  <a:srgbClr val="333333"/>
                </a:solidFill>
              </a:rPr>
              <a:t>, </a:t>
            </a:r>
            <a:r>
              <a:rPr lang="en-GB" b="1" err="1">
                <a:solidFill>
                  <a:srgbClr val="333333"/>
                </a:solidFill>
              </a:rPr>
              <a:t>wie</a:t>
            </a:r>
            <a:r>
              <a:rPr lang="en-GB" b="1">
                <a:solidFill>
                  <a:srgbClr val="333333"/>
                </a:solidFill>
              </a:rPr>
              <a:t> </a:t>
            </a:r>
            <a:r>
              <a:rPr lang="en-GB" b="1" err="1">
                <a:solidFill>
                  <a:srgbClr val="333333"/>
                </a:solidFill>
              </a:rPr>
              <a:t>viel</a:t>
            </a:r>
            <a:r>
              <a:rPr lang="en-GB" b="1">
                <a:solidFill>
                  <a:srgbClr val="333333"/>
                </a:solidFill>
              </a:rPr>
              <a:t> Wind von der Turbine </a:t>
            </a:r>
            <a:r>
              <a:rPr lang="en-GB" b="1" err="1">
                <a:solidFill>
                  <a:srgbClr val="333333"/>
                </a:solidFill>
              </a:rPr>
              <a:t>eingefangen</a:t>
            </a:r>
            <a:r>
              <a:rPr lang="en-GB" b="1">
                <a:solidFill>
                  <a:srgbClr val="333333"/>
                </a:solidFill>
              </a:rPr>
              <a:t> </a:t>
            </a:r>
            <a:r>
              <a:rPr lang="en-GB" b="1" err="1">
                <a:solidFill>
                  <a:srgbClr val="333333"/>
                </a:solidFill>
              </a:rPr>
              <a:t>werden</a:t>
            </a:r>
            <a:r>
              <a:rPr lang="en-GB" b="1">
                <a:solidFill>
                  <a:srgbClr val="333333"/>
                </a:solidFill>
              </a:rPr>
              <a:t> </a:t>
            </a:r>
            <a:r>
              <a:rPr lang="en-GB" b="1" err="1">
                <a:solidFill>
                  <a:srgbClr val="333333"/>
                </a:solidFill>
              </a:rPr>
              <a:t>kann</a:t>
            </a:r>
            <a:r>
              <a:rPr lang="en-GB" b="1">
                <a:solidFill>
                  <a:srgbClr val="333333"/>
                </a:solidFill>
              </a:rPr>
              <a:t>:</a:t>
            </a:r>
          </a:p>
          <a:p>
            <a:pPr marL="285750" indent="-285750">
              <a:lnSpc>
                <a:spcPct val="114999"/>
              </a:lnSpc>
              <a:buClrTx/>
              <a:buFont typeface="Arial" panose="020B0604020202020204" pitchFamily="34" charset="0"/>
              <a:buChar char="•"/>
            </a:pPr>
            <a:r>
              <a:rPr lang="en-GB" err="1"/>
              <a:t>Längere</a:t>
            </a:r>
            <a:r>
              <a:rPr lang="en-GB"/>
              <a:t> </a:t>
            </a:r>
            <a:r>
              <a:rPr lang="en-GB" err="1"/>
              <a:t>Rotorblätter</a:t>
            </a:r>
            <a:r>
              <a:rPr lang="en-GB"/>
              <a:t> </a:t>
            </a:r>
            <a:r>
              <a:rPr lang="en-GB" err="1"/>
              <a:t>erfassen</a:t>
            </a:r>
            <a:r>
              <a:rPr lang="en-GB"/>
              <a:t> </a:t>
            </a:r>
            <a:r>
              <a:rPr lang="en-GB" err="1"/>
              <a:t>mehr</a:t>
            </a:r>
            <a:r>
              <a:rPr lang="en-GB"/>
              <a:t> Wind und </a:t>
            </a:r>
            <a:r>
              <a:rPr lang="en-GB" err="1"/>
              <a:t>liefern</a:t>
            </a:r>
            <a:r>
              <a:rPr lang="en-GB"/>
              <a:t> </a:t>
            </a:r>
            <a:r>
              <a:rPr lang="en-GB" err="1"/>
              <a:t>meist</a:t>
            </a:r>
            <a:r>
              <a:rPr lang="en-GB"/>
              <a:t> </a:t>
            </a:r>
            <a:r>
              <a:rPr lang="en-GB" err="1"/>
              <a:t>mehr</a:t>
            </a:r>
            <a:r>
              <a:rPr lang="en-GB"/>
              <a:t> Leistung.</a:t>
            </a:r>
          </a:p>
          <a:p>
            <a:pPr marL="285750" indent="-285750">
              <a:lnSpc>
                <a:spcPct val="114999"/>
              </a:lnSpc>
              <a:buClrTx/>
              <a:buFont typeface="Arial" panose="020B0604020202020204" pitchFamily="34" charset="0"/>
              <a:buChar char="•"/>
            </a:pPr>
            <a:r>
              <a:rPr lang="en-GB" b="1"/>
              <a:t>Aber</a:t>
            </a:r>
            <a:r>
              <a:rPr lang="en-GB"/>
              <a:t>: </a:t>
            </a:r>
            <a:r>
              <a:rPr lang="en-GB" err="1"/>
              <a:t>Größer</a:t>
            </a:r>
            <a:r>
              <a:rPr lang="en-GB"/>
              <a:t> </a:t>
            </a:r>
            <a:r>
              <a:rPr lang="en-GB" err="1"/>
              <a:t>ist</a:t>
            </a:r>
            <a:r>
              <a:rPr lang="en-GB"/>
              <a:t> nicht immer </a:t>
            </a:r>
            <a:r>
              <a:rPr lang="en-GB" err="1"/>
              <a:t>besser</a:t>
            </a:r>
            <a:r>
              <a:rPr lang="en-GB"/>
              <a:t> – </a:t>
            </a:r>
            <a:r>
              <a:rPr lang="en-GB" err="1"/>
              <a:t>warum</a:t>
            </a:r>
            <a:r>
              <a:rPr lang="en-GB"/>
              <a:t>?</a:t>
            </a:r>
          </a:p>
          <a:p>
            <a:pPr marL="0" indent="0">
              <a:lnSpc>
                <a:spcPct val="114999"/>
              </a:lnSpc>
              <a:buNone/>
            </a:pPr>
            <a:endParaRPr lang="en-GB"/>
          </a:p>
          <a:p>
            <a:pPr marL="0" indent="0">
              <a:lnSpc>
                <a:spcPct val="114999"/>
              </a:lnSpc>
              <a:buNone/>
            </a:pPr>
            <a:endParaRPr lang="en-GB" noProof="0"/>
          </a:p>
        </p:txBody>
      </p:sp>
      <p:pic>
        <p:nvPicPr>
          <p:cNvPr id="8" name="Grafik 13" descr="Würfel Silhouette">
            <a:extLst>
              <a:ext uri="{FF2B5EF4-FFF2-40B4-BE49-F238E27FC236}">
                <a16:creationId xmlns:a16="http://schemas.microsoft.com/office/drawing/2014/main" id="{4C505B09-CD65-C6D1-160B-89801438B7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25707" y="3811082"/>
            <a:ext cx="1260867" cy="1260867"/>
          </a:xfrm>
          <a:prstGeom prst="rect">
            <a:avLst/>
          </a:prstGeom>
        </p:spPr>
      </p:pic>
      <p:grpSp>
        <p:nvGrpSpPr>
          <p:cNvPr id="6" name="Gruppieren 5">
            <a:extLst>
              <a:ext uri="{FF2B5EF4-FFF2-40B4-BE49-F238E27FC236}">
                <a16:creationId xmlns:a16="http://schemas.microsoft.com/office/drawing/2014/main" id="{A24FE5B7-5A1A-634D-2F2C-2CBAF92FF3FF}"/>
              </a:ext>
            </a:extLst>
          </p:cNvPr>
          <p:cNvGrpSpPr/>
          <p:nvPr/>
        </p:nvGrpSpPr>
        <p:grpSpPr>
          <a:xfrm>
            <a:off x="8971221" y="0"/>
            <a:ext cx="982865" cy="655243"/>
            <a:chOff x="8971221" y="0"/>
            <a:chExt cx="982865" cy="655243"/>
          </a:xfrm>
        </p:grpSpPr>
        <p:sp>
          <p:nvSpPr>
            <p:cNvPr id="16" name="Rechteck 15">
              <a:extLst>
                <a:ext uri="{FF2B5EF4-FFF2-40B4-BE49-F238E27FC236}">
                  <a16:creationId xmlns:a16="http://schemas.microsoft.com/office/drawing/2014/main" id="{BA8D1612-F586-0AE9-C9DC-7B5E86AE54D4}"/>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8" name="Grafik 17" descr="Ein Bild, das Grafiken, Schrift, Logo, Kreis enthält.&#10;&#10;KI-generierte Inhalte können fehlerhaft sein.">
              <a:extLst>
                <a:ext uri="{FF2B5EF4-FFF2-40B4-BE49-F238E27FC236}">
                  <a16:creationId xmlns:a16="http://schemas.microsoft.com/office/drawing/2014/main" id="{2BCD10B4-1BD9-D6E3-BD6A-266B45E3C4D7}"/>
                </a:ext>
              </a:extLst>
            </p:cNvPr>
            <p:cNvPicPr>
              <a:picLocks noChangeAspect="1"/>
            </p:cNvPicPr>
            <p:nvPr/>
          </p:nvPicPr>
          <p:blipFill>
            <a:blip r:embed="rId13"/>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127800617"/>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73D3D-B528-34B9-5A0A-375CB11126A9}"/>
            </a:ext>
          </a:extLst>
        </p:cNvPr>
        <p:cNvGrpSpPr/>
        <p:nvPr/>
      </p:nvGrpSpPr>
      <p:grpSpPr>
        <a:xfrm>
          <a:off x="0" y="0"/>
          <a:ext cx="0" cy="0"/>
          <a:chOff x="0" y="0"/>
          <a:chExt cx="0" cy="0"/>
        </a:xfrm>
      </p:grpSpPr>
      <p:sp>
        <p:nvSpPr>
          <p:cNvPr id="6" name="Untertitel 5">
            <a:extLst>
              <a:ext uri="{FF2B5EF4-FFF2-40B4-BE49-F238E27FC236}">
                <a16:creationId xmlns:a16="http://schemas.microsoft.com/office/drawing/2014/main" id="{850134E6-17EE-D0CA-043B-02174AECBA97}"/>
              </a:ext>
            </a:extLst>
          </p:cNvPr>
          <p:cNvSpPr txBox="1">
            <a:spLocks/>
          </p:cNvSpPr>
          <p:nvPr/>
        </p:nvSpPr>
        <p:spPr>
          <a:xfrm>
            <a:off x="881254" y="530954"/>
            <a:ext cx="6979069" cy="4598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2800" noProof="0" err="1">
                <a:latin typeface="Epilogue" panose="020B0604020202020204" charset="0"/>
                <a:cs typeface="Epilogue" panose="020B0604020202020204" charset="0"/>
              </a:rPr>
              <a:t>Einfluss</a:t>
            </a:r>
            <a:r>
              <a:rPr lang="en-GB" sz="2800" noProof="0">
                <a:latin typeface="Epilogue" panose="020B0604020202020204" charset="0"/>
                <a:cs typeface="Epilogue" panose="020B0604020202020204" charset="0"/>
              </a:rPr>
              <a:t> </a:t>
            </a:r>
            <a:r>
              <a:rPr lang="en-GB" sz="2800" noProof="0" err="1">
                <a:latin typeface="Epilogue" panose="020B0604020202020204" charset="0"/>
                <a:cs typeface="Epilogue" panose="020B0604020202020204" charset="0"/>
              </a:rPr>
              <a:t>schwerer</a:t>
            </a:r>
            <a:r>
              <a:rPr lang="en-GB" sz="2800" noProof="0">
                <a:latin typeface="Epilogue" panose="020B0604020202020204" charset="0"/>
                <a:cs typeface="Epilogue" panose="020B0604020202020204" charset="0"/>
              </a:rPr>
              <a:t> </a:t>
            </a:r>
            <a:r>
              <a:rPr lang="en-GB" sz="2800" noProof="0" err="1">
                <a:latin typeface="Epilogue" panose="020B0604020202020204" charset="0"/>
                <a:cs typeface="Epilogue" panose="020B0604020202020204" charset="0"/>
              </a:rPr>
              <a:t>Rotorblätter</a:t>
            </a:r>
            <a:endParaRPr lang="en-GB" sz="2800" noProof="0">
              <a:latin typeface="Epilogue" panose="020B0604020202020204" charset="0"/>
              <a:cs typeface="Epilogue" panose="020B0604020202020204" charset="0"/>
            </a:endParaRPr>
          </a:p>
        </p:txBody>
      </p:sp>
      <p:sp>
        <p:nvSpPr>
          <p:cNvPr id="10" name="Untertitel 5">
            <a:extLst>
              <a:ext uri="{FF2B5EF4-FFF2-40B4-BE49-F238E27FC236}">
                <a16:creationId xmlns:a16="http://schemas.microsoft.com/office/drawing/2014/main" id="{D16D7C47-90D8-A56B-DE55-8AA593BA42C8}"/>
              </a:ext>
            </a:extLst>
          </p:cNvPr>
          <p:cNvSpPr txBox="1">
            <a:spLocks/>
          </p:cNvSpPr>
          <p:nvPr/>
        </p:nvSpPr>
        <p:spPr>
          <a:xfrm>
            <a:off x="887763" y="982329"/>
            <a:ext cx="8045780" cy="140494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pPr marL="139700" indent="0">
              <a:buClr>
                <a:schemeClr val="tx1"/>
              </a:buClr>
            </a:pPr>
            <a:endParaRPr lang="de-DE" sz="1400">
              <a:solidFill>
                <a:schemeClr val="tx1"/>
              </a:solidFill>
              <a:latin typeface="Sofia Sans" panose="020B0604020202020204" charset="0"/>
            </a:endParaRPr>
          </a:p>
          <a:p>
            <a:pPr>
              <a:buClr>
                <a:schemeClr val="tx1"/>
              </a:buClr>
              <a:buFont typeface="Arial" panose="020B0604020202020204" pitchFamily="34" charset="0"/>
              <a:buChar char="•"/>
            </a:pPr>
            <a:r>
              <a:rPr lang="de-DE" sz="1400">
                <a:latin typeface="Sofia Sans" panose="020B0604020202020204" charset="0"/>
              </a:rPr>
              <a:t>Größere Trägheit → </a:t>
            </a:r>
            <a:r>
              <a:rPr lang="de-DE" sz="1400" b="0">
                <a:latin typeface="Sofia Sans" panose="020B0604020202020204" charset="0"/>
              </a:rPr>
              <a:t>laufen schwerer an, benötigen stärkeren Wind</a:t>
            </a:r>
          </a:p>
          <a:p>
            <a:pPr>
              <a:buClr>
                <a:schemeClr val="tx1"/>
              </a:buClr>
              <a:buFont typeface="Arial" panose="020B0604020202020204" pitchFamily="34" charset="0"/>
              <a:buChar char="•"/>
            </a:pPr>
            <a:r>
              <a:rPr lang="de-DE" sz="1400">
                <a:latin typeface="Sofia Sans" panose="020B0604020202020204" charset="0"/>
              </a:rPr>
              <a:t>Langsamere Drehung→ </a:t>
            </a:r>
            <a:r>
              <a:rPr lang="de-DE" sz="1400" b="0">
                <a:latin typeface="Sofia Sans" panose="020B0604020202020204" charset="0"/>
              </a:rPr>
              <a:t>drehen sich bei wenig Wind langsamer</a:t>
            </a:r>
          </a:p>
          <a:p>
            <a:pPr>
              <a:buClr>
                <a:schemeClr val="tx1"/>
              </a:buClr>
              <a:buFont typeface="Arial" panose="020B0604020202020204" pitchFamily="34" charset="0"/>
              <a:buChar char="•"/>
            </a:pPr>
            <a:r>
              <a:rPr lang="de-DE" sz="1400">
                <a:latin typeface="Sofia Sans" panose="020B0604020202020204" charset="0"/>
              </a:rPr>
              <a:t>Geringere Stromausbeute → </a:t>
            </a:r>
            <a:r>
              <a:rPr lang="de-DE" sz="1400" b="0">
                <a:latin typeface="Sofia Sans" panose="020B0604020202020204" charset="0"/>
              </a:rPr>
              <a:t>ein Teil der Energie wird benötigt, um die Trägheit zu überwinden</a:t>
            </a:r>
          </a:p>
          <a:p>
            <a:pPr>
              <a:buClr>
                <a:schemeClr val="tx1"/>
              </a:buClr>
              <a:buFont typeface="Arial" panose="020B0604020202020204" pitchFamily="34" charset="0"/>
              <a:buChar char="•"/>
            </a:pPr>
            <a:r>
              <a:rPr lang="de-DE" sz="1400">
                <a:latin typeface="Sofia Sans" panose="020B0604020202020204" charset="0"/>
              </a:rPr>
              <a:t>Mehr Stabilität → </a:t>
            </a:r>
            <a:r>
              <a:rPr lang="de-DE" sz="1400" b="0">
                <a:latin typeface="Sofia Sans" panose="020B0604020202020204" charset="0"/>
              </a:rPr>
              <a:t>laufen bei starkem Wind ruhiger und gleichmäßiger</a:t>
            </a:r>
            <a:endParaRPr lang="en-GB" sz="1400" b="0">
              <a:latin typeface="Sofia Sans" panose="020B0604020202020204" charset="0"/>
            </a:endParaRPr>
          </a:p>
        </p:txBody>
      </p:sp>
      <p:sp>
        <p:nvSpPr>
          <p:cNvPr id="17" name="TextBox 4">
            <a:extLst>
              <a:ext uri="{FF2B5EF4-FFF2-40B4-BE49-F238E27FC236}">
                <a16:creationId xmlns:a16="http://schemas.microsoft.com/office/drawing/2014/main" id="{4E71C40A-9E60-3463-7E15-38543403EE3E}"/>
              </a:ext>
            </a:extLst>
          </p:cNvPr>
          <p:cNvSpPr txBox="1"/>
          <p:nvPr/>
        </p:nvSpPr>
        <p:spPr>
          <a:xfrm>
            <a:off x="2606207" y="4007283"/>
            <a:ext cx="4225958" cy="307777"/>
          </a:xfrm>
          <a:prstGeom prst="rect">
            <a:avLst/>
          </a:prstGeom>
          <a:noFill/>
        </p:spPr>
        <p:txBody>
          <a:bodyPr wrap="square" rtlCol="0">
            <a:spAutoFit/>
          </a:bodyPr>
          <a:lstStyle/>
          <a:p>
            <a:endParaRPr lang="en-GB" b="1" noProof="0">
              <a:solidFill>
                <a:schemeClr val="tx1"/>
              </a:solidFill>
              <a:latin typeface="Sofia Sans" panose="020B0604020202020204" charset="0"/>
            </a:endParaRPr>
          </a:p>
        </p:txBody>
      </p:sp>
      <p:sp>
        <p:nvSpPr>
          <p:cNvPr id="13" name="Rechteck 12">
            <a:extLst>
              <a:ext uri="{FF2B5EF4-FFF2-40B4-BE49-F238E27FC236}">
                <a16:creationId xmlns:a16="http://schemas.microsoft.com/office/drawing/2014/main" id="{A00B30E4-0E34-81AE-D431-53B6A5178B79}"/>
              </a:ext>
            </a:extLst>
          </p:cNvPr>
          <p:cNvSpPr/>
          <p:nvPr/>
        </p:nvSpPr>
        <p:spPr>
          <a:xfrm>
            <a:off x="972067" y="2756225"/>
            <a:ext cx="7494237" cy="1404946"/>
          </a:xfrm>
          <a:prstGeom prst="rect">
            <a:avLst/>
          </a:prstGeom>
          <a:solidFill>
            <a:srgbClr val="DDE7DF"/>
          </a:solidFill>
          <a:ln>
            <a:solidFill>
              <a:srgbClr val="5E95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lnSpc>
                <a:spcPct val="114999"/>
              </a:lnSpc>
              <a:buClrTx/>
            </a:pPr>
            <a:r>
              <a:rPr lang="en-US" b="1">
                <a:solidFill>
                  <a:schemeClr val="tx1"/>
                </a:solidFill>
                <a:latin typeface="Sofia Sans" panose="020B0604020202020204" charset="0"/>
              </a:rPr>
              <a:t>Definition: </a:t>
            </a:r>
            <a:r>
              <a:rPr lang="en-US" b="1" err="1">
                <a:solidFill>
                  <a:schemeClr val="tx1"/>
                </a:solidFill>
                <a:latin typeface="Sofia Sans" panose="020B0604020202020204" charset="0"/>
              </a:rPr>
              <a:t>Trägheit</a:t>
            </a:r>
            <a:endParaRPr lang="en-US" b="1">
              <a:solidFill>
                <a:schemeClr val="tx1"/>
              </a:solidFill>
              <a:latin typeface="Sofia Sans" panose="020B0604020202020204" charset="0"/>
            </a:endParaRPr>
          </a:p>
          <a:p>
            <a:pPr marL="285750" lvl="8" indent="-285750" defTabSz="1219170">
              <a:lnSpc>
                <a:spcPct val="114999"/>
              </a:lnSpc>
              <a:buClrTx/>
              <a:buFont typeface="Arial" panose="020B0604020202020204" pitchFamily="34" charset="0"/>
              <a:buChar char="•"/>
            </a:pPr>
            <a:r>
              <a:rPr lang="de-DE">
                <a:solidFill>
                  <a:schemeClr val="tx1"/>
                </a:solidFill>
                <a:latin typeface="Sofia Sans" panose="020B0604020202020204" charset="0"/>
              </a:rPr>
              <a:t>Beschreibt, wie stark sich ein Körper gegen Änderungen seiner Bewegung „wehrt“</a:t>
            </a:r>
          </a:p>
          <a:p>
            <a:pPr marL="285750" lvl="8" indent="-285750" defTabSz="1219170">
              <a:lnSpc>
                <a:spcPct val="114999"/>
              </a:lnSpc>
              <a:buClrTx/>
              <a:buFont typeface="Arial" panose="020B0604020202020204" pitchFamily="34" charset="0"/>
              <a:buChar char="•"/>
            </a:pPr>
            <a:r>
              <a:rPr lang="de-DE">
                <a:solidFill>
                  <a:schemeClr val="tx1"/>
                </a:solidFill>
                <a:latin typeface="Sofia Sans" panose="020B0604020202020204" charset="0"/>
              </a:rPr>
              <a:t>Je schwerer ein Objekt, desto größer seine Trägheit.</a:t>
            </a:r>
            <a:endParaRPr lang="en-GB">
              <a:solidFill>
                <a:schemeClr val="tx1"/>
              </a:solidFill>
              <a:latin typeface="Sofia Sans" panose="020B0604020202020204" charset="0"/>
            </a:endParaRPr>
          </a:p>
          <a:p>
            <a:pPr marL="285750" lvl="8" indent="-285750" defTabSz="1219170">
              <a:lnSpc>
                <a:spcPct val="114999"/>
              </a:lnSpc>
              <a:buClrTx/>
              <a:buFont typeface="Arial" panose="020B0604020202020204" pitchFamily="34" charset="0"/>
              <a:buChar char="•"/>
            </a:pPr>
            <a:r>
              <a:rPr lang="de-DE">
                <a:solidFill>
                  <a:schemeClr val="tx1"/>
                </a:solidFill>
                <a:latin typeface="Sofia Sans" panose="020B0604020202020204" charset="0"/>
              </a:rPr>
              <a:t>Deshalb braucht es mehr Kraft, um schwere Rotorblätter in Bewegung zu setzen oder abzubremsen.</a:t>
            </a:r>
          </a:p>
        </p:txBody>
      </p:sp>
      <p:grpSp>
        <p:nvGrpSpPr>
          <p:cNvPr id="4" name="Gruppieren 3">
            <a:extLst>
              <a:ext uri="{FF2B5EF4-FFF2-40B4-BE49-F238E27FC236}">
                <a16:creationId xmlns:a16="http://schemas.microsoft.com/office/drawing/2014/main" id="{297ACBA5-038A-A6ED-2CE2-82B78CED98E3}"/>
              </a:ext>
            </a:extLst>
          </p:cNvPr>
          <p:cNvGrpSpPr/>
          <p:nvPr/>
        </p:nvGrpSpPr>
        <p:grpSpPr>
          <a:xfrm>
            <a:off x="8226071" y="2505752"/>
            <a:ext cx="480466" cy="500945"/>
            <a:chOff x="6383316" y="3595326"/>
            <a:chExt cx="480466" cy="500945"/>
          </a:xfrm>
        </p:grpSpPr>
        <p:sp>
          <p:nvSpPr>
            <p:cNvPr id="5" name="Ellipse 4">
              <a:extLst>
                <a:ext uri="{FF2B5EF4-FFF2-40B4-BE49-F238E27FC236}">
                  <a16:creationId xmlns:a16="http://schemas.microsoft.com/office/drawing/2014/main" id="{0DFEAAE2-9B4F-2625-E3D1-3F793FC6FC77}"/>
                </a:ext>
              </a:extLst>
            </p:cNvPr>
            <p:cNvSpPr>
              <a:spLocks noChangeAspect="1"/>
            </p:cNvSpPr>
            <p:nvPr/>
          </p:nvSpPr>
          <p:spPr>
            <a:xfrm>
              <a:off x="6383316" y="3595326"/>
              <a:ext cx="480466" cy="500945"/>
            </a:xfrm>
            <a:prstGeom prst="ellipse">
              <a:avLst/>
            </a:prstGeom>
            <a:solidFill>
              <a:srgbClr val="8ABBA3"/>
            </a:solidFill>
            <a:ln>
              <a:solidFill>
                <a:srgbClr val="5E957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noProof="0"/>
            </a:p>
          </p:txBody>
        </p:sp>
        <p:grpSp>
          <p:nvGrpSpPr>
            <p:cNvPr id="7" name="Google Shape;736;p43">
              <a:extLst>
                <a:ext uri="{FF2B5EF4-FFF2-40B4-BE49-F238E27FC236}">
                  <a16:creationId xmlns:a16="http://schemas.microsoft.com/office/drawing/2014/main" id="{591E2B28-BEF7-253A-9725-90A01539A1CA}"/>
                </a:ext>
              </a:extLst>
            </p:cNvPr>
            <p:cNvGrpSpPr/>
            <p:nvPr/>
          </p:nvGrpSpPr>
          <p:grpSpPr>
            <a:xfrm>
              <a:off x="6500466" y="3693635"/>
              <a:ext cx="244980" cy="304325"/>
              <a:chOff x="0" y="-1"/>
              <a:chExt cx="789840" cy="1378441"/>
            </a:xfrm>
          </p:grpSpPr>
          <p:sp>
            <p:nvSpPr>
              <p:cNvPr id="8" name="Google Shape;737;p43">
                <a:extLst>
                  <a:ext uri="{FF2B5EF4-FFF2-40B4-BE49-F238E27FC236}">
                    <a16:creationId xmlns:a16="http://schemas.microsoft.com/office/drawing/2014/main" id="{BA73146F-8041-151C-753C-3A2C68D47185}"/>
                  </a:ext>
                </a:extLst>
              </p:cNvPr>
              <p:cNvSpPr/>
              <p:nvPr/>
            </p:nvSpPr>
            <p:spPr>
              <a:xfrm>
                <a:off x="0" y="-1"/>
                <a:ext cx="789840" cy="1106282"/>
              </a:xfrm>
              <a:custGeom>
                <a:avLst/>
                <a:gdLst/>
                <a:ahLst/>
                <a:cxnLst/>
                <a:rect l="l" t="t" r="r" b="b"/>
                <a:pathLst>
                  <a:path w="2194" h="3073" extrusionOk="0">
                    <a:moveTo>
                      <a:pt x="263" y="1838"/>
                    </a:moveTo>
                    <a:lnTo>
                      <a:pt x="263" y="1838"/>
                    </a:lnTo>
                    <a:cubicBezTo>
                      <a:pt x="109" y="1653"/>
                      <a:pt x="0" y="1406"/>
                      <a:pt x="0" y="1128"/>
                    </a:cubicBezTo>
                    <a:cubicBezTo>
                      <a:pt x="0" y="525"/>
                      <a:pt x="465" y="46"/>
                      <a:pt x="1051" y="0"/>
                    </a:cubicBezTo>
                    <a:cubicBezTo>
                      <a:pt x="1144" y="0"/>
                      <a:pt x="1144" y="0"/>
                      <a:pt x="1144" y="0"/>
                    </a:cubicBezTo>
                    <a:cubicBezTo>
                      <a:pt x="1731" y="46"/>
                      <a:pt x="2194" y="525"/>
                      <a:pt x="2194" y="1128"/>
                    </a:cubicBezTo>
                    <a:cubicBezTo>
                      <a:pt x="2194" y="1406"/>
                      <a:pt x="2086" y="1653"/>
                      <a:pt x="1931" y="1838"/>
                    </a:cubicBezTo>
                    <a:lnTo>
                      <a:pt x="1931" y="1838"/>
                    </a:lnTo>
                    <a:cubicBezTo>
                      <a:pt x="1931" y="1838"/>
                      <a:pt x="1654" y="2563"/>
                      <a:pt x="1700" y="2857"/>
                    </a:cubicBezTo>
                    <a:cubicBezTo>
                      <a:pt x="1715" y="2873"/>
                      <a:pt x="1731" y="2902"/>
                      <a:pt x="1731" y="2919"/>
                    </a:cubicBezTo>
                    <a:cubicBezTo>
                      <a:pt x="1731" y="2950"/>
                      <a:pt x="1731" y="2950"/>
                      <a:pt x="1731" y="2950"/>
                    </a:cubicBezTo>
                    <a:cubicBezTo>
                      <a:pt x="1731" y="3027"/>
                      <a:pt x="1669" y="3073"/>
                      <a:pt x="1592" y="3073"/>
                    </a:cubicBezTo>
                    <a:cubicBezTo>
                      <a:pt x="1098" y="3073"/>
                      <a:pt x="1098" y="3073"/>
                      <a:pt x="1098" y="3073"/>
                    </a:cubicBezTo>
                    <a:lnTo>
                      <a:pt x="1098" y="3073"/>
                    </a:lnTo>
                    <a:cubicBezTo>
                      <a:pt x="603" y="3073"/>
                      <a:pt x="603" y="3073"/>
                      <a:pt x="603" y="3073"/>
                    </a:cubicBezTo>
                    <a:cubicBezTo>
                      <a:pt x="525" y="3073"/>
                      <a:pt x="465" y="3027"/>
                      <a:pt x="465" y="2950"/>
                    </a:cubicBezTo>
                    <a:cubicBezTo>
                      <a:pt x="465" y="2919"/>
                      <a:pt x="465" y="2919"/>
                      <a:pt x="465" y="2919"/>
                    </a:cubicBezTo>
                    <a:cubicBezTo>
                      <a:pt x="465" y="2902"/>
                      <a:pt x="480" y="2873"/>
                      <a:pt x="494" y="2857"/>
                    </a:cubicBezTo>
                    <a:cubicBezTo>
                      <a:pt x="542" y="2563"/>
                      <a:pt x="263" y="1838"/>
                      <a:pt x="263" y="1838"/>
                    </a:cubicBezTo>
                    <a:close/>
                  </a:path>
                </a:pathLst>
              </a:custGeom>
              <a:solidFill>
                <a:srgbClr val="F5F9F7"/>
              </a:solidFill>
              <a:ln>
                <a:solidFill>
                  <a:srgbClr val="61987C"/>
                </a:solidFill>
              </a:ln>
            </p:spPr>
            <p:txBody>
              <a:bodyPr spcFirstLastPara="1" wrap="square" lIns="90000" tIns="45000" rIns="90000" bIns="45000" anchor="ctr" anchorCtr="1">
                <a:noAutofit/>
              </a:bodyPr>
              <a:lstStyle/>
              <a:p>
                <a:endParaRPr lang="en-GB" noProof="0"/>
              </a:p>
            </p:txBody>
          </p:sp>
          <p:sp>
            <p:nvSpPr>
              <p:cNvPr id="9" name="Google Shape;738;p43">
                <a:extLst>
                  <a:ext uri="{FF2B5EF4-FFF2-40B4-BE49-F238E27FC236}">
                    <a16:creationId xmlns:a16="http://schemas.microsoft.com/office/drawing/2014/main" id="{A2B895A4-2186-F12C-A3F2-7DEB7B001583}"/>
                  </a:ext>
                </a:extLst>
              </p:cNvPr>
              <p:cNvSpPr/>
              <p:nvPr/>
            </p:nvSpPr>
            <p:spPr>
              <a:xfrm>
                <a:off x="306000" y="705960"/>
                <a:ext cx="177840" cy="433800"/>
              </a:xfrm>
              <a:custGeom>
                <a:avLst/>
                <a:gdLst/>
                <a:ahLst/>
                <a:cxnLst/>
                <a:rect l="l" t="t" r="r" b="b"/>
                <a:pathLst>
                  <a:path w="494" h="1205" extrusionOk="0">
                    <a:moveTo>
                      <a:pt x="494" y="958"/>
                    </a:moveTo>
                    <a:lnTo>
                      <a:pt x="494" y="958"/>
                    </a:lnTo>
                    <a:cubicBezTo>
                      <a:pt x="494" y="1097"/>
                      <a:pt x="386" y="1205"/>
                      <a:pt x="248" y="1205"/>
                    </a:cubicBezTo>
                    <a:lnTo>
                      <a:pt x="248" y="1205"/>
                    </a:lnTo>
                    <a:cubicBezTo>
                      <a:pt x="109" y="1205"/>
                      <a:pt x="0" y="1097"/>
                      <a:pt x="0" y="958"/>
                    </a:cubicBezTo>
                    <a:cubicBezTo>
                      <a:pt x="0" y="247"/>
                      <a:pt x="0" y="247"/>
                      <a:pt x="0" y="247"/>
                    </a:cubicBezTo>
                    <a:cubicBezTo>
                      <a:pt x="0" y="108"/>
                      <a:pt x="109" y="0"/>
                      <a:pt x="248" y="0"/>
                    </a:cubicBezTo>
                    <a:lnTo>
                      <a:pt x="248" y="0"/>
                    </a:lnTo>
                    <a:cubicBezTo>
                      <a:pt x="386" y="0"/>
                      <a:pt x="494" y="108"/>
                      <a:pt x="494" y="247"/>
                    </a:cubicBezTo>
                    <a:lnTo>
                      <a:pt x="494" y="958"/>
                    </a:lnTo>
                    <a:close/>
                  </a:path>
                </a:pathLst>
              </a:custGeom>
              <a:solidFill>
                <a:srgbClr val="FFFFFF"/>
              </a:solidFill>
              <a:ln>
                <a:noFill/>
              </a:ln>
            </p:spPr>
            <p:txBody>
              <a:bodyPr spcFirstLastPara="1" wrap="square" lIns="90000" tIns="45000" rIns="90000" bIns="45000" anchor="ctr" anchorCtr="1">
                <a:noAutofit/>
              </a:bodyPr>
              <a:lstStyle/>
              <a:p>
                <a:endParaRPr lang="en-GB" noProof="0"/>
              </a:p>
            </p:txBody>
          </p:sp>
          <p:sp>
            <p:nvSpPr>
              <p:cNvPr id="11" name="Google Shape;739;p43">
                <a:extLst>
                  <a:ext uri="{FF2B5EF4-FFF2-40B4-BE49-F238E27FC236}">
                    <a16:creationId xmlns:a16="http://schemas.microsoft.com/office/drawing/2014/main" id="{1923355B-D1F6-0B96-A714-588D21F3EFEB}"/>
                  </a:ext>
                </a:extLst>
              </p:cNvPr>
              <p:cNvSpPr/>
              <p:nvPr/>
            </p:nvSpPr>
            <p:spPr>
              <a:xfrm>
                <a:off x="255960" y="1311840"/>
                <a:ext cx="278280" cy="66600"/>
              </a:xfrm>
              <a:custGeom>
                <a:avLst/>
                <a:gdLst/>
                <a:ahLst/>
                <a:cxnLst/>
                <a:rect l="l" t="t" r="r" b="b"/>
                <a:pathLst>
                  <a:path w="773" h="185" extrusionOk="0">
                    <a:moveTo>
                      <a:pt x="0" y="93"/>
                    </a:moveTo>
                    <a:lnTo>
                      <a:pt x="0" y="93"/>
                    </a:lnTo>
                    <a:cubicBezTo>
                      <a:pt x="0" y="139"/>
                      <a:pt x="170" y="185"/>
                      <a:pt x="387" y="185"/>
                    </a:cubicBezTo>
                    <a:cubicBezTo>
                      <a:pt x="604" y="185"/>
                      <a:pt x="773" y="139"/>
                      <a:pt x="773" y="93"/>
                    </a:cubicBezTo>
                    <a:cubicBezTo>
                      <a:pt x="773" y="47"/>
                      <a:pt x="604" y="0"/>
                      <a:pt x="387" y="0"/>
                    </a:cubicBezTo>
                    <a:cubicBezTo>
                      <a:pt x="170" y="0"/>
                      <a:pt x="0" y="47"/>
                      <a:pt x="0" y="93"/>
                    </a:cubicBezTo>
                    <a:close/>
                  </a:path>
                </a:pathLst>
              </a:custGeom>
              <a:solidFill>
                <a:srgbClr val="FFFFFF"/>
              </a:solidFill>
              <a:ln>
                <a:solidFill>
                  <a:srgbClr val="61987C"/>
                </a:solidFill>
              </a:ln>
            </p:spPr>
            <p:txBody>
              <a:bodyPr spcFirstLastPara="1" wrap="square" lIns="90000" tIns="21600" rIns="90000" bIns="21600" anchor="ctr" anchorCtr="1">
                <a:noAutofit/>
              </a:bodyPr>
              <a:lstStyle/>
              <a:p>
                <a:endParaRPr lang="en-GB" noProof="0"/>
              </a:p>
            </p:txBody>
          </p:sp>
          <p:sp>
            <p:nvSpPr>
              <p:cNvPr id="12" name="Google Shape;740;p43">
                <a:extLst>
                  <a:ext uri="{FF2B5EF4-FFF2-40B4-BE49-F238E27FC236}">
                    <a16:creationId xmlns:a16="http://schemas.microsoft.com/office/drawing/2014/main" id="{83C03AC2-39D2-2E93-84B6-4DC7F747FB5F}"/>
                  </a:ext>
                </a:extLst>
              </p:cNvPr>
              <p:cNvSpPr/>
              <p:nvPr/>
            </p:nvSpPr>
            <p:spPr>
              <a:xfrm>
                <a:off x="183960" y="1100880"/>
                <a:ext cx="422640" cy="77400"/>
              </a:xfrm>
              <a:custGeom>
                <a:avLst/>
                <a:gdLst/>
                <a:ahLst/>
                <a:cxnLst/>
                <a:rect l="l" t="t" r="r" b="b"/>
                <a:pathLst>
                  <a:path w="1174" h="215" extrusionOk="0">
                    <a:moveTo>
                      <a:pt x="1174" y="108"/>
                    </a:moveTo>
                    <a:lnTo>
                      <a:pt x="1174" y="108"/>
                    </a:lnTo>
                    <a:cubicBezTo>
                      <a:pt x="1174" y="169"/>
                      <a:pt x="1127" y="215"/>
                      <a:pt x="1081" y="215"/>
                    </a:cubicBezTo>
                    <a:cubicBezTo>
                      <a:pt x="92" y="215"/>
                      <a:pt x="92" y="215"/>
                      <a:pt x="92" y="215"/>
                    </a:cubicBezTo>
                    <a:cubicBezTo>
                      <a:pt x="46" y="215"/>
                      <a:pt x="0" y="169"/>
                      <a:pt x="0" y="108"/>
                    </a:cubicBezTo>
                    <a:cubicBezTo>
                      <a:pt x="0" y="92"/>
                      <a:pt x="0" y="92"/>
                      <a:pt x="0" y="77"/>
                    </a:cubicBezTo>
                    <a:cubicBezTo>
                      <a:pt x="14" y="30"/>
                      <a:pt x="46" y="0"/>
                      <a:pt x="92" y="0"/>
                    </a:cubicBezTo>
                    <a:cubicBezTo>
                      <a:pt x="1081" y="0"/>
                      <a:pt x="1081" y="0"/>
                      <a:pt x="1081" y="0"/>
                    </a:cubicBezTo>
                    <a:cubicBezTo>
                      <a:pt x="1096" y="0"/>
                      <a:pt x="1127" y="15"/>
                      <a:pt x="1143" y="30"/>
                    </a:cubicBezTo>
                    <a:cubicBezTo>
                      <a:pt x="1158" y="46"/>
                      <a:pt x="1174" y="61"/>
                      <a:pt x="1174" y="77"/>
                    </a:cubicBezTo>
                    <a:cubicBezTo>
                      <a:pt x="1174" y="92"/>
                      <a:pt x="1174" y="92"/>
                      <a:pt x="1174" y="108"/>
                    </a:cubicBezTo>
                    <a:close/>
                  </a:path>
                </a:pathLst>
              </a:custGeom>
              <a:solidFill>
                <a:srgbClr val="F5F9F7"/>
              </a:solidFill>
              <a:ln>
                <a:solidFill>
                  <a:srgbClr val="61987C"/>
                </a:solidFill>
              </a:ln>
            </p:spPr>
            <p:txBody>
              <a:bodyPr spcFirstLastPara="1" wrap="square" lIns="90000" tIns="32400" rIns="90000" bIns="32400" anchor="ctr" anchorCtr="1">
                <a:noAutofit/>
              </a:bodyPr>
              <a:lstStyle/>
              <a:p>
                <a:endParaRPr lang="en-GB" noProof="0"/>
              </a:p>
            </p:txBody>
          </p:sp>
          <p:sp>
            <p:nvSpPr>
              <p:cNvPr id="14" name="Google Shape;741;p43">
                <a:extLst>
                  <a:ext uri="{FF2B5EF4-FFF2-40B4-BE49-F238E27FC236}">
                    <a16:creationId xmlns:a16="http://schemas.microsoft.com/office/drawing/2014/main" id="{02D60E93-5EF1-5F2E-F9CD-9D2563AB87CB}"/>
                  </a:ext>
                </a:extLst>
              </p:cNvPr>
              <p:cNvSpPr/>
              <p:nvPr/>
            </p:nvSpPr>
            <p:spPr>
              <a:xfrm>
                <a:off x="183960" y="1178280"/>
                <a:ext cx="422640" cy="78120"/>
              </a:xfrm>
              <a:custGeom>
                <a:avLst/>
                <a:gdLst/>
                <a:ahLst/>
                <a:cxnLst/>
                <a:rect l="l" t="t" r="r" b="b"/>
                <a:pathLst>
                  <a:path w="1174" h="217" extrusionOk="0">
                    <a:moveTo>
                      <a:pt x="1174" y="108"/>
                    </a:moveTo>
                    <a:lnTo>
                      <a:pt x="1174" y="108"/>
                    </a:lnTo>
                    <a:cubicBezTo>
                      <a:pt x="1174" y="171"/>
                      <a:pt x="1127" y="217"/>
                      <a:pt x="1081" y="217"/>
                    </a:cubicBezTo>
                    <a:cubicBezTo>
                      <a:pt x="92" y="217"/>
                      <a:pt x="92" y="217"/>
                      <a:pt x="92" y="217"/>
                    </a:cubicBezTo>
                    <a:cubicBezTo>
                      <a:pt x="46" y="217"/>
                      <a:pt x="0" y="171"/>
                      <a:pt x="0" y="108"/>
                    </a:cubicBezTo>
                    <a:cubicBezTo>
                      <a:pt x="0" y="94"/>
                      <a:pt x="0" y="94"/>
                      <a:pt x="0" y="79"/>
                    </a:cubicBezTo>
                    <a:cubicBezTo>
                      <a:pt x="14" y="31"/>
                      <a:pt x="46" y="0"/>
                      <a:pt x="92" y="0"/>
                    </a:cubicBezTo>
                    <a:cubicBezTo>
                      <a:pt x="1081" y="0"/>
                      <a:pt x="1081" y="0"/>
                      <a:pt x="1081" y="0"/>
                    </a:cubicBezTo>
                    <a:cubicBezTo>
                      <a:pt x="1096" y="0"/>
                      <a:pt x="1127" y="17"/>
                      <a:pt x="1143" y="31"/>
                    </a:cubicBezTo>
                    <a:cubicBezTo>
                      <a:pt x="1158" y="48"/>
                      <a:pt x="1174" y="63"/>
                      <a:pt x="1174" y="79"/>
                    </a:cubicBezTo>
                    <a:cubicBezTo>
                      <a:pt x="1174" y="94"/>
                      <a:pt x="1174" y="94"/>
                      <a:pt x="1174" y="108"/>
                    </a:cubicBezTo>
                    <a:close/>
                  </a:path>
                </a:pathLst>
              </a:custGeom>
              <a:solidFill>
                <a:srgbClr val="F5F9F7"/>
              </a:solidFill>
              <a:ln>
                <a:solidFill>
                  <a:srgbClr val="61987C"/>
                </a:solidFill>
              </a:ln>
            </p:spPr>
            <p:txBody>
              <a:bodyPr spcFirstLastPara="1" wrap="square" lIns="90000" tIns="33100" rIns="90000" bIns="33100" anchor="ctr" anchorCtr="1">
                <a:noAutofit/>
              </a:bodyPr>
              <a:lstStyle/>
              <a:p>
                <a:endParaRPr lang="en-GB" noProof="0"/>
              </a:p>
            </p:txBody>
          </p:sp>
          <p:sp>
            <p:nvSpPr>
              <p:cNvPr id="15" name="Google Shape;742;p43">
                <a:extLst>
                  <a:ext uri="{FF2B5EF4-FFF2-40B4-BE49-F238E27FC236}">
                    <a16:creationId xmlns:a16="http://schemas.microsoft.com/office/drawing/2014/main" id="{F8AAC383-7E21-E44F-0B8B-EA414254D5C8}"/>
                  </a:ext>
                </a:extLst>
              </p:cNvPr>
              <p:cNvSpPr/>
              <p:nvPr/>
            </p:nvSpPr>
            <p:spPr>
              <a:xfrm>
                <a:off x="183960" y="1256400"/>
                <a:ext cx="422640" cy="77760"/>
              </a:xfrm>
              <a:custGeom>
                <a:avLst/>
                <a:gdLst/>
                <a:ahLst/>
                <a:cxnLst/>
                <a:rect l="l" t="t" r="r" b="b"/>
                <a:pathLst>
                  <a:path w="1174" h="216" extrusionOk="0">
                    <a:moveTo>
                      <a:pt x="1174" y="108"/>
                    </a:moveTo>
                    <a:lnTo>
                      <a:pt x="1174" y="108"/>
                    </a:lnTo>
                    <a:cubicBezTo>
                      <a:pt x="1174" y="170"/>
                      <a:pt x="1127" y="216"/>
                      <a:pt x="1081" y="216"/>
                    </a:cubicBezTo>
                    <a:cubicBezTo>
                      <a:pt x="92" y="216"/>
                      <a:pt x="92" y="216"/>
                      <a:pt x="92" y="216"/>
                    </a:cubicBezTo>
                    <a:cubicBezTo>
                      <a:pt x="46" y="216"/>
                      <a:pt x="0" y="170"/>
                      <a:pt x="0" y="108"/>
                    </a:cubicBezTo>
                    <a:cubicBezTo>
                      <a:pt x="0" y="93"/>
                      <a:pt x="0" y="93"/>
                      <a:pt x="0" y="77"/>
                    </a:cubicBezTo>
                    <a:cubicBezTo>
                      <a:pt x="14" y="31"/>
                      <a:pt x="46" y="0"/>
                      <a:pt x="92" y="0"/>
                    </a:cubicBezTo>
                    <a:cubicBezTo>
                      <a:pt x="1081" y="0"/>
                      <a:pt x="1081" y="0"/>
                      <a:pt x="1081" y="0"/>
                    </a:cubicBezTo>
                    <a:cubicBezTo>
                      <a:pt x="1096" y="0"/>
                      <a:pt x="1127" y="16"/>
                      <a:pt x="1143" y="31"/>
                    </a:cubicBezTo>
                    <a:cubicBezTo>
                      <a:pt x="1158" y="47"/>
                      <a:pt x="1174" y="62"/>
                      <a:pt x="1174" y="77"/>
                    </a:cubicBezTo>
                    <a:cubicBezTo>
                      <a:pt x="1174" y="93"/>
                      <a:pt x="1174" y="93"/>
                      <a:pt x="1174" y="108"/>
                    </a:cubicBezTo>
                    <a:close/>
                  </a:path>
                </a:pathLst>
              </a:custGeom>
              <a:solidFill>
                <a:srgbClr val="F5F9F7"/>
              </a:solidFill>
              <a:ln>
                <a:solidFill>
                  <a:srgbClr val="61987C"/>
                </a:solidFill>
              </a:ln>
            </p:spPr>
            <p:txBody>
              <a:bodyPr spcFirstLastPara="1" wrap="square" lIns="90000" tIns="32750" rIns="90000" bIns="32750" anchor="ctr" anchorCtr="1">
                <a:noAutofit/>
              </a:bodyPr>
              <a:lstStyle/>
              <a:p>
                <a:endParaRPr lang="en-GB" noProof="0"/>
              </a:p>
            </p:txBody>
          </p:sp>
          <p:sp>
            <p:nvSpPr>
              <p:cNvPr id="16" name="Google Shape;743;p43">
                <a:extLst>
                  <a:ext uri="{FF2B5EF4-FFF2-40B4-BE49-F238E27FC236}">
                    <a16:creationId xmlns:a16="http://schemas.microsoft.com/office/drawing/2014/main" id="{3F31D2A8-4613-73B3-49F7-A0BA4A93A891}"/>
                  </a:ext>
                </a:extLst>
              </p:cNvPr>
              <p:cNvSpPr/>
              <p:nvPr/>
            </p:nvSpPr>
            <p:spPr>
              <a:xfrm>
                <a:off x="122400" y="333720"/>
                <a:ext cx="545040" cy="767160"/>
              </a:xfrm>
              <a:custGeom>
                <a:avLst/>
                <a:gdLst/>
                <a:ahLst/>
                <a:cxnLst/>
                <a:rect l="l" t="t" r="r" b="b"/>
                <a:pathLst>
                  <a:path w="1514" h="2131" extrusionOk="0">
                    <a:moveTo>
                      <a:pt x="1020" y="2131"/>
                    </a:moveTo>
                    <a:lnTo>
                      <a:pt x="1020" y="2131"/>
                    </a:lnTo>
                    <a:cubicBezTo>
                      <a:pt x="958" y="2131"/>
                      <a:pt x="958" y="2131"/>
                      <a:pt x="958" y="2131"/>
                    </a:cubicBezTo>
                    <a:cubicBezTo>
                      <a:pt x="975" y="1157"/>
                      <a:pt x="975" y="1157"/>
                      <a:pt x="975" y="1157"/>
                    </a:cubicBezTo>
                    <a:cubicBezTo>
                      <a:pt x="1345" y="279"/>
                      <a:pt x="1345" y="279"/>
                      <a:pt x="1345" y="279"/>
                    </a:cubicBezTo>
                    <a:cubicBezTo>
                      <a:pt x="1206" y="279"/>
                      <a:pt x="989" y="231"/>
                      <a:pt x="943" y="185"/>
                    </a:cubicBezTo>
                    <a:cubicBezTo>
                      <a:pt x="927" y="170"/>
                      <a:pt x="912" y="154"/>
                      <a:pt x="912" y="139"/>
                    </a:cubicBezTo>
                    <a:cubicBezTo>
                      <a:pt x="866" y="154"/>
                      <a:pt x="804" y="154"/>
                      <a:pt x="773" y="154"/>
                    </a:cubicBezTo>
                    <a:cubicBezTo>
                      <a:pt x="727" y="154"/>
                      <a:pt x="665" y="154"/>
                      <a:pt x="604" y="139"/>
                    </a:cubicBezTo>
                    <a:cubicBezTo>
                      <a:pt x="604" y="154"/>
                      <a:pt x="587" y="170"/>
                      <a:pt x="573" y="185"/>
                    </a:cubicBezTo>
                    <a:cubicBezTo>
                      <a:pt x="525" y="231"/>
                      <a:pt x="310" y="279"/>
                      <a:pt x="171" y="279"/>
                    </a:cubicBezTo>
                    <a:cubicBezTo>
                      <a:pt x="556" y="1157"/>
                      <a:pt x="556" y="1157"/>
                      <a:pt x="556" y="1157"/>
                    </a:cubicBezTo>
                    <a:cubicBezTo>
                      <a:pt x="556" y="2131"/>
                      <a:pt x="556" y="2131"/>
                      <a:pt x="556" y="2131"/>
                    </a:cubicBezTo>
                    <a:cubicBezTo>
                      <a:pt x="495" y="2131"/>
                      <a:pt x="495" y="2131"/>
                      <a:pt x="495" y="2131"/>
                    </a:cubicBezTo>
                    <a:cubicBezTo>
                      <a:pt x="495" y="1173"/>
                      <a:pt x="495" y="1173"/>
                      <a:pt x="495" y="1173"/>
                    </a:cubicBezTo>
                    <a:cubicBezTo>
                      <a:pt x="108" y="279"/>
                      <a:pt x="108" y="279"/>
                      <a:pt x="108" y="279"/>
                    </a:cubicBezTo>
                    <a:cubicBezTo>
                      <a:pt x="77" y="279"/>
                      <a:pt x="62" y="262"/>
                      <a:pt x="48" y="262"/>
                    </a:cubicBezTo>
                    <a:cubicBezTo>
                      <a:pt x="16" y="247"/>
                      <a:pt x="0" y="216"/>
                      <a:pt x="0" y="201"/>
                    </a:cubicBezTo>
                    <a:cubicBezTo>
                      <a:pt x="16" y="185"/>
                      <a:pt x="16" y="139"/>
                      <a:pt x="48" y="139"/>
                    </a:cubicBezTo>
                    <a:cubicBezTo>
                      <a:pt x="77" y="123"/>
                      <a:pt x="108" y="170"/>
                      <a:pt x="125" y="185"/>
                    </a:cubicBezTo>
                    <a:cubicBezTo>
                      <a:pt x="140" y="231"/>
                      <a:pt x="140" y="231"/>
                      <a:pt x="140" y="231"/>
                    </a:cubicBezTo>
                    <a:cubicBezTo>
                      <a:pt x="279" y="231"/>
                      <a:pt x="495" y="185"/>
                      <a:pt x="541" y="139"/>
                    </a:cubicBezTo>
                    <a:lnTo>
                      <a:pt x="556" y="123"/>
                    </a:lnTo>
                    <a:cubicBezTo>
                      <a:pt x="525" y="108"/>
                      <a:pt x="495" y="93"/>
                      <a:pt x="495" y="77"/>
                    </a:cubicBezTo>
                    <a:cubicBezTo>
                      <a:pt x="479" y="62"/>
                      <a:pt x="495" y="46"/>
                      <a:pt x="510" y="31"/>
                    </a:cubicBezTo>
                    <a:cubicBezTo>
                      <a:pt x="525" y="0"/>
                      <a:pt x="556" y="0"/>
                      <a:pt x="573" y="0"/>
                    </a:cubicBezTo>
                    <a:cubicBezTo>
                      <a:pt x="604" y="0"/>
                      <a:pt x="619" y="31"/>
                      <a:pt x="619" y="62"/>
                    </a:cubicBezTo>
                    <a:cubicBezTo>
                      <a:pt x="619" y="62"/>
                      <a:pt x="619" y="77"/>
                      <a:pt x="619" y="93"/>
                    </a:cubicBezTo>
                    <a:cubicBezTo>
                      <a:pt x="665" y="93"/>
                      <a:pt x="711" y="108"/>
                      <a:pt x="773" y="108"/>
                    </a:cubicBezTo>
                    <a:cubicBezTo>
                      <a:pt x="819" y="108"/>
                      <a:pt x="850" y="93"/>
                      <a:pt x="896" y="93"/>
                    </a:cubicBezTo>
                    <a:cubicBezTo>
                      <a:pt x="896" y="77"/>
                      <a:pt x="896" y="62"/>
                      <a:pt x="896" y="62"/>
                    </a:cubicBezTo>
                    <a:cubicBezTo>
                      <a:pt x="896" y="31"/>
                      <a:pt x="912" y="0"/>
                      <a:pt x="943" y="0"/>
                    </a:cubicBezTo>
                    <a:cubicBezTo>
                      <a:pt x="958" y="0"/>
                      <a:pt x="989" y="0"/>
                      <a:pt x="1004" y="31"/>
                    </a:cubicBezTo>
                    <a:cubicBezTo>
                      <a:pt x="1035" y="46"/>
                      <a:pt x="1020" y="62"/>
                      <a:pt x="1020" y="77"/>
                    </a:cubicBezTo>
                    <a:cubicBezTo>
                      <a:pt x="1020" y="93"/>
                      <a:pt x="989" y="108"/>
                      <a:pt x="958" y="123"/>
                    </a:cubicBezTo>
                    <a:lnTo>
                      <a:pt x="975" y="139"/>
                    </a:lnTo>
                    <a:cubicBezTo>
                      <a:pt x="1020" y="185"/>
                      <a:pt x="1237" y="231"/>
                      <a:pt x="1375" y="231"/>
                    </a:cubicBezTo>
                    <a:cubicBezTo>
                      <a:pt x="1391" y="185"/>
                      <a:pt x="1391" y="185"/>
                      <a:pt x="1391" y="185"/>
                    </a:cubicBezTo>
                    <a:cubicBezTo>
                      <a:pt x="1406" y="170"/>
                      <a:pt x="1437" y="123"/>
                      <a:pt x="1468" y="139"/>
                    </a:cubicBezTo>
                    <a:cubicBezTo>
                      <a:pt x="1500" y="139"/>
                      <a:pt x="1500" y="185"/>
                      <a:pt x="1514" y="201"/>
                    </a:cubicBezTo>
                    <a:cubicBezTo>
                      <a:pt x="1514" y="216"/>
                      <a:pt x="1500" y="247"/>
                      <a:pt x="1468" y="262"/>
                    </a:cubicBezTo>
                    <a:cubicBezTo>
                      <a:pt x="1452" y="262"/>
                      <a:pt x="1437" y="279"/>
                      <a:pt x="1406" y="279"/>
                    </a:cubicBezTo>
                    <a:cubicBezTo>
                      <a:pt x="1020" y="1173"/>
                      <a:pt x="1020" y="1173"/>
                      <a:pt x="1020" y="1173"/>
                    </a:cubicBezTo>
                    <a:lnTo>
                      <a:pt x="1020" y="2131"/>
                    </a:lnTo>
                    <a:moveTo>
                      <a:pt x="1452" y="185"/>
                    </a:moveTo>
                    <a:lnTo>
                      <a:pt x="1452" y="185"/>
                    </a:lnTo>
                    <a:cubicBezTo>
                      <a:pt x="1452" y="201"/>
                      <a:pt x="1437" y="201"/>
                      <a:pt x="1437" y="216"/>
                    </a:cubicBezTo>
                    <a:cubicBezTo>
                      <a:pt x="1452" y="216"/>
                      <a:pt x="1452" y="201"/>
                      <a:pt x="1452" y="201"/>
                    </a:cubicBezTo>
                    <a:lnTo>
                      <a:pt x="1452" y="185"/>
                    </a:lnTo>
                    <a:moveTo>
                      <a:pt x="62" y="185"/>
                    </a:moveTo>
                    <a:lnTo>
                      <a:pt x="62" y="185"/>
                    </a:lnTo>
                    <a:cubicBezTo>
                      <a:pt x="62" y="201"/>
                      <a:pt x="62" y="201"/>
                      <a:pt x="62" y="201"/>
                    </a:cubicBezTo>
                    <a:cubicBezTo>
                      <a:pt x="62" y="201"/>
                      <a:pt x="62" y="216"/>
                      <a:pt x="77" y="216"/>
                    </a:cubicBezTo>
                    <a:lnTo>
                      <a:pt x="77" y="216"/>
                    </a:lnTo>
                    <a:cubicBezTo>
                      <a:pt x="77" y="201"/>
                      <a:pt x="62" y="201"/>
                      <a:pt x="62" y="185"/>
                    </a:cubicBezTo>
                    <a:moveTo>
                      <a:pt x="958" y="46"/>
                    </a:moveTo>
                    <a:lnTo>
                      <a:pt x="958" y="46"/>
                    </a:lnTo>
                    <a:lnTo>
                      <a:pt x="958" y="46"/>
                    </a:lnTo>
                    <a:lnTo>
                      <a:pt x="943" y="62"/>
                    </a:lnTo>
                    <a:cubicBezTo>
                      <a:pt x="943" y="77"/>
                      <a:pt x="943" y="77"/>
                      <a:pt x="943" y="77"/>
                    </a:cubicBezTo>
                    <a:cubicBezTo>
                      <a:pt x="958" y="62"/>
                      <a:pt x="958" y="62"/>
                      <a:pt x="975" y="62"/>
                    </a:cubicBezTo>
                    <a:cubicBezTo>
                      <a:pt x="958" y="62"/>
                      <a:pt x="958" y="46"/>
                      <a:pt x="958" y="46"/>
                    </a:cubicBezTo>
                    <a:moveTo>
                      <a:pt x="541" y="62"/>
                    </a:moveTo>
                    <a:lnTo>
                      <a:pt x="541" y="62"/>
                    </a:lnTo>
                    <a:cubicBezTo>
                      <a:pt x="556" y="62"/>
                      <a:pt x="556" y="62"/>
                      <a:pt x="573" y="77"/>
                    </a:cubicBezTo>
                    <a:lnTo>
                      <a:pt x="573" y="62"/>
                    </a:lnTo>
                    <a:lnTo>
                      <a:pt x="556" y="46"/>
                    </a:lnTo>
                    <a:lnTo>
                      <a:pt x="541" y="62"/>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sp>
            <p:nvSpPr>
              <p:cNvPr id="18" name="Google Shape;744;p43">
                <a:extLst>
                  <a:ext uri="{FF2B5EF4-FFF2-40B4-BE49-F238E27FC236}">
                    <a16:creationId xmlns:a16="http://schemas.microsoft.com/office/drawing/2014/main" id="{D60932E1-B47F-49A7-1F30-7ACF6D40595D}"/>
                  </a:ext>
                </a:extLst>
              </p:cNvPr>
              <p:cNvSpPr/>
              <p:nvPr/>
            </p:nvSpPr>
            <p:spPr>
              <a:xfrm>
                <a:off x="333720" y="378000"/>
                <a:ext cx="50400" cy="194760"/>
              </a:xfrm>
              <a:custGeom>
                <a:avLst/>
                <a:gdLst/>
                <a:ahLst/>
                <a:cxnLst/>
                <a:rect l="l" t="t" r="r" b="b"/>
                <a:pathLst>
                  <a:path w="140" h="541" extrusionOk="0">
                    <a:moveTo>
                      <a:pt x="78" y="541"/>
                    </a:moveTo>
                    <a:lnTo>
                      <a:pt x="0" y="16"/>
                    </a:lnTo>
                    <a:lnTo>
                      <a:pt x="46" y="0"/>
                    </a:lnTo>
                    <a:lnTo>
                      <a:pt x="140" y="541"/>
                    </a:lnTo>
                    <a:lnTo>
                      <a:pt x="78" y="541"/>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sp>
            <p:nvSpPr>
              <p:cNvPr id="19" name="Google Shape;745;p43">
                <a:extLst>
                  <a:ext uri="{FF2B5EF4-FFF2-40B4-BE49-F238E27FC236}">
                    <a16:creationId xmlns:a16="http://schemas.microsoft.com/office/drawing/2014/main" id="{51614DFE-741D-A060-0F2F-8B99B6A5C45B}"/>
                  </a:ext>
                </a:extLst>
              </p:cNvPr>
              <p:cNvSpPr/>
              <p:nvPr/>
            </p:nvSpPr>
            <p:spPr>
              <a:xfrm>
                <a:off x="406440" y="378000"/>
                <a:ext cx="49680" cy="194760"/>
              </a:xfrm>
              <a:custGeom>
                <a:avLst/>
                <a:gdLst/>
                <a:ahLst/>
                <a:cxnLst/>
                <a:rect l="l" t="t" r="r" b="b"/>
                <a:pathLst>
                  <a:path w="138" h="541" extrusionOk="0">
                    <a:moveTo>
                      <a:pt x="61" y="541"/>
                    </a:moveTo>
                    <a:lnTo>
                      <a:pt x="0" y="541"/>
                    </a:lnTo>
                    <a:lnTo>
                      <a:pt x="92" y="0"/>
                    </a:lnTo>
                    <a:lnTo>
                      <a:pt x="138" y="16"/>
                    </a:lnTo>
                    <a:lnTo>
                      <a:pt x="61" y="541"/>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sp>
            <p:nvSpPr>
              <p:cNvPr id="24" name="Google Shape;746;p43">
                <a:extLst>
                  <a:ext uri="{FF2B5EF4-FFF2-40B4-BE49-F238E27FC236}">
                    <a16:creationId xmlns:a16="http://schemas.microsoft.com/office/drawing/2014/main" id="{F56CAE18-5249-F82A-F0B3-947FC27815A9}"/>
                  </a:ext>
                </a:extLst>
              </p:cNvPr>
              <p:cNvSpPr/>
              <p:nvPr/>
            </p:nvSpPr>
            <p:spPr>
              <a:xfrm>
                <a:off x="333720" y="550440"/>
                <a:ext cx="122400" cy="38880"/>
              </a:xfrm>
              <a:custGeom>
                <a:avLst/>
                <a:gdLst/>
                <a:ahLst/>
                <a:cxnLst/>
                <a:rect l="l" t="t" r="r" b="b"/>
                <a:pathLst>
                  <a:path w="340" h="108" extrusionOk="0">
                    <a:moveTo>
                      <a:pt x="340" y="47"/>
                    </a:moveTo>
                    <a:lnTo>
                      <a:pt x="340" y="47"/>
                    </a:lnTo>
                    <a:cubicBezTo>
                      <a:pt x="340" y="77"/>
                      <a:pt x="309" y="108"/>
                      <a:pt x="279" y="108"/>
                    </a:cubicBezTo>
                    <a:cubicBezTo>
                      <a:pt x="63" y="108"/>
                      <a:pt x="63" y="108"/>
                      <a:pt x="63" y="108"/>
                    </a:cubicBezTo>
                    <a:cubicBezTo>
                      <a:pt x="32" y="108"/>
                      <a:pt x="0" y="77"/>
                      <a:pt x="0" y="47"/>
                    </a:cubicBezTo>
                    <a:lnTo>
                      <a:pt x="0" y="47"/>
                    </a:lnTo>
                    <a:cubicBezTo>
                      <a:pt x="0" y="31"/>
                      <a:pt x="32" y="0"/>
                      <a:pt x="63" y="0"/>
                    </a:cubicBezTo>
                    <a:cubicBezTo>
                      <a:pt x="279" y="0"/>
                      <a:pt x="279" y="0"/>
                      <a:pt x="279" y="0"/>
                    </a:cubicBezTo>
                    <a:cubicBezTo>
                      <a:pt x="309" y="0"/>
                      <a:pt x="340" y="31"/>
                      <a:pt x="340" y="47"/>
                    </a:cubicBezTo>
                    <a:close/>
                  </a:path>
                </a:pathLst>
              </a:custGeom>
              <a:solidFill>
                <a:srgbClr val="F5F3EF"/>
              </a:solidFill>
              <a:ln>
                <a:noFill/>
              </a:ln>
            </p:spPr>
            <p:txBody>
              <a:bodyPr spcFirstLastPara="1" wrap="square" lIns="90000" tIns="0" rIns="90000" bIns="0" anchor="ctr" anchorCtr="1">
                <a:noAutofit/>
              </a:bodyPr>
              <a:lstStyle/>
              <a:p>
                <a:endParaRPr lang="en-GB" noProof="0"/>
              </a:p>
            </p:txBody>
          </p:sp>
          <p:sp>
            <p:nvSpPr>
              <p:cNvPr id="26" name="Google Shape;747;p43">
                <a:extLst>
                  <a:ext uri="{FF2B5EF4-FFF2-40B4-BE49-F238E27FC236}">
                    <a16:creationId xmlns:a16="http://schemas.microsoft.com/office/drawing/2014/main" id="{31098AA3-BA0F-C048-2AF1-E20E0E99163D}"/>
                  </a:ext>
                </a:extLst>
              </p:cNvPr>
              <p:cNvSpPr/>
              <p:nvPr/>
            </p:nvSpPr>
            <p:spPr>
              <a:xfrm>
                <a:off x="367560" y="550440"/>
                <a:ext cx="55440" cy="272520"/>
              </a:xfrm>
              <a:custGeom>
                <a:avLst/>
                <a:gdLst/>
                <a:ahLst/>
                <a:cxnLst/>
                <a:rect l="l" t="t" r="r" b="b"/>
                <a:pathLst>
                  <a:path w="154" h="757" extrusionOk="0">
                    <a:moveTo>
                      <a:pt x="154" y="648"/>
                    </a:moveTo>
                    <a:lnTo>
                      <a:pt x="154" y="648"/>
                    </a:lnTo>
                    <a:cubicBezTo>
                      <a:pt x="154" y="711"/>
                      <a:pt x="123" y="757"/>
                      <a:pt x="77" y="757"/>
                    </a:cubicBezTo>
                    <a:lnTo>
                      <a:pt x="77" y="757"/>
                    </a:lnTo>
                    <a:cubicBezTo>
                      <a:pt x="30" y="757"/>
                      <a:pt x="0" y="711"/>
                      <a:pt x="0" y="648"/>
                    </a:cubicBezTo>
                    <a:cubicBezTo>
                      <a:pt x="0" y="124"/>
                      <a:pt x="0" y="124"/>
                      <a:pt x="0" y="124"/>
                    </a:cubicBezTo>
                    <a:cubicBezTo>
                      <a:pt x="0" y="47"/>
                      <a:pt x="30" y="0"/>
                      <a:pt x="77" y="0"/>
                    </a:cubicBezTo>
                    <a:lnTo>
                      <a:pt x="77" y="0"/>
                    </a:lnTo>
                    <a:cubicBezTo>
                      <a:pt x="123" y="0"/>
                      <a:pt x="154" y="47"/>
                      <a:pt x="154" y="124"/>
                    </a:cubicBezTo>
                    <a:lnTo>
                      <a:pt x="154" y="648"/>
                    </a:lnTo>
                    <a:close/>
                  </a:path>
                </a:pathLst>
              </a:custGeom>
              <a:solidFill>
                <a:srgbClr val="FFFFFF"/>
              </a:solidFill>
              <a:ln>
                <a:noFill/>
              </a:ln>
            </p:spPr>
            <p:txBody>
              <a:bodyPr spcFirstLastPara="1" wrap="square" lIns="90000" tIns="45000" rIns="90000" bIns="45000" anchor="ctr" anchorCtr="1">
                <a:noAutofit/>
              </a:bodyPr>
              <a:lstStyle/>
              <a:p>
                <a:endParaRPr lang="en-GB" noProof="0"/>
              </a:p>
            </p:txBody>
          </p:sp>
          <p:sp>
            <p:nvSpPr>
              <p:cNvPr id="27" name="Google Shape;748;p43">
                <a:extLst>
                  <a:ext uri="{FF2B5EF4-FFF2-40B4-BE49-F238E27FC236}">
                    <a16:creationId xmlns:a16="http://schemas.microsoft.com/office/drawing/2014/main" id="{D3BCFB7B-B211-4EBB-A5EC-65886BDB8016}"/>
                  </a:ext>
                </a:extLst>
              </p:cNvPr>
              <p:cNvSpPr/>
              <p:nvPr/>
            </p:nvSpPr>
            <p:spPr>
              <a:xfrm>
                <a:off x="367560" y="806400"/>
                <a:ext cx="60840" cy="294480"/>
              </a:xfrm>
              <a:custGeom>
                <a:avLst/>
                <a:gdLst/>
                <a:ahLst/>
                <a:cxnLst/>
                <a:rect l="l" t="t" r="r" b="b"/>
                <a:pathLst>
                  <a:path w="169" h="818" extrusionOk="0">
                    <a:moveTo>
                      <a:pt x="169" y="818"/>
                    </a:moveTo>
                    <a:lnTo>
                      <a:pt x="169" y="818"/>
                    </a:lnTo>
                    <a:cubicBezTo>
                      <a:pt x="169" y="92"/>
                      <a:pt x="169" y="92"/>
                      <a:pt x="169" y="92"/>
                    </a:cubicBezTo>
                    <a:cubicBezTo>
                      <a:pt x="169" y="46"/>
                      <a:pt x="138" y="0"/>
                      <a:pt x="77" y="0"/>
                    </a:cubicBezTo>
                    <a:cubicBezTo>
                      <a:pt x="30" y="0"/>
                      <a:pt x="0" y="46"/>
                      <a:pt x="0" y="92"/>
                    </a:cubicBezTo>
                    <a:cubicBezTo>
                      <a:pt x="0" y="818"/>
                      <a:pt x="0" y="818"/>
                      <a:pt x="0" y="818"/>
                    </a:cubicBezTo>
                    <a:lnTo>
                      <a:pt x="169" y="818"/>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grpSp>
      </p:grpSp>
      <p:grpSp>
        <p:nvGrpSpPr>
          <p:cNvPr id="2" name="Gruppieren 1">
            <a:extLst>
              <a:ext uri="{FF2B5EF4-FFF2-40B4-BE49-F238E27FC236}">
                <a16:creationId xmlns:a16="http://schemas.microsoft.com/office/drawing/2014/main" id="{F291A5FA-644F-3A42-FFE0-2DF31CAAC8C6}"/>
              </a:ext>
            </a:extLst>
          </p:cNvPr>
          <p:cNvGrpSpPr/>
          <p:nvPr/>
        </p:nvGrpSpPr>
        <p:grpSpPr>
          <a:xfrm>
            <a:off x="8971221" y="0"/>
            <a:ext cx="982865" cy="655243"/>
            <a:chOff x="8971221" y="0"/>
            <a:chExt cx="982865" cy="655243"/>
          </a:xfrm>
        </p:grpSpPr>
        <p:sp>
          <p:nvSpPr>
            <p:cNvPr id="20" name="Rechteck 19">
              <a:extLst>
                <a:ext uri="{FF2B5EF4-FFF2-40B4-BE49-F238E27FC236}">
                  <a16:creationId xmlns:a16="http://schemas.microsoft.com/office/drawing/2014/main" id="{57D74C74-CE2E-F577-80D2-EBD6AB767B3D}"/>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1" name="Grafik 20" descr="Ein Bild, das Grafiken, Schrift, Logo, Kreis enthält.&#10;&#10;KI-generierte Inhalte können fehlerhaft sein.">
              <a:extLst>
                <a:ext uri="{FF2B5EF4-FFF2-40B4-BE49-F238E27FC236}">
                  <a16:creationId xmlns:a16="http://schemas.microsoft.com/office/drawing/2014/main" id="{30E78139-234B-2FA2-4F29-E251D7A4E1D5}"/>
                </a:ext>
              </a:extLst>
            </p:cNvPr>
            <p:cNvPicPr>
              <a:picLocks noChangeAspect="1"/>
            </p:cNvPicPr>
            <p:nvPr/>
          </p:nvPicPr>
          <p:blipFill>
            <a:blip r:embed="rId3"/>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07413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5ADEA-40E1-8733-EBA3-B9EED6637B25}"/>
            </a:ext>
          </a:extLst>
        </p:cNvPr>
        <p:cNvGrpSpPr/>
        <p:nvPr/>
      </p:nvGrpSpPr>
      <p:grpSpPr>
        <a:xfrm>
          <a:off x="0" y="0"/>
          <a:ext cx="0" cy="0"/>
          <a:chOff x="0" y="0"/>
          <a:chExt cx="0" cy="0"/>
        </a:xfrm>
      </p:grpSpPr>
      <p:sp>
        <p:nvSpPr>
          <p:cNvPr id="43" name="Ellipse 42">
            <a:extLst>
              <a:ext uri="{FF2B5EF4-FFF2-40B4-BE49-F238E27FC236}">
                <a16:creationId xmlns:a16="http://schemas.microsoft.com/office/drawing/2014/main" id="{7A683BF0-F676-E72C-853C-BC856213E092}"/>
              </a:ext>
            </a:extLst>
          </p:cNvPr>
          <p:cNvSpPr/>
          <p:nvPr/>
        </p:nvSpPr>
        <p:spPr>
          <a:xfrm>
            <a:off x="3725543" y="2287247"/>
            <a:ext cx="2350093" cy="114607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noProof="1">
                <a:solidFill>
                  <a:srgbClr val="FFFFFF"/>
                </a:solidFill>
                <a:latin typeface="Sofia Sans" panose="020B0604020202020204" charset="0"/>
              </a:rPr>
              <a:t>Was lässt sich leichter bewegen – ein Tisch oder ein Heft?</a:t>
            </a:r>
          </a:p>
        </p:txBody>
      </p:sp>
      <p:pic>
        <p:nvPicPr>
          <p:cNvPr id="41" name="Grafik 40" descr="Ein Bild, das Mobiliar, Kaffeetisch, Tisch, Design enthält.&#10;&#10;KI-generierte Inhalte können fehlerhaft sein.">
            <a:extLst>
              <a:ext uri="{FF2B5EF4-FFF2-40B4-BE49-F238E27FC236}">
                <a16:creationId xmlns:a16="http://schemas.microsoft.com/office/drawing/2014/main" id="{E63B6A71-BB30-33A2-7EA7-8B3DA8BF6E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309" y="-452834"/>
            <a:ext cx="6473381" cy="4338266"/>
          </a:xfrm>
          <a:prstGeom prst="rect">
            <a:avLst/>
          </a:prstGeom>
        </p:spPr>
      </p:pic>
      <p:sp>
        <p:nvSpPr>
          <p:cNvPr id="6" name="Untertitel 5">
            <a:extLst>
              <a:ext uri="{FF2B5EF4-FFF2-40B4-BE49-F238E27FC236}">
                <a16:creationId xmlns:a16="http://schemas.microsoft.com/office/drawing/2014/main" id="{84D17C8D-9EEA-A08F-16A7-F4D8BF5EEE1D}"/>
              </a:ext>
            </a:extLst>
          </p:cNvPr>
          <p:cNvSpPr txBox="1">
            <a:spLocks/>
          </p:cNvSpPr>
          <p:nvPr/>
        </p:nvSpPr>
        <p:spPr>
          <a:xfrm>
            <a:off x="881254" y="530954"/>
            <a:ext cx="6979069" cy="4598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2800" noProof="1">
                <a:latin typeface="Epilogue" panose="020B0604020202020204" charset="0"/>
                <a:cs typeface="Epilogue" panose="020B0604020202020204" charset="0"/>
              </a:rPr>
              <a:t>Einfluss schwerer Rotorblätter</a:t>
            </a:r>
          </a:p>
        </p:txBody>
      </p:sp>
      <p:sp>
        <p:nvSpPr>
          <p:cNvPr id="45" name="Rechteck 44">
            <a:extLst>
              <a:ext uri="{FF2B5EF4-FFF2-40B4-BE49-F238E27FC236}">
                <a16:creationId xmlns:a16="http://schemas.microsoft.com/office/drawing/2014/main" id="{17178BC4-2EA9-D165-C049-642BF9D08A45}"/>
              </a:ext>
            </a:extLst>
          </p:cNvPr>
          <p:cNvSpPr/>
          <p:nvPr/>
        </p:nvSpPr>
        <p:spPr>
          <a:xfrm>
            <a:off x="1768040" y="3885431"/>
            <a:ext cx="5607918" cy="1128829"/>
          </a:xfrm>
          <a:prstGeom prst="rect">
            <a:avLst/>
          </a:prstGeom>
          <a:solidFill>
            <a:srgbClr val="DDE7DF"/>
          </a:solidFill>
          <a:ln>
            <a:solidFill>
              <a:srgbClr val="5E957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lnSpc>
                <a:spcPct val="114999"/>
              </a:lnSpc>
              <a:buClrTx/>
            </a:pPr>
            <a:r>
              <a:rPr lang="de-DE" sz="1200" b="1" noProof="1">
                <a:solidFill>
                  <a:schemeClr val="tx1"/>
                </a:solidFill>
                <a:latin typeface="Sofia Sans"/>
              </a:rPr>
              <a:t>Auf einen Blick: Gewicht der Rotorblätter</a:t>
            </a:r>
          </a:p>
          <a:p>
            <a:pPr marL="285750" lvl="8" indent="-285750" defTabSz="1219170">
              <a:lnSpc>
                <a:spcPct val="114999"/>
              </a:lnSpc>
              <a:buClrTx/>
              <a:buFont typeface="Arial" panose="020B0604020202020204" pitchFamily="34" charset="0"/>
              <a:buChar char="•"/>
            </a:pPr>
            <a:r>
              <a:rPr lang="de-DE" sz="1200" b="1" noProof="1">
                <a:solidFill>
                  <a:schemeClr val="tx1"/>
                </a:solidFill>
                <a:latin typeface="Sofia Sans"/>
              </a:rPr>
              <a:t>Schwere Rotorblätter</a:t>
            </a:r>
            <a:r>
              <a:rPr lang="de-DE" sz="1200" noProof="1">
                <a:solidFill>
                  <a:schemeClr val="tx1"/>
                </a:solidFill>
                <a:latin typeface="Sofia Sans"/>
              </a:rPr>
              <a:t>: laufen ruhiger und stabiler, brauchen aber mehr Wind zum Anlaufen</a:t>
            </a:r>
          </a:p>
          <a:p>
            <a:pPr marL="285750" lvl="8" indent="-285750" defTabSz="1219170">
              <a:lnSpc>
                <a:spcPct val="114999"/>
              </a:lnSpc>
              <a:buClrTx/>
              <a:buFont typeface="Arial" panose="020B0604020202020204" pitchFamily="34" charset="0"/>
              <a:buChar char="•"/>
            </a:pPr>
            <a:r>
              <a:rPr lang="de-DE" sz="1200" b="1" noProof="1">
                <a:solidFill>
                  <a:schemeClr val="tx1"/>
                </a:solidFill>
                <a:latin typeface="Sofia Sans"/>
              </a:rPr>
              <a:t>Leichte Rotorblätter</a:t>
            </a:r>
            <a:r>
              <a:rPr lang="de-DE" sz="1200" noProof="1">
                <a:solidFill>
                  <a:schemeClr val="tx1"/>
                </a:solidFill>
                <a:latin typeface="Sofia Sans"/>
              </a:rPr>
              <a:t>: setzen sich schneller in Bewegung, sind dafür weniger stabil bei starkem Wind</a:t>
            </a:r>
          </a:p>
        </p:txBody>
      </p:sp>
      <p:grpSp>
        <p:nvGrpSpPr>
          <p:cNvPr id="46" name="Gruppieren 45">
            <a:extLst>
              <a:ext uri="{FF2B5EF4-FFF2-40B4-BE49-F238E27FC236}">
                <a16:creationId xmlns:a16="http://schemas.microsoft.com/office/drawing/2014/main" id="{8B21A4EC-D14D-45C2-55C0-AF41484CE9F5}"/>
              </a:ext>
            </a:extLst>
          </p:cNvPr>
          <p:cNvGrpSpPr/>
          <p:nvPr/>
        </p:nvGrpSpPr>
        <p:grpSpPr>
          <a:xfrm>
            <a:off x="7140870" y="3746589"/>
            <a:ext cx="480466" cy="500945"/>
            <a:chOff x="6383316" y="3595326"/>
            <a:chExt cx="480466" cy="500945"/>
          </a:xfrm>
        </p:grpSpPr>
        <p:sp>
          <p:nvSpPr>
            <p:cNvPr id="47" name="Ellipse 46">
              <a:extLst>
                <a:ext uri="{FF2B5EF4-FFF2-40B4-BE49-F238E27FC236}">
                  <a16:creationId xmlns:a16="http://schemas.microsoft.com/office/drawing/2014/main" id="{C95B5DE2-81DC-2055-B443-2FA816BA7E63}"/>
                </a:ext>
              </a:extLst>
            </p:cNvPr>
            <p:cNvSpPr>
              <a:spLocks noChangeAspect="1"/>
            </p:cNvSpPr>
            <p:nvPr/>
          </p:nvSpPr>
          <p:spPr>
            <a:xfrm>
              <a:off x="6383316" y="3595326"/>
              <a:ext cx="480466" cy="500945"/>
            </a:xfrm>
            <a:prstGeom prst="ellipse">
              <a:avLst/>
            </a:prstGeom>
            <a:solidFill>
              <a:srgbClr val="8ABBA3"/>
            </a:solidFill>
            <a:ln>
              <a:solidFill>
                <a:srgbClr val="5E957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noProof="1"/>
            </a:p>
          </p:txBody>
        </p:sp>
        <p:grpSp>
          <p:nvGrpSpPr>
            <p:cNvPr id="48" name="Google Shape;736;p43">
              <a:extLst>
                <a:ext uri="{FF2B5EF4-FFF2-40B4-BE49-F238E27FC236}">
                  <a16:creationId xmlns:a16="http://schemas.microsoft.com/office/drawing/2014/main" id="{914E8F23-7890-BD01-9874-D2B587DF2567}"/>
                </a:ext>
              </a:extLst>
            </p:cNvPr>
            <p:cNvGrpSpPr/>
            <p:nvPr/>
          </p:nvGrpSpPr>
          <p:grpSpPr>
            <a:xfrm>
              <a:off x="6500466" y="3693635"/>
              <a:ext cx="244980" cy="304325"/>
              <a:chOff x="0" y="-1"/>
              <a:chExt cx="789840" cy="1378441"/>
            </a:xfrm>
          </p:grpSpPr>
          <p:sp>
            <p:nvSpPr>
              <p:cNvPr id="49" name="Google Shape;737;p43">
                <a:extLst>
                  <a:ext uri="{FF2B5EF4-FFF2-40B4-BE49-F238E27FC236}">
                    <a16:creationId xmlns:a16="http://schemas.microsoft.com/office/drawing/2014/main" id="{B85A981B-CA01-0E9C-5C52-FC817AF53408}"/>
                  </a:ext>
                </a:extLst>
              </p:cNvPr>
              <p:cNvSpPr/>
              <p:nvPr/>
            </p:nvSpPr>
            <p:spPr>
              <a:xfrm>
                <a:off x="0" y="-1"/>
                <a:ext cx="789840" cy="1106282"/>
              </a:xfrm>
              <a:custGeom>
                <a:avLst/>
                <a:gdLst/>
                <a:ahLst/>
                <a:cxnLst/>
                <a:rect l="l" t="t" r="r" b="b"/>
                <a:pathLst>
                  <a:path w="2194" h="3073" extrusionOk="0">
                    <a:moveTo>
                      <a:pt x="263" y="1838"/>
                    </a:moveTo>
                    <a:lnTo>
                      <a:pt x="263" y="1838"/>
                    </a:lnTo>
                    <a:cubicBezTo>
                      <a:pt x="109" y="1653"/>
                      <a:pt x="0" y="1406"/>
                      <a:pt x="0" y="1128"/>
                    </a:cubicBezTo>
                    <a:cubicBezTo>
                      <a:pt x="0" y="525"/>
                      <a:pt x="465" y="46"/>
                      <a:pt x="1051" y="0"/>
                    </a:cubicBezTo>
                    <a:cubicBezTo>
                      <a:pt x="1144" y="0"/>
                      <a:pt x="1144" y="0"/>
                      <a:pt x="1144" y="0"/>
                    </a:cubicBezTo>
                    <a:cubicBezTo>
                      <a:pt x="1731" y="46"/>
                      <a:pt x="2194" y="525"/>
                      <a:pt x="2194" y="1128"/>
                    </a:cubicBezTo>
                    <a:cubicBezTo>
                      <a:pt x="2194" y="1406"/>
                      <a:pt x="2086" y="1653"/>
                      <a:pt x="1931" y="1838"/>
                    </a:cubicBezTo>
                    <a:lnTo>
                      <a:pt x="1931" y="1838"/>
                    </a:lnTo>
                    <a:cubicBezTo>
                      <a:pt x="1931" y="1838"/>
                      <a:pt x="1654" y="2563"/>
                      <a:pt x="1700" y="2857"/>
                    </a:cubicBezTo>
                    <a:cubicBezTo>
                      <a:pt x="1715" y="2873"/>
                      <a:pt x="1731" y="2902"/>
                      <a:pt x="1731" y="2919"/>
                    </a:cubicBezTo>
                    <a:cubicBezTo>
                      <a:pt x="1731" y="2950"/>
                      <a:pt x="1731" y="2950"/>
                      <a:pt x="1731" y="2950"/>
                    </a:cubicBezTo>
                    <a:cubicBezTo>
                      <a:pt x="1731" y="3027"/>
                      <a:pt x="1669" y="3073"/>
                      <a:pt x="1592" y="3073"/>
                    </a:cubicBezTo>
                    <a:cubicBezTo>
                      <a:pt x="1098" y="3073"/>
                      <a:pt x="1098" y="3073"/>
                      <a:pt x="1098" y="3073"/>
                    </a:cubicBezTo>
                    <a:lnTo>
                      <a:pt x="1098" y="3073"/>
                    </a:lnTo>
                    <a:cubicBezTo>
                      <a:pt x="603" y="3073"/>
                      <a:pt x="603" y="3073"/>
                      <a:pt x="603" y="3073"/>
                    </a:cubicBezTo>
                    <a:cubicBezTo>
                      <a:pt x="525" y="3073"/>
                      <a:pt x="465" y="3027"/>
                      <a:pt x="465" y="2950"/>
                    </a:cubicBezTo>
                    <a:cubicBezTo>
                      <a:pt x="465" y="2919"/>
                      <a:pt x="465" y="2919"/>
                      <a:pt x="465" y="2919"/>
                    </a:cubicBezTo>
                    <a:cubicBezTo>
                      <a:pt x="465" y="2902"/>
                      <a:pt x="480" y="2873"/>
                      <a:pt x="494" y="2857"/>
                    </a:cubicBezTo>
                    <a:cubicBezTo>
                      <a:pt x="542" y="2563"/>
                      <a:pt x="263" y="1838"/>
                      <a:pt x="263" y="1838"/>
                    </a:cubicBezTo>
                    <a:close/>
                  </a:path>
                </a:pathLst>
              </a:custGeom>
              <a:solidFill>
                <a:srgbClr val="F5F9F7"/>
              </a:solidFill>
              <a:ln>
                <a:solidFill>
                  <a:srgbClr val="61987C"/>
                </a:solidFill>
              </a:ln>
            </p:spPr>
            <p:txBody>
              <a:bodyPr spcFirstLastPara="1" wrap="square" lIns="90000" tIns="45000" rIns="90000" bIns="45000" anchor="ctr" anchorCtr="1">
                <a:noAutofit/>
              </a:bodyPr>
              <a:lstStyle/>
              <a:p>
                <a:endParaRPr lang="de-DE" noProof="1"/>
              </a:p>
            </p:txBody>
          </p:sp>
          <p:sp>
            <p:nvSpPr>
              <p:cNvPr id="50" name="Google Shape;738;p43">
                <a:extLst>
                  <a:ext uri="{FF2B5EF4-FFF2-40B4-BE49-F238E27FC236}">
                    <a16:creationId xmlns:a16="http://schemas.microsoft.com/office/drawing/2014/main" id="{71EE038A-7B66-D15A-8176-24EDCC285DD2}"/>
                  </a:ext>
                </a:extLst>
              </p:cNvPr>
              <p:cNvSpPr/>
              <p:nvPr/>
            </p:nvSpPr>
            <p:spPr>
              <a:xfrm>
                <a:off x="306000" y="705960"/>
                <a:ext cx="177840" cy="433800"/>
              </a:xfrm>
              <a:custGeom>
                <a:avLst/>
                <a:gdLst/>
                <a:ahLst/>
                <a:cxnLst/>
                <a:rect l="l" t="t" r="r" b="b"/>
                <a:pathLst>
                  <a:path w="494" h="1205" extrusionOk="0">
                    <a:moveTo>
                      <a:pt x="494" y="958"/>
                    </a:moveTo>
                    <a:lnTo>
                      <a:pt x="494" y="958"/>
                    </a:lnTo>
                    <a:cubicBezTo>
                      <a:pt x="494" y="1097"/>
                      <a:pt x="386" y="1205"/>
                      <a:pt x="248" y="1205"/>
                    </a:cubicBezTo>
                    <a:lnTo>
                      <a:pt x="248" y="1205"/>
                    </a:lnTo>
                    <a:cubicBezTo>
                      <a:pt x="109" y="1205"/>
                      <a:pt x="0" y="1097"/>
                      <a:pt x="0" y="958"/>
                    </a:cubicBezTo>
                    <a:cubicBezTo>
                      <a:pt x="0" y="247"/>
                      <a:pt x="0" y="247"/>
                      <a:pt x="0" y="247"/>
                    </a:cubicBezTo>
                    <a:cubicBezTo>
                      <a:pt x="0" y="108"/>
                      <a:pt x="109" y="0"/>
                      <a:pt x="248" y="0"/>
                    </a:cubicBezTo>
                    <a:lnTo>
                      <a:pt x="248" y="0"/>
                    </a:lnTo>
                    <a:cubicBezTo>
                      <a:pt x="386" y="0"/>
                      <a:pt x="494" y="108"/>
                      <a:pt x="494" y="247"/>
                    </a:cubicBezTo>
                    <a:lnTo>
                      <a:pt x="494" y="958"/>
                    </a:lnTo>
                    <a:close/>
                  </a:path>
                </a:pathLst>
              </a:custGeom>
              <a:solidFill>
                <a:srgbClr val="FFFFFF"/>
              </a:solidFill>
              <a:ln>
                <a:noFill/>
              </a:ln>
            </p:spPr>
            <p:txBody>
              <a:bodyPr spcFirstLastPara="1" wrap="square" lIns="90000" tIns="45000" rIns="90000" bIns="45000" anchor="ctr" anchorCtr="1">
                <a:noAutofit/>
              </a:bodyPr>
              <a:lstStyle/>
              <a:p>
                <a:endParaRPr lang="de-DE" noProof="1"/>
              </a:p>
            </p:txBody>
          </p:sp>
          <p:sp>
            <p:nvSpPr>
              <p:cNvPr id="51" name="Google Shape;739;p43">
                <a:extLst>
                  <a:ext uri="{FF2B5EF4-FFF2-40B4-BE49-F238E27FC236}">
                    <a16:creationId xmlns:a16="http://schemas.microsoft.com/office/drawing/2014/main" id="{E3F57377-6EFB-91B8-2D0F-A04D8CD565D0}"/>
                  </a:ext>
                </a:extLst>
              </p:cNvPr>
              <p:cNvSpPr/>
              <p:nvPr/>
            </p:nvSpPr>
            <p:spPr>
              <a:xfrm>
                <a:off x="255960" y="1311840"/>
                <a:ext cx="278280" cy="66600"/>
              </a:xfrm>
              <a:custGeom>
                <a:avLst/>
                <a:gdLst/>
                <a:ahLst/>
                <a:cxnLst/>
                <a:rect l="l" t="t" r="r" b="b"/>
                <a:pathLst>
                  <a:path w="773" h="185" extrusionOk="0">
                    <a:moveTo>
                      <a:pt x="0" y="93"/>
                    </a:moveTo>
                    <a:lnTo>
                      <a:pt x="0" y="93"/>
                    </a:lnTo>
                    <a:cubicBezTo>
                      <a:pt x="0" y="139"/>
                      <a:pt x="170" y="185"/>
                      <a:pt x="387" y="185"/>
                    </a:cubicBezTo>
                    <a:cubicBezTo>
                      <a:pt x="604" y="185"/>
                      <a:pt x="773" y="139"/>
                      <a:pt x="773" y="93"/>
                    </a:cubicBezTo>
                    <a:cubicBezTo>
                      <a:pt x="773" y="47"/>
                      <a:pt x="604" y="0"/>
                      <a:pt x="387" y="0"/>
                    </a:cubicBezTo>
                    <a:cubicBezTo>
                      <a:pt x="170" y="0"/>
                      <a:pt x="0" y="47"/>
                      <a:pt x="0" y="93"/>
                    </a:cubicBezTo>
                    <a:close/>
                  </a:path>
                </a:pathLst>
              </a:custGeom>
              <a:solidFill>
                <a:srgbClr val="FFFFFF"/>
              </a:solidFill>
              <a:ln>
                <a:solidFill>
                  <a:srgbClr val="61987C"/>
                </a:solidFill>
              </a:ln>
            </p:spPr>
            <p:txBody>
              <a:bodyPr spcFirstLastPara="1" wrap="square" lIns="90000" tIns="21600" rIns="90000" bIns="21600" anchor="ctr" anchorCtr="1">
                <a:noAutofit/>
              </a:bodyPr>
              <a:lstStyle/>
              <a:p>
                <a:endParaRPr lang="de-DE" noProof="1"/>
              </a:p>
            </p:txBody>
          </p:sp>
          <p:sp>
            <p:nvSpPr>
              <p:cNvPr id="52" name="Google Shape;740;p43">
                <a:extLst>
                  <a:ext uri="{FF2B5EF4-FFF2-40B4-BE49-F238E27FC236}">
                    <a16:creationId xmlns:a16="http://schemas.microsoft.com/office/drawing/2014/main" id="{CE742755-9C9D-FD64-E0FE-430B71186224}"/>
                  </a:ext>
                </a:extLst>
              </p:cNvPr>
              <p:cNvSpPr/>
              <p:nvPr/>
            </p:nvSpPr>
            <p:spPr>
              <a:xfrm>
                <a:off x="183960" y="1100880"/>
                <a:ext cx="422640" cy="77400"/>
              </a:xfrm>
              <a:custGeom>
                <a:avLst/>
                <a:gdLst/>
                <a:ahLst/>
                <a:cxnLst/>
                <a:rect l="l" t="t" r="r" b="b"/>
                <a:pathLst>
                  <a:path w="1174" h="215" extrusionOk="0">
                    <a:moveTo>
                      <a:pt x="1174" y="108"/>
                    </a:moveTo>
                    <a:lnTo>
                      <a:pt x="1174" y="108"/>
                    </a:lnTo>
                    <a:cubicBezTo>
                      <a:pt x="1174" y="169"/>
                      <a:pt x="1127" y="215"/>
                      <a:pt x="1081" y="215"/>
                    </a:cubicBezTo>
                    <a:cubicBezTo>
                      <a:pt x="92" y="215"/>
                      <a:pt x="92" y="215"/>
                      <a:pt x="92" y="215"/>
                    </a:cubicBezTo>
                    <a:cubicBezTo>
                      <a:pt x="46" y="215"/>
                      <a:pt x="0" y="169"/>
                      <a:pt x="0" y="108"/>
                    </a:cubicBezTo>
                    <a:cubicBezTo>
                      <a:pt x="0" y="92"/>
                      <a:pt x="0" y="92"/>
                      <a:pt x="0" y="77"/>
                    </a:cubicBezTo>
                    <a:cubicBezTo>
                      <a:pt x="14" y="30"/>
                      <a:pt x="46" y="0"/>
                      <a:pt x="92" y="0"/>
                    </a:cubicBezTo>
                    <a:cubicBezTo>
                      <a:pt x="1081" y="0"/>
                      <a:pt x="1081" y="0"/>
                      <a:pt x="1081" y="0"/>
                    </a:cubicBezTo>
                    <a:cubicBezTo>
                      <a:pt x="1096" y="0"/>
                      <a:pt x="1127" y="15"/>
                      <a:pt x="1143" y="30"/>
                    </a:cubicBezTo>
                    <a:cubicBezTo>
                      <a:pt x="1158" y="46"/>
                      <a:pt x="1174" y="61"/>
                      <a:pt x="1174" y="77"/>
                    </a:cubicBezTo>
                    <a:cubicBezTo>
                      <a:pt x="1174" y="92"/>
                      <a:pt x="1174" y="92"/>
                      <a:pt x="1174" y="108"/>
                    </a:cubicBezTo>
                    <a:close/>
                  </a:path>
                </a:pathLst>
              </a:custGeom>
              <a:solidFill>
                <a:srgbClr val="F5F9F7"/>
              </a:solidFill>
              <a:ln>
                <a:solidFill>
                  <a:srgbClr val="61987C"/>
                </a:solidFill>
              </a:ln>
            </p:spPr>
            <p:txBody>
              <a:bodyPr spcFirstLastPara="1" wrap="square" lIns="90000" tIns="32400" rIns="90000" bIns="32400" anchor="ctr" anchorCtr="1">
                <a:noAutofit/>
              </a:bodyPr>
              <a:lstStyle/>
              <a:p>
                <a:endParaRPr lang="de-DE" noProof="1"/>
              </a:p>
            </p:txBody>
          </p:sp>
          <p:sp>
            <p:nvSpPr>
              <p:cNvPr id="53" name="Google Shape;741;p43">
                <a:extLst>
                  <a:ext uri="{FF2B5EF4-FFF2-40B4-BE49-F238E27FC236}">
                    <a16:creationId xmlns:a16="http://schemas.microsoft.com/office/drawing/2014/main" id="{88CFFF14-6B6E-5C39-B88A-86001DA9974E}"/>
                  </a:ext>
                </a:extLst>
              </p:cNvPr>
              <p:cNvSpPr/>
              <p:nvPr/>
            </p:nvSpPr>
            <p:spPr>
              <a:xfrm>
                <a:off x="183960" y="1178280"/>
                <a:ext cx="422640" cy="78120"/>
              </a:xfrm>
              <a:custGeom>
                <a:avLst/>
                <a:gdLst/>
                <a:ahLst/>
                <a:cxnLst/>
                <a:rect l="l" t="t" r="r" b="b"/>
                <a:pathLst>
                  <a:path w="1174" h="217" extrusionOk="0">
                    <a:moveTo>
                      <a:pt x="1174" y="108"/>
                    </a:moveTo>
                    <a:lnTo>
                      <a:pt x="1174" y="108"/>
                    </a:lnTo>
                    <a:cubicBezTo>
                      <a:pt x="1174" y="171"/>
                      <a:pt x="1127" y="217"/>
                      <a:pt x="1081" y="217"/>
                    </a:cubicBezTo>
                    <a:cubicBezTo>
                      <a:pt x="92" y="217"/>
                      <a:pt x="92" y="217"/>
                      <a:pt x="92" y="217"/>
                    </a:cubicBezTo>
                    <a:cubicBezTo>
                      <a:pt x="46" y="217"/>
                      <a:pt x="0" y="171"/>
                      <a:pt x="0" y="108"/>
                    </a:cubicBezTo>
                    <a:cubicBezTo>
                      <a:pt x="0" y="94"/>
                      <a:pt x="0" y="94"/>
                      <a:pt x="0" y="79"/>
                    </a:cubicBezTo>
                    <a:cubicBezTo>
                      <a:pt x="14" y="31"/>
                      <a:pt x="46" y="0"/>
                      <a:pt x="92" y="0"/>
                    </a:cubicBezTo>
                    <a:cubicBezTo>
                      <a:pt x="1081" y="0"/>
                      <a:pt x="1081" y="0"/>
                      <a:pt x="1081" y="0"/>
                    </a:cubicBezTo>
                    <a:cubicBezTo>
                      <a:pt x="1096" y="0"/>
                      <a:pt x="1127" y="17"/>
                      <a:pt x="1143" y="31"/>
                    </a:cubicBezTo>
                    <a:cubicBezTo>
                      <a:pt x="1158" y="48"/>
                      <a:pt x="1174" y="63"/>
                      <a:pt x="1174" y="79"/>
                    </a:cubicBezTo>
                    <a:cubicBezTo>
                      <a:pt x="1174" y="94"/>
                      <a:pt x="1174" y="94"/>
                      <a:pt x="1174" y="108"/>
                    </a:cubicBezTo>
                    <a:close/>
                  </a:path>
                </a:pathLst>
              </a:custGeom>
              <a:solidFill>
                <a:srgbClr val="F5F9F7"/>
              </a:solidFill>
              <a:ln>
                <a:solidFill>
                  <a:srgbClr val="61987C"/>
                </a:solidFill>
              </a:ln>
            </p:spPr>
            <p:txBody>
              <a:bodyPr spcFirstLastPara="1" wrap="square" lIns="90000" tIns="33100" rIns="90000" bIns="33100" anchor="ctr" anchorCtr="1">
                <a:noAutofit/>
              </a:bodyPr>
              <a:lstStyle/>
              <a:p>
                <a:endParaRPr lang="de-DE" noProof="1"/>
              </a:p>
            </p:txBody>
          </p:sp>
          <p:sp>
            <p:nvSpPr>
              <p:cNvPr id="54" name="Google Shape;742;p43">
                <a:extLst>
                  <a:ext uri="{FF2B5EF4-FFF2-40B4-BE49-F238E27FC236}">
                    <a16:creationId xmlns:a16="http://schemas.microsoft.com/office/drawing/2014/main" id="{090BE6F7-0CD7-E544-1200-7A0F7C882732}"/>
                  </a:ext>
                </a:extLst>
              </p:cNvPr>
              <p:cNvSpPr/>
              <p:nvPr/>
            </p:nvSpPr>
            <p:spPr>
              <a:xfrm>
                <a:off x="183960" y="1256400"/>
                <a:ext cx="422640" cy="77760"/>
              </a:xfrm>
              <a:custGeom>
                <a:avLst/>
                <a:gdLst/>
                <a:ahLst/>
                <a:cxnLst/>
                <a:rect l="l" t="t" r="r" b="b"/>
                <a:pathLst>
                  <a:path w="1174" h="216" extrusionOk="0">
                    <a:moveTo>
                      <a:pt x="1174" y="108"/>
                    </a:moveTo>
                    <a:lnTo>
                      <a:pt x="1174" y="108"/>
                    </a:lnTo>
                    <a:cubicBezTo>
                      <a:pt x="1174" y="170"/>
                      <a:pt x="1127" y="216"/>
                      <a:pt x="1081" y="216"/>
                    </a:cubicBezTo>
                    <a:cubicBezTo>
                      <a:pt x="92" y="216"/>
                      <a:pt x="92" y="216"/>
                      <a:pt x="92" y="216"/>
                    </a:cubicBezTo>
                    <a:cubicBezTo>
                      <a:pt x="46" y="216"/>
                      <a:pt x="0" y="170"/>
                      <a:pt x="0" y="108"/>
                    </a:cubicBezTo>
                    <a:cubicBezTo>
                      <a:pt x="0" y="93"/>
                      <a:pt x="0" y="93"/>
                      <a:pt x="0" y="77"/>
                    </a:cubicBezTo>
                    <a:cubicBezTo>
                      <a:pt x="14" y="31"/>
                      <a:pt x="46" y="0"/>
                      <a:pt x="92" y="0"/>
                    </a:cubicBezTo>
                    <a:cubicBezTo>
                      <a:pt x="1081" y="0"/>
                      <a:pt x="1081" y="0"/>
                      <a:pt x="1081" y="0"/>
                    </a:cubicBezTo>
                    <a:cubicBezTo>
                      <a:pt x="1096" y="0"/>
                      <a:pt x="1127" y="16"/>
                      <a:pt x="1143" y="31"/>
                    </a:cubicBezTo>
                    <a:cubicBezTo>
                      <a:pt x="1158" y="47"/>
                      <a:pt x="1174" y="62"/>
                      <a:pt x="1174" y="77"/>
                    </a:cubicBezTo>
                    <a:cubicBezTo>
                      <a:pt x="1174" y="93"/>
                      <a:pt x="1174" y="93"/>
                      <a:pt x="1174" y="108"/>
                    </a:cubicBezTo>
                    <a:close/>
                  </a:path>
                </a:pathLst>
              </a:custGeom>
              <a:solidFill>
                <a:srgbClr val="F5F9F7"/>
              </a:solidFill>
              <a:ln>
                <a:solidFill>
                  <a:srgbClr val="61987C"/>
                </a:solidFill>
              </a:ln>
            </p:spPr>
            <p:txBody>
              <a:bodyPr spcFirstLastPara="1" wrap="square" lIns="90000" tIns="32750" rIns="90000" bIns="32750" anchor="ctr" anchorCtr="1">
                <a:noAutofit/>
              </a:bodyPr>
              <a:lstStyle/>
              <a:p>
                <a:endParaRPr lang="de-DE" noProof="1"/>
              </a:p>
            </p:txBody>
          </p:sp>
          <p:sp>
            <p:nvSpPr>
              <p:cNvPr id="55" name="Google Shape;743;p43">
                <a:extLst>
                  <a:ext uri="{FF2B5EF4-FFF2-40B4-BE49-F238E27FC236}">
                    <a16:creationId xmlns:a16="http://schemas.microsoft.com/office/drawing/2014/main" id="{CA17C1C4-BC45-111F-C06D-4B0368E9BB4E}"/>
                  </a:ext>
                </a:extLst>
              </p:cNvPr>
              <p:cNvSpPr/>
              <p:nvPr/>
            </p:nvSpPr>
            <p:spPr>
              <a:xfrm>
                <a:off x="122400" y="333720"/>
                <a:ext cx="545040" cy="767160"/>
              </a:xfrm>
              <a:custGeom>
                <a:avLst/>
                <a:gdLst/>
                <a:ahLst/>
                <a:cxnLst/>
                <a:rect l="l" t="t" r="r" b="b"/>
                <a:pathLst>
                  <a:path w="1514" h="2131" extrusionOk="0">
                    <a:moveTo>
                      <a:pt x="1020" y="2131"/>
                    </a:moveTo>
                    <a:lnTo>
                      <a:pt x="1020" y="2131"/>
                    </a:lnTo>
                    <a:cubicBezTo>
                      <a:pt x="958" y="2131"/>
                      <a:pt x="958" y="2131"/>
                      <a:pt x="958" y="2131"/>
                    </a:cubicBezTo>
                    <a:cubicBezTo>
                      <a:pt x="975" y="1157"/>
                      <a:pt x="975" y="1157"/>
                      <a:pt x="975" y="1157"/>
                    </a:cubicBezTo>
                    <a:cubicBezTo>
                      <a:pt x="1345" y="279"/>
                      <a:pt x="1345" y="279"/>
                      <a:pt x="1345" y="279"/>
                    </a:cubicBezTo>
                    <a:cubicBezTo>
                      <a:pt x="1206" y="279"/>
                      <a:pt x="989" y="231"/>
                      <a:pt x="943" y="185"/>
                    </a:cubicBezTo>
                    <a:cubicBezTo>
                      <a:pt x="927" y="170"/>
                      <a:pt x="912" y="154"/>
                      <a:pt x="912" y="139"/>
                    </a:cubicBezTo>
                    <a:cubicBezTo>
                      <a:pt x="866" y="154"/>
                      <a:pt x="804" y="154"/>
                      <a:pt x="773" y="154"/>
                    </a:cubicBezTo>
                    <a:cubicBezTo>
                      <a:pt x="727" y="154"/>
                      <a:pt x="665" y="154"/>
                      <a:pt x="604" y="139"/>
                    </a:cubicBezTo>
                    <a:cubicBezTo>
                      <a:pt x="604" y="154"/>
                      <a:pt x="587" y="170"/>
                      <a:pt x="573" y="185"/>
                    </a:cubicBezTo>
                    <a:cubicBezTo>
                      <a:pt x="525" y="231"/>
                      <a:pt x="310" y="279"/>
                      <a:pt x="171" y="279"/>
                    </a:cubicBezTo>
                    <a:cubicBezTo>
                      <a:pt x="556" y="1157"/>
                      <a:pt x="556" y="1157"/>
                      <a:pt x="556" y="1157"/>
                    </a:cubicBezTo>
                    <a:cubicBezTo>
                      <a:pt x="556" y="2131"/>
                      <a:pt x="556" y="2131"/>
                      <a:pt x="556" y="2131"/>
                    </a:cubicBezTo>
                    <a:cubicBezTo>
                      <a:pt x="495" y="2131"/>
                      <a:pt x="495" y="2131"/>
                      <a:pt x="495" y="2131"/>
                    </a:cubicBezTo>
                    <a:cubicBezTo>
                      <a:pt x="495" y="1173"/>
                      <a:pt x="495" y="1173"/>
                      <a:pt x="495" y="1173"/>
                    </a:cubicBezTo>
                    <a:cubicBezTo>
                      <a:pt x="108" y="279"/>
                      <a:pt x="108" y="279"/>
                      <a:pt x="108" y="279"/>
                    </a:cubicBezTo>
                    <a:cubicBezTo>
                      <a:pt x="77" y="279"/>
                      <a:pt x="62" y="262"/>
                      <a:pt x="48" y="262"/>
                    </a:cubicBezTo>
                    <a:cubicBezTo>
                      <a:pt x="16" y="247"/>
                      <a:pt x="0" y="216"/>
                      <a:pt x="0" y="201"/>
                    </a:cubicBezTo>
                    <a:cubicBezTo>
                      <a:pt x="16" y="185"/>
                      <a:pt x="16" y="139"/>
                      <a:pt x="48" y="139"/>
                    </a:cubicBezTo>
                    <a:cubicBezTo>
                      <a:pt x="77" y="123"/>
                      <a:pt x="108" y="170"/>
                      <a:pt x="125" y="185"/>
                    </a:cubicBezTo>
                    <a:cubicBezTo>
                      <a:pt x="140" y="231"/>
                      <a:pt x="140" y="231"/>
                      <a:pt x="140" y="231"/>
                    </a:cubicBezTo>
                    <a:cubicBezTo>
                      <a:pt x="279" y="231"/>
                      <a:pt x="495" y="185"/>
                      <a:pt x="541" y="139"/>
                    </a:cubicBezTo>
                    <a:lnTo>
                      <a:pt x="556" y="123"/>
                    </a:lnTo>
                    <a:cubicBezTo>
                      <a:pt x="525" y="108"/>
                      <a:pt x="495" y="93"/>
                      <a:pt x="495" y="77"/>
                    </a:cubicBezTo>
                    <a:cubicBezTo>
                      <a:pt x="479" y="62"/>
                      <a:pt x="495" y="46"/>
                      <a:pt x="510" y="31"/>
                    </a:cubicBezTo>
                    <a:cubicBezTo>
                      <a:pt x="525" y="0"/>
                      <a:pt x="556" y="0"/>
                      <a:pt x="573" y="0"/>
                    </a:cubicBezTo>
                    <a:cubicBezTo>
                      <a:pt x="604" y="0"/>
                      <a:pt x="619" y="31"/>
                      <a:pt x="619" y="62"/>
                    </a:cubicBezTo>
                    <a:cubicBezTo>
                      <a:pt x="619" y="62"/>
                      <a:pt x="619" y="77"/>
                      <a:pt x="619" y="93"/>
                    </a:cubicBezTo>
                    <a:cubicBezTo>
                      <a:pt x="665" y="93"/>
                      <a:pt x="711" y="108"/>
                      <a:pt x="773" y="108"/>
                    </a:cubicBezTo>
                    <a:cubicBezTo>
                      <a:pt x="819" y="108"/>
                      <a:pt x="850" y="93"/>
                      <a:pt x="896" y="93"/>
                    </a:cubicBezTo>
                    <a:cubicBezTo>
                      <a:pt x="896" y="77"/>
                      <a:pt x="896" y="62"/>
                      <a:pt x="896" y="62"/>
                    </a:cubicBezTo>
                    <a:cubicBezTo>
                      <a:pt x="896" y="31"/>
                      <a:pt x="912" y="0"/>
                      <a:pt x="943" y="0"/>
                    </a:cubicBezTo>
                    <a:cubicBezTo>
                      <a:pt x="958" y="0"/>
                      <a:pt x="989" y="0"/>
                      <a:pt x="1004" y="31"/>
                    </a:cubicBezTo>
                    <a:cubicBezTo>
                      <a:pt x="1035" y="46"/>
                      <a:pt x="1020" y="62"/>
                      <a:pt x="1020" y="77"/>
                    </a:cubicBezTo>
                    <a:cubicBezTo>
                      <a:pt x="1020" y="93"/>
                      <a:pt x="989" y="108"/>
                      <a:pt x="958" y="123"/>
                    </a:cubicBezTo>
                    <a:lnTo>
                      <a:pt x="975" y="139"/>
                    </a:lnTo>
                    <a:cubicBezTo>
                      <a:pt x="1020" y="185"/>
                      <a:pt x="1237" y="231"/>
                      <a:pt x="1375" y="231"/>
                    </a:cubicBezTo>
                    <a:cubicBezTo>
                      <a:pt x="1391" y="185"/>
                      <a:pt x="1391" y="185"/>
                      <a:pt x="1391" y="185"/>
                    </a:cubicBezTo>
                    <a:cubicBezTo>
                      <a:pt x="1406" y="170"/>
                      <a:pt x="1437" y="123"/>
                      <a:pt x="1468" y="139"/>
                    </a:cubicBezTo>
                    <a:cubicBezTo>
                      <a:pt x="1500" y="139"/>
                      <a:pt x="1500" y="185"/>
                      <a:pt x="1514" y="201"/>
                    </a:cubicBezTo>
                    <a:cubicBezTo>
                      <a:pt x="1514" y="216"/>
                      <a:pt x="1500" y="247"/>
                      <a:pt x="1468" y="262"/>
                    </a:cubicBezTo>
                    <a:cubicBezTo>
                      <a:pt x="1452" y="262"/>
                      <a:pt x="1437" y="279"/>
                      <a:pt x="1406" y="279"/>
                    </a:cubicBezTo>
                    <a:cubicBezTo>
                      <a:pt x="1020" y="1173"/>
                      <a:pt x="1020" y="1173"/>
                      <a:pt x="1020" y="1173"/>
                    </a:cubicBezTo>
                    <a:lnTo>
                      <a:pt x="1020" y="2131"/>
                    </a:lnTo>
                    <a:moveTo>
                      <a:pt x="1452" y="185"/>
                    </a:moveTo>
                    <a:lnTo>
                      <a:pt x="1452" y="185"/>
                    </a:lnTo>
                    <a:cubicBezTo>
                      <a:pt x="1452" y="201"/>
                      <a:pt x="1437" y="201"/>
                      <a:pt x="1437" y="216"/>
                    </a:cubicBezTo>
                    <a:cubicBezTo>
                      <a:pt x="1452" y="216"/>
                      <a:pt x="1452" y="201"/>
                      <a:pt x="1452" y="201"/>
                    </a:cubicBezTo>
                    <a:lnTo>
                      <a:pt x="1452" y="185"/>
                    </a:lnTo>
                    <a:moveTo>
                      <a:pt x="62" y="185"/>
                    </a:moveTo>
                    <a:lnTo>
                      <a:pt x="62" y="185"/>
                    </a:lnTo>
                    <a:cubicBezTo>
                      <a:pt x="62" y="201"/>
                      <a:pt x="62" y="201"/>
                      <a:pt x="62" y="201"/>
                    </a:cubicBezTo>
                    <a:cubicBezTo>
                      <a:pt x="62" y="201"/>
                      <a:pt x="62" y="216"/>
                      <a:pt x="77" y="216"/>
                    </a:cubicBezTo>
                    <a:lnTo>
                      <a:pt x="77" y="216"/>
                    </a:lnTo>
                    <a:cubicBezTo>
                      <a:pt x="77" y="201"/>
                      <a:pt x="62" y="201"/>
                      <a:pt x="62" y="185"/>
                    </a:cubicBezTo>
                    <a:moveTo>
                      <a:pt x="958" y="46"/>
                    </a:moveTo>
                    <a:lnTo>
                      <a:pt x="958" y="46"/>
                    </a:lnTo>
                    <a:lnTo>
                      <a:pt x="958" y="46"/>
                    </a:lnTo>
                    <a:lnTo>
                      <a:pt x="943" y="62"/>
                    </a:lnTo>
                    <a:cubicBezTo>
                      <a:pt x="943" y="77"/>
                      <a:pt x="943" y="77"/>
                      <a:pt x="943" y="77"/>
                    </a:cubicBezTo>
                    <a:cubicBezTo>
                      <a:pt x="958" y="62"/>
                      <a:pt x="958" y="62"/>
                      <a:pt x="975" y="62"/>
                    </a:cubicBezTo>
                    <a:cubicBezTo>
                      <a:pt x="958" y="62"/>
                      <a:pt x="958" y="46"/>
                      <a:pt x="958" y="46"/>
                    </a:cubicBezTo>
                    <a:moveTo>
                      <a:pt x="541" y="62"/>
                    </a:moveTo>
                    <a:lnTo>
                      <a:pt x="541" y="62"/>
                    </a:lnTo>
                    <a:cubicBezTo>
                      <a:pt x="556" y="62"/>
                      <a:pt x="556" y="62"/>
                      <a:pt x="573" y="77"/>
                    </a:cubicBezTo>
                    <a:lnTo>
                      <a:pt x="573" y="62"/>
                    </a:lnTo>
                    <a:lnTo>
                      <a:pt x="556" y="46"/>
                    </a:lnTo>
                    <a:lnTo>
                      <a:pt x="541" y="62"/>
                    </a:lnTo>
                    <a:close/>
                  </a:path>
                </a:pathLst>
              </a:custGeom>
              <a:solidFill>
                <a:srgbClr val="8ABBA3"/>
              </a:solidFill>
              <a:ln>
                <a:noFill/>
              </a:ln>
            </p:spPr>
            <p:txBody>
              <a:bodyPr spcFirstLastPara="1" wrap="square" lIns="90000" tIns="45000" rIns="90000" bIns="45000" anchor="ctr" anchorCtr="1">
                <a:noAutofit/>
              </a:bodyPr>
              <a:lstStyle/>
              <a:p>
                <a:endParaRPr lang="de-DE" noProof="1"/>
              </a:p>
            </p:txBody>
          </p:sp>
          <p:sp>
            <p:nvSpPr>
              <p:cNvPr id="56" name="Google Shape;744;p43">
                <a:extLst>
                  <a:ext uri="{FF2B5EF4-FFF2-40B4-BE49-F238E27FC236}">
                    <a16:creationId xmlns:a16="http://schemas.microsoft.com/office/drawing/2014/main" id="{523A07C5-978F-900F-D9AE-C25AD79C4D9F}"/>
                  </a:ext>
                </a:extLst>
              </p:cNvPr>
              <p:cNvSpPr/>
              <p:nvPr/>
            </p:nvSpPr>
            <p:spPr>
              <a:xfrm>
                <a:off x="333720" y="378000"/>
                <a:ext cx="50400" cy="194760"/>
              </a:xfrm>
              <a:custGeom>
                <a:avLst/>
                <a:gdLst/>
                <a:ahLst/>
                <a:cxnLst/>
                <a:rect l="l" t="t" r="r" b="b"/>
                <a:pathLst>
                  <a:path w="140" h="541" extrusionOk="0">
                    <a:moveTo>
                      <a:pt x="78" y="541"/>
                    </a:moveTo>
                    <a:lnTo>
                      <a:pt x="0" y="16"/>
                    </a:lnTo>
                    <a:lnTo>
                      <a:pt x="46" y="0"/>
                    </a:lnTo>
                    <a:lnTo>
                      <a:pt x="140" y="541"/>
                    </a:lnTo>
                    <a:lnTo>
                      <a:pt x="78" y="541"/>
                    </a:lnTo>
                    <a:close/>
                  </a:path>
                </a:pathLst>
              </a:custGeom>
              <a:solidFill>
                <a:srgbClr val="8ABBA3"/>
              </a:solidFill>
              <a:ln>
                <a:noFill/>
              </a:ln>
            </p:spPr>
            <p:txBody>
              <a:bodyPr spcFirstLastPara="1" wrap="square" lIns="90000" tIns="45000" rIns="90000" bIns="45000" anchor="ctr" anchorCtr="1">
                <a:noAutofit/>
              </a:bodyPr>
              <a:lstStyle/>
              <a:p>
                <a:endParaRPr lang="de-DE" noProof="1"/>
              </a:p>
            </p:txBody>
          </p:sp>
          <p:sp>
            <p:nvSpPr>
              <p:cNvPr id="57" name="Google Shape;745;p43">
                <a:extLst>
                  <a:ext uri="{FF2B5EF4-FFF2-40B4-BE49-F238E27FC236}">
                    <a16:creationId xmlns:a16="http://schemas.microsoft.com/office/drawing/2014/main" id="{ACCF4962-3151-E0F4-5DAC-759AC24AE94D}"/>
                  </a:ext>
                </a:extLst>
              </p:cNvPr>
              <p:cNvSpPr/>
              <p:nvPr/>
            </p:nvSpPr>
            <p:spPr>
              <a:xfrm>
                <a:off x="406440" y="378000"/>
                <a:ext cx="49680" cy="194760"/>
              </a:xfrm>
              <a:custGeom>
                <a:avLst/>
                <a:gdLst/>
                <a:ahLst/>
                <a:cxnLst/>
                <a:rect l="l" t="t" r="r" b="b"/>
                <a:pathLst>
                  <a:path w="138" h="541" extrusionOk="0">
                    <a:moveTo>
                      <a:pt x="61" y="541"/>
                    </a:moveTo>
                    <a:lnTo>
                      <a:pt x="0" y="541"/>
                    </a:lnTo>
                    <a:lnTo>
                      <a:pt x="92" y="0"/>
                    </a:lnTo>
                    <a:lnTo>
                      <a:pt x="138" y="16"/>
                    </a:lnTo>
                    <a:lnTo>
                      <a:pt x="61" y="541"/>
                    </a:lnTo>
                    <a:close/>
                  </a:path>
                </a:pathLst>
              </a:custGeom>
              <a:solidFill>
                <a:srgbClr val="8ABBA3"/>
              </a:solidFill>
              <a:ln>
                <a:noFill/>
              </a:ln>
            </p:spPr>
            <p:txBody>
              <a:bodyPr spcFirstLastPara="1" wrap="square" lIns="90000" tIns="45000" rIns="90000" bIns="45000" anchor="ctr" anchorCtr="1">
                <a:noAutofit/>
              </a:bodyPr>
              <a:lstStyle/>
              <a:p>
                <a:endParaRPr lang="de-DE" noProof="1"/>
              </a:p>
            </p:txBody>
          </p:sp>
          <p:sp>
            <p:nvSpPr>
              <p:cNvPr id="58" name="Google Shape;746;p43">
                <a:extLst>
                  <a:ext uri="{FF2B5EF4-FFF2-40B4-BE49-F238E27FC236}">
                    <a16:creationId xmlns:a16="http://schemas.microsoft.com/office/drawing/2014/main" id="{2564B975-F572-E477-BEAA-0F3176A2FA1D}"/>
                  </a:ext>
                </a:extLst>
              </p:cNvPr>
              <p:cNvSpPr/>
              <p:nvPr/>
            </p:nvSpPr>
            <p:spPr>
              <a:xfrm>
                <a:off x="333720" y="550440"/>
                <a:ext cx="122400" cy="38880"/>
              </a:xfrm>
              <a:custGeom>
                <a:avLst/>
                <a:gdLst/>
                <a:ahLst/>
                <a:cxnLst/>
                <a:rect l="l" t="t" r="r" b="b"/>
                <a:pathLst>
                  <a:path w="340" h="108" extrusionOk="0">
                    <a:moveTo>
                      <a:pt x="340" y="47"/>
                    </a:moveTo>
                    <a:lnTo>
                      <a:pt x="340" y="47"/>
                    </a:lnTo>
                    <a:cubicBezTo>
                      <a:pt x="340" y="77"/>
                      <a:pt x="309" y="108"/>
                      <a:pt x="279" y="108"/>
                    </a:cubicBezTo>
                    <a:cubicBezTo>
                      <a:pt x="63" y="108"/>
                      <a:pt x="63" y="108"/>
                      <a:pt x="63" y="108"/>
                    </a:cubicBezTo>
                    <a:cubicBezTo>
                      <a:pt x="32" y="108"/>
                      <a:pt x="0" y="77"/>
                      <a:pt x="0" y="47"/>
                    </a:cubicBezTo>
                    <a:lnTo>
                      <a:pt x="0" y="47"/>
                    </a:lnTo>
                    <a:cubicBezTo>
                      <a:pt x="0" y="31"/>
                      <a:pt x="32" y="0"/>
                      <a:pt x="63" y="0"/>
                    </a:cubicBezTo>
                    <a:cubicBezTo>
                      <a:pt x="279" y="0"/>
                      <a:pt x="279" y="0"/>
                      <a:pt x="279" y="0"/>
                    </a:cubicBezTo>
                    <a:cubicBezTo>
                      <a:pt x="309" y="0"/>
                      <a:pt x="340" y="31"/>
                      <a:pt x="340" y="47"/>
                    </a:cubicBezTo>
                    <a:close/>
                  </a:path>
                </a:pathLst>
              </a:custGeom>
              <a:solidFill>
                <a:srgbClr val="F5F3EF"/>
              </a:solidFill>
              <a:ln>
                <a:noFill/>
              </a:ln>
            </p:spPr>
            <p:txBody>
              <a:bodyPr spcFirstLastPara="1" wrap="square" lIns="90000" tIns="0" rIns="90000" bIns="0" anchor="ctr" anchorCtr="1">
                <a:noAutofit/>
              </a:bodyPr>
              <a:lstStyle/>
              <a:p>
                <a:endParaRPr lang="de-DE" noProof="1"/>
              </a:p>
            </p:txBody>
          </p:sp>
          <p:sp>
            <p:nvSpPr>
              <p:cNvPr id="59" name="Google Shape;747;p43">
                <a:extLst>
                  <a:ext uri="{FF2B5EF4-FFF2-40B4-BE49-F238E27FC236}">
                    <a16:creationId xmlns:a16="http://schemas.microsoft.com/office/drawing/2014/main" id="{D888FAAD-8DBA-5D2B-82C2-A5A255BD7AC3}"/>
                  </a:ext>
                </a:extLst>
              </p:cNvPr>
              <p:cNvSpPr/>
              <p:nvPr/>
            </p:nvSpPr>
            <p:spPr>
              <a:xfrm>
                <a:off x="367560" y="550440"/>
                <a:ext cx="55440" cy="272520"/>
              </a:xfrm>
              <a:custGeom>
                <a:avLst/>
                <a:gdLst/>
                <a:ahLst/>
                <a:cxnLst/>
                <a:rect l="l" t="t" r="r" b="b"/>
                <a:pathLst>
                  <a:path w="154" h="757" extrusionOk="0">
                    <a:moveTo>
                      <a:pt x="154" y="648"/>
                    </a:moveTo>
                    <a:lnTo>
                      <a:pt x="154" y="648"/>
                    </a:lnTo>
                    <a:cubicBezTo>
                      <a:pt x="154" y="711"/>
                      <a:pt x="123" y="757"/>
                      <a:pt x="77" y="757"/>
                    </a:cubicBezTo>
                    <a:lnTo>
                      <a:pt x="77" y="757"/>
                    </a:lnTo>
                    <a:cubicBezTo>
                      <a:pt x="30" y="757"/>
                      <a:pt x="0" y="711"/>
                      <a:pt x="0" y="648"/>
                    </a:cubicBezTo>
                    <a:cubicBezTo>
                      <a:pt x="0" y="124"/>
                      <a:pt x="0" y="124"/>
                      <a:pt x="0" y="124"/>
                    </a:cubicBezTo>
                    <a:cubicBezTo>
                      <a:pt x="0" y="47"/>
                      <a:pt x="30" y="0"/>
                      <a:pt x="77" y="0"/>
                    </a:cubicBezTo>
                    <a:lnTo>
                      <a:pt x="77" y="0"/>
                    </a:lnTo>
                    <a:cubicBezTo>
                      <a:pt x="123" y="0"/>
                      <a:pt x="154" y="47"/>
                      <a:pt x="154" y="124"/>
                    </a:cubicBezTo>
                    <a:lnTo>
                      <a:pt x="154" y="648"/>
                    </a:lnTo>
                    <a:close/>
                  </a:path>
                </a:pathLst>
              </a:custGeom>
              <a:solidFill>
                <a:srgbClr val="FFFFFF"/>
              </a:solidFill>
              <a:ln>
                <a:noFill/>
              </a:ln>
            </p:spPr>
            <p:txBody>
              <a:bodyPr spcFirstLastPara="1" wrap="square" lIns="90000" tIns="45000" rIns="90000" bIns="45000" anchor="ctr" anchorCtr="1">
                <a:noAutofit/>
              </a:bodyPr>
              <a:lstStyle/>
              <a:p>
                <a:endParaRPr lang="de-DE" noProof="1"/>
              </a:p>
            </p:txBody>
          </p:sp>
          <p:sp>
            <p:nvSpPr>
              <p:cNvPr id="60" name="Google Shape;748;p43">
                <a:extLst>
                  <a:ext uri="{FF2B5EF4-FFF2-40B4-BE49-F238E27FC236}">
                    <a16:creationId xmlns:a16="http://schemas.microsoft.com/office/drawing/2014/main" id="{A2C29F34-E14B-29C4-EB1C-9AA80F7249BE}"/>
                  </a:ext>
                </a:extLst>
              </p:cNvPr>
              <p:cNvSpPr/>
              <p:nvPr/>
            </p:nvSpPr>
            <p:spPr>
              <a:xfrm>
                <a:off x="367560" y="806400"/>
                <a:ext cx="60840" cy="294480"/>
              </a:xfrm>
              <a:custGeom>
                <a:avLst/>
                <a:gdLst/>
                <a:ahLst/>
                <a:cxnLst/>
                <a:rect l="l" t="t" r="r" b="b"/>
                <a:pathLst>
                  <a:path w="169" h="818" extrusionOk="0">
                    <a:moveTo>
                      <a:pt x="169" y="818"/>
                    </a:moveTo>
                    <a:lnTo>
                      <a:pt x="169" y="818"/>
                    </a:lnTo>
                    <a:cubicBezTo>
                      <a:pt x="169" y="92"/>
                      <a:pt x="169" y="92"/>
                      <a:pt x="169" y="92"/>
                    </a:cubicBezTo>
                    <a:cubicBezTo>
                      <a:pt x="169" y="46"/>
                      <a:pt x="138" y="0"/>
                      <a:pt x="77" y="0"/>
                    </a:cubicBezTo>
                    <a:cubicBezTo>
                      <a:pt x="30" y="0"/>
                      <a:pt x="0" y="46"/>
                      <a:pt x="0" y="92"/>
                    </a:cubicBezTo>
                    <a:cubicBezTo>
                      <a:pt x="0" y="818"/>
                      <a:pt x="0" y="818"/>
                      <a:pt x="0" y="818"/>
                    </a:cubicBezTo>
                    <a:lnTo>
                      <a:pt x="169" y="818"/>
                    </a:lnTo>
                    <a:close/>
                  </a:path>
                </a:pathLst>
              </a:custGeom>
              <a:solidFill>
                <a:srgbClr val="8ABBA3"/>
              </a:solidFill>
              <a:ln>
                <a:noFill/>
              </a:ln>
            </p:spPr>
            <p:txBody>
              <a:bodyPr spcFirstLastPara="1" wrap="square" lIns="90000" tIns="45000" rIns="90000" bIns="45000" anchor="ctr" anchorCtr="1">
                <a:noAutofit/>
              </a:bodyPr>
              <a:lstStyle/>
              <a:p>
                <a:endParaRPr lang="de-DE" noProof="1"/>
              </a:p>
            </p:txBody>
          </p:sp>
        </p:grpSp>
      </p:grpSp>
      <p:grpSp>
        <p:nvGrpSpPr>
          <p:cNvPr id="2" name="Gruppieren 1">
            <a:extLst>
              <a:ext uri="{FF2B5EF4-FFF2-40B4-BE49-F238E27FC236}">
                <a16:creationId xmlns:a16="http://schemas.microsoft.com/office/drawing/2014/main" id="{EFC2E040-AAAC-4A0F-2860-5347B3A64AD8}"/>
              </a:ext>
            </a:extLst>
          </p:cNvPr>
          <p:cNvGrpSpPr/>
          <p:nvPr/>
        </p:nvGrpSpPr>
        <p:grpSpPr>
          <a:xfrm>
            <a:off x="8971221" y="0"/>
            <a:ext cx="982865" cy="655243"/>
            <a:chOff x="8971221" y="0"/>
            <a:chExt cx="982865" cy="655243"/>
          </a:xfrm>
        </p:grpSpPr>
        <p:sp>
          <p:nvSpPr>
            <p:cNvPr id="4" name="Rechteck 3">
              <a:extLst>
                <a:ext uri="{FF2B5EF4-FFF2-40B4-BE49-F238E27FC236}">
                  <a16:creationId xmlns:a16="http://schemas.microsoft.com/office/drawing/2014/main" id="{23F47175-42D2-D7CF-873B-B96FBA1E07D9}"/>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descr="Ein Bild, das Grafiken, Schrift, Logo, Kreis enthält.&#10;&#10;KI-generierte Inhalte können fehlerhaft sein.">
              <a:extLst>
                <a:ext uri="{FF2B5EF4-FFF2-40B4-BE49-F238E27FC236}">
                  <a16:creationId xmlns:a16="http://schemas.microsoft.com/office/drawing/2014/main" id="{41D63749-CEB8-1998-D1DD-9A3AE1E03DAC}"/>
                </a:ext>
              </a:extLst>
            </p:cNvPr>
            <p:cNvPicPr>
              <a:picLocks noChangeAspect="1"/>
            </p:cNvPicPr>
            <p:nvPr/>
          </p:nvPicPr>
          <p:blipFill>
            <a:blip r:embed="rId4"/>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211421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BA4294-CC8A-200D-CA88-9F839872F5CE}"/>
              </a:ext>
            </a:extLst>
          </p:cNvPr>
          <p:cNvSpPr>
            <a:spLocks noGrp="1"/>
          </p:cNvSpPr>
          <p:nvPr>
            <p:ph type="title"/>
          </p:nvPr>
        </p:nvSpPr>
        <p:spPr>
          <a:xfrm>
            <a:off x="719138" y="360748"/>
            <a:ext cx="7717200" cy="576000"/>
          </a:xfrm>
        </p:spPr>
        <p:txBody>
          <a:bodyPr/>
          <a:lstStyle/>
          <a:p>
            <a:r>
              <a:rPr lang="en-GB" noProof="0"/>
              <a:t>Reale </a:t>
            </a:r>
            <a:r>
              <a:rPr lang="en-GB" noProof="0" err="1"/>
              <a:t>Anwendung</a:t>
            </a:r>
            <a:r>
              <a:rPr lang="en-GB" noProof="0"/>
              <a:t> des </a:t>
            </a:r>
            <a:r>
              <a:rPr lang="en-GB" noProof="0" err="1"/>
              <a:t>Rotorblatt-Gewichts</a:t>
            </a:r>
            <a:r>
              <a:rPr lang="en-GB" noProof="0"/>
              <a:t> </a:t>
            </a:r>
          </a:p>
        </p:txBody>
      </p:sp>
      <p:sp>
        <p:nvSpPr>
          <p:cNvPr id="4" name="Subtitle 3">
            <a:extLst>
              <a:ext uri="{FF2B5EF4-FFF2-40B4-BE49-F238E27FC236}">
                <a16:creationId xmlns:a16="http://schemas.microsoft.com/office/drawing/2014/main" id="{6A575FCB-CAF5-0D6F-9E4C-55E1905C55AA}"/>
              </a:ext>
            </a:extLst>
          </p:cNvPr>
          <p:cNvSpPr>
            <a:spLocks noGrp="1"/>
          </p:cNvSpPr>
          <p:nvPr>
            <p:ph type="subTitle" idx="1"/>
          </p:nvPr>
        </p:nvSpPr>
        <p:spPr>
          <a:xfrm>
            <a:off x="615000" y="936748"/>
            <a:ext cx="7913999" cy="3807646"/>
          </a:xfrm>
        </p:spPr>
        <p:txBody>
          <a:bodyPr/>
          <a:lstStyle/>
          <a:p>
            <a:pPr marL="139700" indent="0" algn="ctr">
              <a:buNone/>
            </a:pPr>
            <a:r>
              <a:rPr lang="de-DE" b="1" noProof="0"/>
              <a:t>Das Gewicht des Rotorblattes beeinflusst, wo Windturbinen installiert werden können                                                             (z. B. in Regionen mit starken bzw. schwachen Windverhältnissen).</a:t>
            </a:r>
            <a:endParaRPr lang="en-GB" b="1" noProof="0"/>
          </a:p>
        </p:txBody>
      </p:sp>
      <p:pic>
        <p:nvPicPr>
          <p:cNvPr id="5" name="Picture 4">
            <a:extLst>
              <a:ext uri="{FF2B5EF4-FFF2-40B4-BE49-F238E27FC236}">
                <a16:creationId xmlns:a16="http://schemas.microsoft.com/office/drawing/2014/main" id="{013073CD-64D2-5FCC-3BE8-965DDC5F9C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5424" y="1770501"/>
            <a:ext cx="1941315" cy="2050971"/>
          </a:xfrm>
          <a:prstGeom prst="rect">
            <a:avLst/>
          </a:prstGeom>
        </p:spPr>
      </p:pic>
      <p:pic>
        <p:nvPicPr>
          <p:cNvPr id="7" name="Picture 6">
            <a:extLst>
              <a:ext uri="{FF2B5EF4-FFF2-40B4-BE49-F238E27FC236}">
                <a16:creationId xmlns:a16="http://schemas.microsoft.com/office/drawing/2014/main" id="{E36C4E2E-850C-DD26-4F4B-042D38FE13D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544690" y="1776248"/>
            <a:ext cx="1941315" cy="2082971"/>
          </a:xfrm>
          <a:prstGeom prst="rect">
            <a:avLst/>
          </a:prstGeom>
        </p:spPr>
      </p:pic>
      <p:sp>
        <p:nvSpPr>
          <p:cNvPr id="8" name="TextBox 7">
            <a:extLst>
              <a:ext uri="{FF2B5EF4-FFF2-40B4-BE49-F238E27FC236}">
                <a16:creationId xmlns:a16="http://schemas.microsoft.com/office/drawing/2014/main" id="{246032AC-3F4B-C1E1-0311-2BE4374B7C0F}"/>
              </a:ext>
            </a:extLst>
          </p:cNvPr>
          <p:cNvSpPr txBox="1"/>
          <p:nvPr/>
        </p:nvSpPr>
        <p:spPr>
          <a:xfrm>
            <a:off x="5657995" y="3859219"/>
            <a:ext cx="2076174" cy="523220"/>
          </a:xfrm>
          <a:prstGeom prst="rect">
            <a:avLst/>
          </a:prstGeom>
          <a:noFill/>
        </p:spPr>
        <p:txBody>
          <a:bodyPr wrap="square" rtlCol="0">
            <a:spAutoFit/>
          </a:bodyPr>
          <a:lstStyle/>
          <a:p>
            <a:pPr algn="ctr"/>
            <a:r>
              <a:rPr lang="en-GB" noProof="0">
                <a:latin typeface="Sofia Sans" panose="020B0604020202020204" charset="0"/>
              </a:rPr>
              <a:t>Offshore-</a:t>
            </a:r>
            <a:r>
              <a:rPr lang="en-GB" noProof="0" err="1">
                <a:latin typeface="Sofia Sans" panose="020B0604020202020204" charset="0"/>
              </a:rPr>
              <a:t>Windturbine</a:t>
            </a:r>
            <a:r>
              <a:rPr lang="en-GB" noProof="0">
                <a:latin typeface="Sofia Sans" panose="020B0604020202020204" charset="0"/>
              </a:rPr>
              <a:t>: </a:t>
            </a:r>
            <a:r>
              <a:rPr lang="en-GB" noProof="0" err="1">
                <a:latin typeface="Sofia Sans" panose="020B0604020202020204" charset="0"/>
              </a:rPr>
              <a:t>schwere</a:t>
            </a:r>
            <a:r>
              <a:rPr lang="en-GB" noProof="0">
                <a:latin typeface="Sofia Sans" panose="020B0604020202020204" charset="0"/>
              </a:rPr>
              <a:t> </a:t>
            </a:r>
            <a:r>
              <a:rPr lang="en-GB" noProof="0" err="1">
                <a:latin typeface="Sofia Sans" panose="020B0604020202020204" charset="0"/>
              </a:rPr>
              <a:t>Rotorblätter</a:t>
            </a:r>
            <a:endParaRPr lang="en-GB" noProof="0">
              <a:latin typeface="Sofia Sans" panose="020B0604020202020204" charset="0"/>
            </a:endParaRPr>
          </a:p>
        </p:txBody>
      </p:sp>
      <p:sp>
        <p:nvSpPr>
          <p:cNvPr id="9" name="TextBox 8">
            <a:extLst>
              <a:ext uri="{FF2B5EF4-FFF2-40B4-BE49-F238E27FC236}">
                <a16:creationId xmlns:a16="http://schemas.microsoft.com/office/drawing/2014/main" id="{CD9223B3-4A36-A619-C4F4-7C88F42E525D}"/>
              </a:ext>
            </a:extLst>
          </p:cNvPr>
          <p:cNvSpPr txBox="1"/>
          <p:nvPr/>
        </p:nvSpPr>
        <p:spPr>
          <a:xfrm>
            <a:off x="1477261" y="3859219"/>
            <a:ext cx="2076174" cy="523220"/>
          </a:xfrm>
          <a:prstGeom prst="rect">
            <a:avLst/>
          </a:prstGeom>
          <a:noFill/>
        </p:spPr>
        <p:txBody>
          <a:bodyPr wrap="square" rtlCol="0">
            <a:spAutoFit/>
          </a:bodyPr>
          <a:lstStyle/>
          <a:p>
            <a:pPr algn="ctr"/>
            <a:r>
              <a:rPr lang="en-GB" noProof="0">
                <a:latin typeface="Sofia Sans" panose="020B0604020202020204" charset="0"/>
              </a:rPr>
              <a:t>Onshore-</a:t>
            </a:r>
            <a:r>
              <a:rPr lang="en-GB" noProof="0" err="1">
                <a:latin typeface="Sofia Sans" panose="020B0604020202020204" charset="0"/>
              </a:rPr>
              <a:t>Windturbine</a:t>
            </a:r>
            <a:r>
              <a:rPr lang="en-GB" noProof="0">
                <a:latin typeface="Sofia Sans" panose="020B0604020202020204" charset="0"/>
              </a:rPr>
              <a:t>: </a:t>
            </a:r>
            <a:r>
              <a:rPr lang="en-GB" noProof="0" err="1">
                <a:latin typeface="Sofia Sans" panose="020B0604020202020204" charset="0"/>
              </a:rPr>
              <a:t>leichte</a:t>
            </a:r>
            <a:r>
              <a:rPr lang="en-GB" noProof="0">
                <a:latin typeface="Sofia Sans" panose="020B0604020202020204" charset="0"/>
              </a:rPr>
              <a:t> </a:t>
            </a:r>
            <a:r>
              <a:rPr lang="en-GB" noProof="0" err="1">
                <a:latin typeface="Sofia Sans" panose="020B0604020202020204" charset="0"/>
              </a:rPr>
              <a:t>Rotorblätter</a:t>
            </a:r>
            <a:endParaRPr lang="en-GB" noProof="0">
              <a:latin typeface="Sofia Sans" panose="020B0604020202020204" charset="0"/>
            </a:endParaRPr>
          </a:p>
        </p:txBody>
      </p:sp>
      <p:cxnSp>
        <p:nvCxnSpPr>
          <p:cNvPr id="2" name="Gerader Verbinder 1">
            <a:extLst>
              <a:ext uri="{FF2B5EF4-FFF2-40B4-BE49-F238E27FC236}">
                <a16:creationId xmlns:a16="http://schemas.microsoft.com/office/drawing/2014/main" id="{D8CA8E39-E5BF-268A-0616-EA5656109625}"/>
              </a:ext>
            </a:extLst>
          </p:cNvPr>
          <p:cNvCxnSpPr>
            <a:cxnSpLocks/>
          </p:cNvCxnSpPr>
          <p:nvPr/>
        </p:nvCxnSpPr>
        <p:spPr>
          <a:xfrm>
            <a:off x="4415695" y="1776248"/>
            <a:ext cx="0" cy="3163742"/>
          </a:xfrm>
          <a:prstGeom prst="line">
            <a:avLst/>
          </a:prstGeom>
          <a:ln w="19050">
            <a:prstDash val="dash"/>
          </a:ln>
        </p:spPr>
        <p:style>
          <a:lnRef idx="1">
            <a:schemeClr val="dk1"/>
          </a:lnRef>
          <a:fillRef idx="0">
            <a:schemeClr val="dk1"/>
          </a:fillRef>
          <a:effectRef idx="0">
            <a:schemeClr val="dk1"/>
          </a:effectRef>
          <a:fontRef idx="minor">
            <a:schemeClr val="tx1"/>
          </a:fontRef>
        </p:style>
      </p:cxnSp>
      <p:grpSp>
        <p:nvGrpSpPr>
          <p:cNvPr id="6" name="Gruppieren 5">
            <a:extLst>
              <a:ext uri="{FF2B5EF4-FFF2-40B4-BE49-F238E27FC236}">
                <a16:creationId xmlns:a16="http://schemas.microsoft.com/office/drawing/2014/main" id="{5CBD3886-88D8-2021-7871-2086199608D0}"/>
              </a:ext>
            </a:extLst>
          </p:cNvPr>
          <p:cNvGrpSpPr/>
          <p:nvPr/>
        </p:nvGrpSpPr>
        <p:grpSpPr>
          <a:xfrm>
            <a:off x="8971221" y="0"/>
            <a:ext cx="982865" cy="655243"/>
            <a:chOff x="8971221" y="0"/>
            <a:chExt cx="982865" cy="655243"/>
          </a:xfrm>
        </p:grpSpPr>
        <p:sp>
          <p:nvSpPr>
            <p:cNvPr id="11" name="Rechteck 10">
              <a:extLst>
                <a:ext uri="{FF2B5EF4-FFF2-40B4-BE49-F238E27FC236}">
                  <a16:creationId xmlns:a16="http://schemas.microsoft.com/office/drawing/2014/main" id="{2CD07C9B-56BE-7D53-4827-09D819D8C8C6}"/>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descr="Ein Bild, das Grafiken, Schrift, Logo, Kreis enthält.&#10;&#10;KI-generierte Inhalte können fehlerhaft sein.">
              <a:extLst>
                <a:ext uri="{FF2B5EF4-FFF2-40B4-BE49-F238E27FC236}">
                  <a16:creationId xmlns:a16="http://schemas.microsoft.com/office/drawing/2014/main" id="{CA76CC58-7723-0D61-2DA2-6958F17C0AD5}"/>
                </a:ext>
              </a:extLst>
            </p:cNvPr>
            <p:cNvPicPr>
              <a:picLocks noChangeAspect="1"/>
            </p:cNvPicPr>
            <p:nvPr/>
          </p:nvPicPr>
          <p:blipFill>
            <a:blip r:embed="rId6"/>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042684358"/>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lang="en-GB" sz="1800" b="0" strike="noStrike" noProof="0">
              <a:solidFill>
                <a:srgbClr val="000000"/>
              </a:solidFill>
              <a:latin typeface="Arial"/>
              <a:ea typeface="Arial"/>
              <a:cs typeface="Arial"/>
              <a:sym typeface="Arial"/>
            </a:endParaRPr>
          </a:p>
        </p:txBody>
      </p:sp>
      <p:sp>
        <p:nvSpPr>
          <p:cNvPr id="370" name="Google Shape;370;p28"/>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p>
            <a:r>
              <a:rPr lang="en-GB" noProof="0" err="1"/>
              <a:t>Grundlagen</a:t>
            </a:r>
            <a:r>
              <a:rPr lang="en-GB" noProof="0"/>
              <a:t> der </a:t>
            </a:r>
            <a:r>
              <a:rPr lang="en-GB" noProof="0" err="1"/>
              <a:t>Windenergie</a:t>
            </a:r>
            <a:endParaRPr lang="en-GB" noProof="0"/>
          </a:p>
        </p:txBody>
      </p:sp>
      <p:sp>
        <p:nvSpPr>
          <p:cNvPr id="371" name="Google Shape;371;p28"/>
          <p:cNvSpPr txBox="1">
            <a:spLocks noGrp="1"/>
          </p:cNvSpPr>
          <p:nvPr>
            <p:ph type="title" idx="2"/>
          </p:nvPr>
        </p:nvSpPr>
        <p:spPr>
          <a:xfrm>
            <a:off x="4974125" y="1282692"/>
            <a:ext cx="1182900" cy="12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0"/>
              <a:t>01</a:t>
            </a:r>
          </a:p>
        </p:txBody>
      </p:sp>
      <p:sp>
        <p:nvSpPr>
          <p:cNvPr id="372" name="Google Shape;372;p28"/>
          <p:cNvSpPr txBox="1">
            <a:spLocks noGrp="1"/>
          </p:cNvSpPr>
          <p:nvPr>
            <p:ph type="subTitle" idx="1"/>
          </p:nvPr>
        </p:nvSpPr>
        <p:spPr>
          <a:xfrm>
            <a:off x="448149" y="4192392"/>
            <a:ext cx="5708876" cy="411600"/>
          </a:xfrm>
          <a:prstGeom prst="rect">
            <a:avLst/>
          </a:prstGeom>
        </p:spPr>
        <p:txBody>
          <a:bodyPr spcFirstLastPara="1" wrap="square" lIns="91425" tIns="91425" rIns="91425" bIns="91425" anchor="ctr" anchorCtr="0">
            <a:noAutofit/>
          </a:bodyPr>
          <a:lstStyle/>
          <a:p>
            <a:pPr marL="0" indent="0">
              <a:lnSpc>
                <a:spcPct val="114999"/>
              </a:lnSpc>
            </a:pPr>
            <a:endParaRPr lang="en-GB" sz="1400" noProof="0"/>
          </a:p>
          <a:p>
            <a:pPr marL="0" indent="0">
              <a:lnSpc>
                <a:spcPct val="114999"/>
              </a:lnSpc>
            </a:pPr>
            <a:r>
              <a:rPr lang="de-DE" sz="1400"/>
              <a:t>Lerne mehr über Energie, Windenergie und den Windatlas.</a:t>
            </a:r>
            <a:r>
              <a:rPr lang="en-GB" sz="1400" noProof="0"/>
              <a:t> </a:t>
            </a:r>
            <a:endParaRPr lang="en-GB" noProof="0"/>
          </a:p>
          <a:p>
            <a:pPr marL="0" indent="0">
              <a:lnSpc>
                <a:spcPct val="114999"/>
              </a:lnSpc>
            </a:pPr>
            <a:endParaRPr lang="en-GB" sz="1400" noProof="0"/>
          </a:p>
        </p:txBody>
      </p:sp>
      <p:grpSp>
        <p:nvGrpSpPr>
          <p:cNvPr id="2" name="Google Shape;10726;p60">
            <a:extLst>
              <a:ext uri="{FF2B5EF4-FFF2-40B4-BE49-F238E27FC236}">
                <a16:creationId xmlns:a16="http://schemas.microsoft.com/office/drawing/2014/main" id="{F7237C0B-035D-A46F-A6CF-8C2BB3F41D2C}"/>
              </a:ext>
            </a:extLst>
          </p:cNvPr>
          <p:cNvGrpSpPr/>
          <p:nvPr/>
        </p:nvGrpSpPr>
        <p:grpSpPr>
          <a:xfrm>
            <a:off x="6688269" y="2267871"/>
            <a:ext cx="1590480" cy="1973663"/>
            <a:chOff x="2665165" y="3360146"/>
            <a:chExt cx="281794" cy="349685"/>
          </a:xfrm>
          <a:solidFill>
            <a:schemeClr val="accent3"/>
          </a:solidFill>
        </p:grpSpPr>
        <p:sp>
          <p:nvSpPr>
            <p:cNvPr id="3" name="Google Shape;10727;p60">
              <a:extLst>
                <a:ext uri="{FF2B5EF4-FFF2-40B4-BE49-F238E27FC236}">
                  <a16:creationId xmlns:a16="http://schemas.microsoft.com/office/drawing/2014/main" id="{0DD58FB4-2EC2-0A8E-1FE6-2156E4012461}"/>
                </a:ext>
              </a:extLst>
            </p:cNvPr>
            <p:cNvSpPr/>
            <p:nvPr/>
          </p:nvSpPr>
          <p:spPr>
            <a:xfrm>
              <a:off x="2665165" y="3495547"/>
              <a:ext cx="136572" cy="214284"/>
            </a:xfrm>
            <a:custGeom>
              <a:avLst/>
              <a:gdLst/>
              <a:ahLst/>
              <a:cxnLst/>
              <a:rect l="l" t="t" r="r" b="b"/>
              <a:pathLst>
                <a:path w="4311" h="6764" extrusionOk="0">
                  <a:moveTo>
                    <a:pt x="3977" y="4453"/>
                  </a:moveTo>
                  <a:lnTo>
                    <a:pt x="3977" y="5049"/>
                  </a:lnTo>
                  <a:lnTo>
                    <a:pt x="2441" y="5049"/>
                  </a:lnTo>
                  <a:lnTo>
                    <a:pt x="2441" y="4453"/>
                  </a:lnTo>
                  <a:close/>
                  <a:moveTo>
                    <a:pt x="167" y="0"/>
                  </a:moveTo>
                  <a:cubicBezTo>
                    <a:pt x="84" y="0"/>
                    <a:pt x="0" y="72"/>
                    <a:pt x="0" y="167"/>
                  </a:cubicBezTo>
                  <a:lnTo>
                    <a:pt x="0" y="1727"/>
                  </a:lnTo>
                  <a:cubicBezTo>
                    <a:pt x="0" y="1858"/>
                    <a:pt x="84" y="2001"/>
                    <a:pt x="179" y="2072"/>
                  </a:cubicBezTo>
                  <a:lnTo>
                    <a:pt x="1167" y="2751"/>
                  </a:lnTo>
                  <a:cubicBezTo>
                    <a:pt x="1196" y="2770"/>
                    <a:pt x="1230" y="2779"/>
                    <a:pt x="1264" y="2779"/>
                  </a:cubicBezTo>
                  <a:cubicBezTo>
                    <a:pt x="1315" y="2779"/>
                    <a:pt x="1365" y="2758"/>
                    <a:pt x="1393" y="2715"/>
                  </a:cubicBezTo>
                  <a:cubicBezTo>
                    <a:pt x="1429" y="2632"/>
                    <a:pt x="1417" y="2536"/>
                    <a:pt x="1346" y="2489"/>
                  </a:cubicBezTo>
                  <a:lnTo>
                    <a:pt x="357" y="1798"/>
                  </a:lnTo>
                  <a:cubicBezTo>
                    <a:pt x="334" y="1786"/>
                    <a:pt x="322" y="1763"/>
                    <a:pt x="322" y="1727"/>
                  </a:cubicBezTo>
                  <a:lnTo>
                    <a:pt x="322" y="334"/>
                  </a:lnTo>
                  <a:lnTo>
                    <a:pt x="655" y="334"/>
                  </a:lnTo>
                  <a:cubicBezTo>
                    <a:pt x="679" y="334"/>
                    <a:pt x="679" y="346"/>
                    <a:pt x="679" y="346"/>
                  </a:cubicBezTo>
                  <a:lnTo>
                    <a:pt x="679" y="1251"/>
                  </a:lnTo>
                  <a:cubicBezTo>
                    <a:pt x="679" y="1382"/>
                    <a:pt x="750" y="1524"/>
                    <a:pt x="857" y="1596"/>
                  </a:cubicBezTo>
                  <a:lnTo>
                    <a:pt x="2286" y="2560"/>
                  </a:lnTo>
                  <a:cubicBezTo>
                    <a:pt x="2405" y="2656"/>
                    <a:pt x="2548" y="2691"/>
                    <a:pt x="2703" y="2691"/>
                  </a:cubicBezTo>
                  <a:lnTo>
                    <a:pt x="2822" y="2691"/>
                  </a:lnTo>
                  <a:cubicBezTo>
                    <a:pt x="2941" y="2691"/>
                    <a:pt x="3060" y="2656"/>
                    <a:pt x="3143" y="2560"/>
                  </a:cubicBezTo>
                  <a:lnTo>
                    <a:pt x="3191" y="2513"/>
                  </a:lnTo>
                  <a:cubicBezTo>
                    <a:pt x="3251" y="2453"/>
                    <a:pt x="3274" y="2382"/>
                    <a:pt x="3274" y="2298"/>
                  </a:cubicBezTo>
                  <a:cubicBezTo>
                    <a:pt x="3274" y="2203"/>
                    <a:pt x="3239" y="2132"/>
                    <a:pt x="3179" y="2072"/>
                  </a:cubicBezTo>
                  <a:lnTo>
                    <a:pt x="2524" y="1477"/>
                  </a:lnTo>
                  <a:lnTo>
                    <a:pt x="2524" y="1465"/>
                  </a:lnTo>
                  <a:lnTo>
                    <a:pt x="2727" y="1251"/>
                  </a:lnTo>
                  <a:lnTo>
                    <a:pt x="3905" y="2179"/>
                  </a:lnTo>
                  <a:cubicBezTo>
                    <a:pt x="3929" y="2191"/>
                    <a:pt x="3929" y="2215"/>
                    <a:pt x="3929" y="2251"/>
                  </a:cubicBezTo>
                  <a:lnTo>
                    <a:pt x="3929" y="4156"/>
                  </a:lnTo>
                  <a:lnTo>
                    <a:pt x="2643" y="4156"/>
                  </a:lnTo>
                  <a:lnTo>
                    <a:pt x="2643" y="3620"/>
                  </a:lnTo>
                  <a:cubicBezTo>
                    <a:pt x="2643" y="3465"/>
                    <a:pt x="2560" y="3346"/>
                    <a:pt x="2465" y="3263"/>
                  </a:cubicBezTo>
                  <a:lnTo>
                    <a:pt x="1869" y="2846"/>
                  </a:lnTo>
                  <a:cubicBezTo>
                    <a:pt x="1837" y="2828"/>
                    <a:pt x="1804" y="2818"/>
                    <a:pt x="1771" y="2818"/>
                  </a:cubicBezTo>
                  <a:cubicBezTo>
                    <a:pt x="1720" y="2818"/>
                    <a:pt x="1673" y="2842"/>
                    <a:pt x="1643" y="2894"/>
                  </a:cubicBezTo>
                  <a:cubicBezTo>
                    <a:pt x="1596" y="2965"/>
                    <a:pt x="1608" y="3072"/>
                    <a:pt x="1691" y="3108"/>
                  </a:cubicBezTo>
                  <a:lnTo>
                    <a:pt x="2286" y="3525"/>
                  </a:lnTo>
                  <a:cubicBezTo>
                    <a:pt x="2310" y="3548"/>
                    <a:pt x="2322" y="3584"/>
                    <a:pt x="2322" y="3620"/>
                  </a:cubicBezTo>
                  <a:lnTo>
                    <a:pt x="2322" y="4156"/>
                  </a:lnTo>
                  <a:lnTo>
                    <a:pt x="2286" y="4156"/>
                  </a:lnTo>
                  <a:cubicBezTo>
                    <a:pt x="2191" y="4156"/>
                    <a:pt x="2120" y="4227"/>
                    <a:pt x="2120" y="4322"/>
                  </a:cubicBezTo>
                  <a:lnTo>
                    <a:pt x="2120" y="5584"/>
                  </a:lnTo>
                  <a:lnTo>
                    <a:pt x="2120" y="6596"/>
                  </a:lnTo>
                  <a:cubicBezTo>
                    <a:pt x="2120" y="6680"/>
                    <a:pt x="2191" y="6763"/>
                    <a:pt x="2286" y="6763"/>
                  </a:cubicBezTo>
                  <a:lnTo>
                    <a:pt x="2834" y="6763"/>
                  </a:lnTo>
                  <a:cubicBezTo>
                    <a:pt x="2917" y="6763"/>
                    <a:pt x="3001" y="6680"/>
                    <a:pt x="3001" y="6596"/>
                  </a:cubicBezTo>
                  <a:cubicBezTo>
                    <a:pt x="3001" y="6501"/>
                    <a:pt x="2917" y="6430"/>
                    <a:pt x="2834" y="6430"/>
                  </a:cubicBezTo>
                  <a:lnTo>
                    <a:pt x="2429" y="6430"/>
                  </a:lnTo>
                  <a:lnTo>
                    <a:pt x="2429" y="5406"/>
                  </a:lnTo>
                  <a:lnTo>
                    <a:pt x="3965" y="5406"/>
                  </a:lnTo>
                  <a:lnTo>
                    <a:pt x="3965" y="5584"/>
                  </a:lnTo>
                  <a:lnTo>
                    <a:pt x="3965" y="6430"/>
                  </a:lnTo>
                  <a:lnTo>
                    <a:pt x="3477" y="6430"/>
                  </a:lnTo>
                  <a:cubicBezTo>
                    <a:pt x="3382" y="6430"/>
                    <a:pt x="3310" y="6501"/>
                    <a:pt x="3310" y="6596"/>
                  </a:cubicBezTo>
                  <a:cubicBezTo>
                    <a:pt x="3310" y="6680"/>
                    <a:pt x="3382" y="6763"/>
                    <a:pt x="3477" y="6763"/>
                  </a:cubicBezTo>
                  <a:lnTo>
                    <a:pt x="4144" y="6763"/>
                  </a:lnTo>
                  <a:cubicBezTo>
                    <a:pt x="4227" y="6763"/>
                    <a:pt x="4310" y="6680"/>
                    <a:pt x="4310" y="6596"/>
                  </a:cubicBezTo>
                  <a:lnTo>
                    <a:pt x="4310" y="5251"/>
                  </a:lnTo>
                  <a:lnTo>
                    <a:pt x="4286" y="4287"/>
                  </a:lnTo>
                  <a:lnTo>
                    <a:pt x="4286" y="2215"/>
                  </a:lnTo>
                  <a:cubicBezTo>
                    <a:pt x="4286" y="2084"/>
                    <a:pt x="4227" y="1965"/>
                    <a:pt x="4132" y="1894"/>
                  </a:cubicBezTo>
                  <a:lnTo>
                    <a:pt x="2846" y="881"/>
                  </a:lnTo>
                  <a:cubicBezTo>
                    <a:pt x="2818" y="859"/>
                    <a:pt x="2782" y="847"/>
                    <a:pt x="2746" y="847"/>
                  </a:cubicBezTo>
                  <a:cubicBezTo>
                    <a:pt x="2707" y="847"/>
                    <a:pt x="2669" y="862"/>
                    <a:pt x="2643" y="893"/>
                  </a:cubicBezTo>
                  <a:lnTo>
                    <a:pt x="2322" y="1203"/>
                  </a:lnTo>
                  <a:cubicBezTo>
                    <a:pt x="2262" y="1262"/>
                    <a:pt x="2215" y="1358"/>
                    <a:pt x="2215" y="1441"/>
                  </a:cubicBezTo>
                  <a:cubicBezTo>
                    <a:pt x="2215" y="1536"/>
                    <a:pt x="2262" y="1620"/>
                    <a:pt x="2322" y="1679"/>
                  </a:cubicBezTo>
                  <a:lnTo>
                    <a:pt x="2977" y="2275"/>
                  </a:lnTo>
                  <a:lnTo>
                    <a:pt x="2941" y="2322"/>
                  </a:lnTo>
                  <a:cubicBezTo>
                    <a:pt x="2905" y="2358"/>
                    <a:pt x="2882" y="2370"/>
                    <a:pt x="2846" y="2370"/>
                  </a:cubicBezTo>
                  <a:lnTo>
                    <a:pt x="2727" y="2370"/>
                  </a:lnTo>
                  <a:cubicBezTo>
                    <a:pt x="2643" y="2370"/>
                    <a:pt x="2560" y="2334"/>
                    <a:pt x="2489" y="2298"/>
                  </a:cubicBezTo>
                  <a:lnTo>
                    <a:pt x="1060" y="1322"/>
                  </a:lnTo>
                  <a:cubicBezTo>
                    <a:pt x="1024" y="1310"/>
                    <a:pt x="1012" y="1286"/>
                    <a:pt x="1012" y="1251"/>
                  </a:cubicBezTo>
                  <a:lnTo>
                    <a:pt x="1012" y="346"/>
                  </a:lnTo>
                  <a:cubicBezTo>
                    <a:pt x="1012" y="155"/>
                    <a:pt x="869"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4" name="Google Shape;10728;p60">
              <a:extLst>
                <a:ext uri="{FF2B5EF4-FFF2-40B4-BE49-F238E27FC236}">
                  <a16:creationId xmlns:a16="http://schemas.microsoft.com/office/drawing/2014/main" id="{217461D9-4B71-70D4-4A84-7471FF81D649}"/>
                </a:ext>
              </a:extLst>
            </p:cNvPr>
            <p:cNvSpPr/>
            <p:nvPr/>
          </p:nvSpPr>
          <p:spPr>
            <a:xfrm>
              <a:off x="2811495" y="3494786"/>
              <a:ext cx="135464" cy="212003"/>
            </a:xfrm>
            <a:custGeom>
              <a:avLst/>
              <a:gdLst/>
              <a:ahLst/>
              <a:cxnLst/>
              <a:rect l="l" t="t" r="r" b="b"/>
              <a:pathLst>
                <a:path w="4276" h="6692" extrusionOk="0">
                  <a:moveTo>
                    <a:pt x="3942" y="322"/>
                  </a:moveTo>
                  <a:lnTo>
                    <a:pt x="3942" y="1727"/>
                  </a:lnTo>
                  <a:lnTo>
                    <a:pt x="3954" y="1727"/>
                  </a:lnTo>
                  <a:cubicBezTo>
                    <a:pt x="3954" y="1751"/>
                    <a:pt x="3942" y="1787"/>
                    <a:pt x="3918" y="1798"/>
                  </a:cubicBezTo>
                  <a:lnTo>
                    <a:pt x="1811" y="3251"/>
                  </a:lnTo>
                  <a:cubicBezTo>
                    <a:pt x="1692" y="3334"/>
                    <a:pt x="1632" y="3465"/>
                    <a:pt x="1632" y="3608"/>
                  </a:cubicBezTo>
                  <a:lnTo>
                    <a:pt x="1632" y="4144"/>
                  </a:lnTo>
                  <a:lnTo>
                    <a:pt x="334" y="4144"/>
                  </a:lnTo>
                  <a:lnTo>
                    <a:pt x="334" y="2239"/>
                  </a:lnTo>
                  <a:cubicBezTo>
                    <a:pt x="334" y="2215"/>
                    <a:pt x="358" y="2179"/>
                    <a:pt x="370" y="2168"/>
                  </a:cubicBezTo>
                  <a:lnTo>
                    <a:pt x="632" y="1965"/>
                  </a:lnTo>
                  <a:lnTo>
                    <a:pt x="1525" y="1251"/>
                  </a:lnTo>
                  <a:lnTo>
                    <a:pt x="1739" y="1453"/>
                  </a:lnTo>
                  <a:lnTo>
                    <a:pt x="1739" y="1465"/>
                  </a:lnTo>
                  <a:lnTo>
                    <a:pt x="1084" y="2060"/>
                  </a:lnTo>
                  <a:cubicBezTo>
                    <a:pt x="1025" y="2120"/>
                    <a:pt x="977" y="2203"/>
                    <a:pt x="977" y="2287"/>
                  </a:cubicBezTo>
                  <a:cubicBezTo>
                    <a:pt x="977" y="2382"/>
                    <a:pt x="1013" y="2453"/>
                    <a:pt x="1072" y="2513"/>
                  </a:cubicBezTo>
                  <a:lnTo>
                    <a:pt x="1108" y="2560"/>
                  </a:lnTo>
                  <a:cubicBezTo>
                    <a:pt x="1203" y="2644"/>
                    <a:pt x="1322" y="2691"/>
                    <a:pt x="1441" y="2691"/>
                  </a:cubicBezTo>
                  <a:lnTo>
                    <a:pt x="1561" y="2691"/>
                  </a:lnTo>
                  <a:cubicBezTo>
                    <a:pt x="1703" y="2691"/>
                    <a:pt x="1858" y="2644"/>
                    <a:pt x="1977" y="2560"/>
                  </a:cubicBezTo>
                  <a:lnTo>
                    <a:pt x="3406" y="1584"/>
                  </a:lnTo>
                  <a:cubicBezTo>
                    <a:pt x="3525" y="1513"/>
                    <a:pt x="3585" y="1382"/>
                    <a:pt x="3585" y="1251"/>
                  </a:cubicBezTo>
                  <a:lnTo>
                    <a:pt x="3585" y="334"/>
                  </a:lnTo>
                  <a:cubicBezTo>
                    <a:pt x="3585" y="322"/>
                    <a:pt x="3597" y="322"/>
                    <a:pt x="3597" y="322"/>
                  </a:cubicBezTo>
                  <a:close/>
                  <a:moveTo>
                    <a:pt x="1858" y="4477"/>
                  </a:moveTo>
                  <a:lnTo>
                    <a:pt x="1858" y="5073"/>
                  </a:lnTo>
                  <a:lnTo>
                    <a:pt x="322" y="5073"/>
                  </a:lnTo>
                  <a:lnTo>
                    <a:pt x="322" y="4477"/>
                  </a:lnTo>
                  <a:close/>
                  <a:moveTo>
                    <a:pt x="1858" y="5382"/>
                  </a:moveTo>
                  <a:lnTo>
                    <a:pt x="1858" y="6406"/>
                  </a:lnTo>
                  <a:lnTo>
                    <a:pt x="322" y="6406"/>
                  </a:lnTo>
                  <a:lnTo>
                    <a:pt x="322" y="5561"/>
                  </a:lnTo>
                  <a:lnTo>
                    <a:pt x="322" y="5382"/>
                  </a:lnTo>
                  <a:close/>
                  <a:moveTo>
                    <a:pt x="3620" y="1"/>
                  </a:moveTo>
                  <a:cubicBezTo>
                    <a:pt x="3418" y="1"/>
                    <a:pt x="3275" y="143"/>
                    <a:pt x="3275" y="334"/>
                  </a:cubicBezTo>
                  <a:lnTo>
                    <a:pt x="3275" y="1251"/>
                  </a:lnTo>
                  <a:cubicBezTo>
                    <a:pt x="3275" y="1275"/>
                    <a:pt x="3263" y="1310"/>
                    <a:pt x="3227" y="1322"/>
                  </a:cubicBezTo>
                  <a:lnTo>
                    <a:pt x="1799" y="2287"/>
                  </a:lnTo>
                  <a:cubicBezTo>
                    <a:pt x="1727" y="2334"/>
                    <a:pt x="1656" y="2358"/>
                    <a:pt x="1561" y="2358"/>
                  </a:cubicBezTo>
                  <a:lnTo>
                    <a:pt x="1441" y="2358"/>
                  </a:lnTo>
                  <a:cubicBezTo>
                    <a:pt x="1418" y="2358"/>
                    <a:pt x="1370" y="2346"/>
                    <a:pt x="1358" y="2322"/>
                  </a:cubicBezTo>
                  <a:lnTo>
                    <a:pt x="1311" y="2275"/>
                  </a:lnTo>
                  <a:lnTo>
                    <a:pt x="1965" y="1679"/>
                  </a:lnTo>
                  <a:cubicBezTo>
                    <a:pt x="2037" y="1620"/>
                    <a:pt x="2073" y="1525"/>
                    <a:pt x="2073" y="1441"/>
                  </a:cubicBezTo>
                  <a:cubicBezTo>
                    <a:pt x="2073" y="1346"/>
                    <a:pt x="2037" y="1263"/>
                    <a:pt x="1965" y="1203"/>
                  </a:cubicBezTo>
                  <a:lnTo>
                    <a:pt x="1656" y="894"/>
                  </a:lnTo>
                  <a:cubicBezTo>
                    <a:pt x="1622" y="860"/>
                    <a:pt x="1577" y="845"/>
                    <a:pt x="1534" y="845"/>
                  </a:cubicBezTo>
                  <a:cubicBezTo>
                    <a:pt x="1500" y="845"/>
                    <a:pt x="1467" y="854"/>
                    <a:pt x="1441" y="870"/>
                  </a:cubicBezTo>
                  <a:lnTo>
                    <a:pt x="429" y="1667"/>
                  </a:lnTo>
                  <a:lnTo>
                    <a:pt x="168" y="1870"/>
                  </a:lnTo>
                  <a:cubicBezTo>
                    <a:pt x="60" y="1941"/>
                    <a:pt x="1" y="2060"/>
                    <a:pt x="1" y="2203"/>
                  </a:cubicBezTo>
                  <a:lnTo>
                    <a:pt x="1" y="4263"/>
                  </a:lnTo>
                  <a:lnTo>
                    <a:pt x="1" y="5192"/>
                  </a:lnTo>
                  <a:lnTo>
                    <a:pt x="1" y="6525"/>
                  </a:lnTo>
                  <a:cubicBezTo>
                    <a:pt x="1" y="6620"/>
                    <a:pt x="72" y="6692"/>
                    <a:pt x="168" y="6692"/>
                  </a:cubicBezTo>
                  <a:lnTo>
                    <a:pt x="2025" y="6692"/>
                  </a:lnTo>
                  <a:cubicBezTo>
                    <a:pt x="2108" y="6692"/>
                    <a:pt x="2192" y="6620"/>
                    <a:pt x="2192" y="6525"/>
                  </a:cubicBezTo>
                  <a:lnTo>
                    <a:pt x="2192" y="5513"/>
                  </a:lnTo>
                  <a:lnTo>
                    <a:pt x="2192" y="4251"/>
                  </a:lnTo>
                  <a:cubicBezTo>
                    <a:pt x="2192" y="4168"/>
                    <a:pt x="2108" y="4084"/>
                    <a:pt x="2025" y="4084"/>
                  </a:cubicBezTo>
                  <a:lnTo>
                    <a:pt x="1953" y="4084"/>
                  </a:lnTo>
                  <a:lnTo>
                    <a:pt x="1953" y="3549"/>
                  </a:lnTo>
                  <a:cubicBezTo>
                    <a:pt x="1953" y="3525"/>
                    <a:pt x="1965" y="3477"/>
                    <a:pt x="1989" y="3465"/>
                  </a:cubicBezTo>
                  <a:lnTo>
                    <a:pt x="4097" y="2001"/>
                  </a:lnTo>
                  <a:cubicBezTo>
                    <a:pt x="4216" y="1929"/>
                    <a:pt x="4275" y="1798"/>
                    <a:pt x="4275" y="1667"/>
                  </a:cubicBezTo>
                  <a:lnTo>
                    <a:pt x="4275" y="96"/>
                  </a:lnTo>
                  <a:cubicBezTo>
                    <a:pt x="4275" y="72"/>
                    <a:pt x="4216" y="1"/>
                    <a:pt x="4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5" name="Google Shape;10729;p60">
              <a:extLst>
                <a:ext uri="{FF2B5EF4-FFF2-40B4-BE49-F238E27FC236}">
                  <a16:creationId xmlns:a16="http://schemas.microsoft.com/office/drawing/2014/main" id="{0406FD35-4156-22A9-A8A2-7DEEE4B269E1}"/>
                </a:ext>
              </a:extLst>
            </p:cNvPr>
            <p:cNvSpPr/>
            <p:nvPr/>
          </p:nvSpPr>
          <p:spPr>
            <a:xfrm>
              <a:off x="2731915" y="3360146"/>
              <a:ext cx="149403" cy="181812"/>
            </a:xfrm>
            <a:custGeom>
              <a:avLst/>
              <a:gdLst/>
              <a:ahLst/>
              <a:cxnLst/>
              <a:rect l="l" t="t" r="r" b="b"/>
              <a:pathLst>
                <a:path w="4716" h="5739" extrusionOk="0">
                  <a:moveTo>
                    <a:pt x="2358" y="0"/>
                  </a:moveTo>
                  <a:cubicBezTo>
                    <a:pt x="1156" y="0"/>
                    <a:pt x="155" y="893"/>
                    <a:pt x="13" y="2084"/>
                  </a:cubicBezTo>
                  <a:cubicBezTo>
                    <a:pt x="1" y="2179"/>
                    <a:pt x="72" y="2250"/>
                    <a:pt x="143" y="2262"/>
                  </a:cubicBezTo>
                  <a:cubicBezTo>
                    <a:pt x="155" y="2265"/>
                    <a:pt x="166" y="2266"/>
                    <a:pt x="176" y="2266"/>
                  </a:cubicBezTo>
                  <a:cubicBezTo>
                    <a:pt x="255" y="2266"/>
                    <a:pt x="312" y="2194"/>
                    <a:pt x="322" y="2131"/>
                  </a:cubicBezTo>
                  <a:cubicBezTo>
                    <a:pt x="441" y="1107"/>
                    <a:pt x="1322" y="333"/>
                    <a:pt x="2346" y="333"/>
                  </a:cubicBezTo>
                  <a:cubicBezTo>
                    <a:pt x="3477" y="333"/>
                    <a:pt x="4382" y="1250"/>
                    <a:pt x="4382" y="2369"/>
                  </a:cubicBezTo>
                  <a:cubicBezTo>
                    <a:pt x="4382" y="3262"/>
                    <a:pt x="3823" y="4036"/>
                    <a:pt x="2977" y="4322"/>
                  </a:cubicBezTo>
                  <a:cubicBezTo>
                    <a:pt x="2941" y="4334"/>
                    <a:pt x="2894" y="4346"/>
                    <a:pt x="2882" y="4393"/>
                  </a:cubicBezTo>
                  <a:lnTo>
                    <a:pt x="2346" y="5286"/>
                  </a:lnTo>
                  <a:lnTo>
                    <a:pt x="1810" y="4393"/>
                  </a:lnTo>
                  <a:cubicBezTo>
                    <a:pt x="1798" y="4370"/>
                    <a:pt x="1763" y="4334"/>
                    <a:pt x="1727" y="4322"/>
                  </a:cubicBezTo>
                  <a:cubicBezTo>
                    <a:pt x="989" y="4084"/>
                    <a:pt x="477" y="3477"/>
                    <a:pt x="334" y="2727"/>
                  </a:cubicBezTo>
                  <a:cubicBezTo>
                    <a:pt x="323" y="2650"/>
                    <a:pt x="252" y="2594"/>
                    <a:pt x="177" y="2594"/>
                  </a:cubicBezTo>
                  <a:cubicBezTo>
                    <a:pt x="170" y="2594"/>
                    <a:pt x="163" y="2595"/>
                    <a:pt x="155" y="2596"/>
                  </a:cubicBezTo>
                  <a:cubicBezTo>
                    <a:pt x="72" y="2608"/>
                    <a:pt x="13" y="2703"/>
                    <a:pt x="24" y="2774"/>
                  </a:cubicBezTo>
                  <a:cubicBezTo>
                    <a:pt x="179" y="3620"/>
                    <a:pt x="775" y="4322"/>
                    <a:pt x="1572" y="4608"/>
                  </a:cubicBezTo>
                  <a:lnTo>
                    <a:pt x="2215" y="5656"/>
                  </a:lnTo>
                  <a:cubicBezTo>
                    <a:pt x="2239" y="5703"/>
                    <a:pt x="2287" y="5739"/>
                    <a:pt x="2346" y="5739"/>
                  </a:cubicBezTo>
                  <a:cubicBezTo>
                    <a:pt x="2406" y="5739"/>
                    <a:pt x="2453" y="5703"/>
                    <a:pt x="2477" y="5656"/>
                  </a:cubicBezTo>
                  <a:lnTo>
                    <a:pt x="3120" y="4608"/>
                  </a:lnTo>
                  <a:cubicBezTo>
                    <a:pt x="4073" y="4274"/>
                    <a:pt x="4704" y="3381"/>
                    <a:pt x="4704" y="2369"/>
                  </a:cubicBezTo>
                  <a:cubicBezTo>
                    <a:pt x="4715" y="1060"/>
                    <a:pt x="3656" y="0"/>
                    <a:pt x="2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6" name="Google Shape;10730;p60">
              <a:extLst>
                <a:ext uri="{FF2B5EF4-FFF2-40B4-BE49-F238E27FC236}">
                  <a16:creationId xmlns:a16="http://schemas.microsoft.com/office/drawing/2014/main" id="{BB97ADA9-D49D-051E-7E74-F1EB30F1B728}"/>
                </a:ext>
              </a:extLst>
            </p:cNvPr>
            <p:cNvSpPr/>
            <p:nvPr/>
          </p:nvSpPr>
          <p:spPr>
            <a:xfrm>
              <a:off x="2760585" y="3389545"/>
              <a:ext cx="92442" cy="91333"/>
            </a:xfrm>
            <a:custGeom>
              <a:avLst/>
              <a:gdLst/>
              <a:ahLst/>
              <a:cxnLst/>
              <a:rect l="l" t="t" r="r" b="b"/>
              <a:pathLst>
                <a:path w="2918" h="2883" extrusionOk="0">
                  <a:moveTo>
                    <a:pt x="1453" y="679"/>
                  </a:moveTo>
                  <a:cubicBezTo>
                    <a:pt x="1858" y="679"/>
                    <a:pt x="2203" y="1025"/>
                    <a:pt x="2203" y="1430"/>
                  </a:cubicBezTo>
                  <a:cubicBezTo>
                    <a:pt x="2203" y="1846"/>
                    <a:pt x="1870" y="2168"/>
                    <a:pt x="1453" y="2168"/>
                  </a:cubicBezTo>
                  <a:cubicBezTo>
                    <a:pt x="1036" y="2168"/>
                    <a:pt x="715" y="1846"/>
                    <a:pt x="715" y="1430"/>
                  </a:cubicBezTo>
                  <a:cubicBezTo>
                    <a:pt x="715" y="1013"/>
                    <a:pt x="1036" y="679"/>
                    <a:pt x="1453" y="679"/>
                  </a:cubicBezTo>
                  <a:close/>
                  <a:moveTo>
                    <a:pt x="1453" y="1"/>
                  </a:moveTo>
                  <a:cubicBezTo>
                    <a:pt x="1370" y="1"/>
                    <a:pt x="1286" y="72"/>
                    <a:pt x="1286" y="167"/>
                  </a:cubicBezTo>
                  <a:lnTo>
                    <a:pt x="1286" y="382"/>
                  </a:lnTo>
                  <a:cubicBezTo>
                    <a:pt x="1108" y="417"/>
                    <a:pt x="953" y="477"/>
                    <a:pt x="810" y="572"/>
                  </a:cubicBezTo>
                  <a:lnTo>
                    <a:pt x="655" y="417"/>
                  </a:lnTo>
                  <a:cubicBezTo>
                    <a:pt x="626" y="388"/>
                    <a:pt x="584" y="373"/>
                    <a:pt x="542" y="373"/>
                  </a:cubicBezTo>
                  <a:cubicBezTo>
                    <a:pt x="501" y="373"/>
                    <a:pt x="459" y="388"/>
                    <a:pt x="429" y="417"/>
                  </a:cubicBezTo>
                  <a:cubicBezTo>
                    <a:pt x="370" y="477"/>
                    <a:pt x="370" y="572"/>
                    <a:pt x="429" y="632"/>
                  </a:cubicBezTo>
                  <a:lnTo>
                    <a:pt x="596" y="798"/>
                  </a:lnTo>
                  <a:cubicBezTo>
                    <a:pt x="489" y="929"/>
                    <a:pt x="429" y="1096"/>
                    <a:pt x="393" y="1275"/>
                  </a:cubicBezTo>
                  <a:lnTo>
                    <a:pt x="167" y="1275"/>
                  </a:lnTo>
                  <a:cubicBezTo>
                    <a:pt x="72" y="1275"/>
                    <a:pt x="0" y="1358"/>
                    <a:pt x="0" y="1441"/>
                  </a:cubicBezTo>
                  <a:cubicBezTo>
                    <a:pt x="0" y="1537"/>
                    <a:pt x="72" y="1608"/>
                    <a:pt x="167" y="1608"/>
                  </a:cubicBezTo>
                  <a:lnTo>
                    <a:pt x="381" y="1608"/>
                  </a:lnTo>
                  <a:cubicBezTo>
                    <a:pt x="417" y="1787"/>
                    <a:pt x="477" y="1953"/>
                    <a:pt x="572" y="2084"/>
                  </a:cubicBezTo>
                  <a:lnTo>
                    <a:pt x="417" y="2251"/>
                  </a:lnTo>
                  <a:cubicBezTo>
                    <a:pt x="358" y="2311"/>
                    <a:pt x="358" y="2406"/>
                    <a:pt x="417" y="2465"/>
                  </a:cubicBezTo>
                  <a:cubicBezTo>
                    <a:pt x="441" y="2501"/>
                    <a:pt x="489" y="2513"/>
                    <a:pt x="536" y="2513"/>
                  </a:cubicBezTo>
                  <a:cubicBezTo>
                    <a:pt x="572" y="2513"/>
                    <a:pt x="620" y="2501"/>
                    <a:pt x="655" y="2465"/>
                  </a:cubicBezTo>
                  <a:lnTo>
                    <a:pt x="810" y="2311"/>
                  </a:lnTo>
                  <a:cubicBezTo>
                    <a:pt x="953" y="2406"/>
                    <a:pt x="1108" y="2465"/>
                    <a:pt x="1286" y="2501"/>
                  </a:cubicBezTo>
                  <a:lnTo>
                    <a:pt x="1286" y="2727"/>
                  </a:lnTo>
                  <a:cubicBezTo>
                    <a:pt x="1286" y="2811"/>
                    <a:pt x="1370" y="2882"/>
                    <a:pt x="1453" y="2882"/>
                  </a:cubicBezTo>
                  <a:cubicBezTo>
                    <a:pt x="1548" y="2882"/>
                    <a:pt x="1620" y="2811"/>
                    <a:pt x="1620" y="2727"/>
                  </a:cubicBezTo>
                  <a:lnTo>
                    <a:pt x="1620" y="2501"/>
                  </a:lnTo>
                  <a:cubicBezTo>
                    <a:pt x="1798" y="2465"/>
                    <a:pt x="1965" y="2406"/>
                    <a:pt x="2096" y="2311"/>
                  </a:cubicBezTo>
                  <a:lnTo>
                    <a:pt x="2263" y="2465"/>
                  </a:lnTo>
                  <a:cubicBezTo>
                    <a:pt x="2286" y="2501"/>
                    <a:pt x="2334" y="2513"/>
                    <a:pt x="2382" y="2513"/>
                  </a:cubicBezTo>
                  <a:cubicBezTo>
                    <a:pt x="2417" y="2513"/>
                    <a:pt x="2465" y="2501"/>
                    <a:pt x="2501" y="2465"/>
                  </a:cubicBezTo>
                  <a:cubicBezTo>
                    <a:pt x="2560" y="2406"/>
                    <a:pt x="2560" y="2311"/>
                    <a:pt x="2501" y="2251"/>
                  </a:cubicBezTo>
                  <a:lnTo>
                    <a:pt x="2334" y="2084"/>
                  </a:lnTo>
                  <a:cubicBezTo>
                    <a:pt x="2441" y="1953"/>
                    <a:pt x="2501" y="1787"/>
                    <a:pt x="2525" y="1608"/>
                  </a:cubicBezTo>
                  <a:lnTo>
                    <a:pt x="2751" y="1608"/>
                  </a:lnTo>
                  <a:cubicBezTo>
                    <a:pt x="2834" y="1608"/>
                    <a:pt x="2918" y="1537"/>
                    <a:pt x="2918" y="1441"/>
                  </a:cubicBezTo>
                  <a:cubicBezTo>
                    <a:pt x="2882" y="1358"/>
                    <a:pt x="2822" y="1275"/>
                    <a:pt x="2739" y="1275"/>
                  </a:cubicBezTo>
                  <a:lnTo>
                    <a:pt x="2513" y="1275"/>
                  </a:lnTo>
                  <a:cubicBezTo>
                    <a:pt x="2477" y="1096"/>
                    <a:pt x="2417" y="941"/>
                    <a:pt x="2322" y="798"/>
                  </a:cubicBezTo>
                  <a:lnTo>
                    <a:pt x="2489" y="632"/>
                  </a:lnTo>
                  <a:cubicBezTo>
                    <a:pt x="2548" y="572"/>
                    <a:pt x="2548" y="477"/>
                    <a:pt x="2489" y="417"/>
                  </a:cubicBezTo>
                  <a:cubicBezTo>
                    <a:pt x="2459" y="388"/>
                    <a:pt x="2417" y="373"/>
                    <a:pt x="2376" y="373"/>
                  </a:cubicBezTo>
                  <a:cubicBezTo>
                    <a:pt x="2334" y="373"/>
                    <a:pt x="2292" y="388"/>
                    <a:pt x="2263" y="417"/>
                  </a:cubicBezTo>
                  <a:lnTo>
                    <a:pt x="2096" y="572"/>
                  </a:lnTo>
                  <a:cubicBezTo>
                    <a:pt x="1965" y="477"/>
                    <a:pt x="1798" y="417"/>
                    <a:pt x="1620" y="382"/>
                  </a:cubicBezTo>
                  <a:lnTo>
                    <a:pt x="1620" y="167"/>
                  </a:lnTo>
                  <a:cubicBezTo>
                    <a:pt x="1620" y="72"/>
                    <a:pt x="1548" y="1"/>
                    <a:pt x="1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sp>
          <p:nvSpPr>
            <p:cNvPr id="7" name="Google Shape;10731;p60">
              <a:extLst>
                <a:ext uri="{FF2B5EF4-FFF2-40B4-BE49-F238E27FC236}">
                  <a16:creationId xmlns:a16="http://schemas.microsoft.com/office/drawing/2014/main" id="{E16A3F66-421B-0DBF-3BDA-94F92F22331B}"/>
                </a:ext>
              </a:extLst>
            </p:cNvPr>
            <p:cNvSpPr/>
            <p:nvPr/>
          </p:nvSpPr>
          <p:spPr>
            <a:xfrm>
              <a:off x="2789636" y="3417836"/>
              <a:ext cx="33961" cy="33993"/>
            </a:xfrm>
            <a:custGeom>
              <a:avLst/>
              <a:gdLst/>
              <a:ahLst/>
              <a:cxnLst/>
              <a:rect l="l" t="t" r="r" b="b"/>
              <a:pathLst>
                <a:path w="1072" h="1073" extrusionOk="0">
                  <a:moveTo>
                    <a:pt x="536" y="346"/>
                  </a:moveTo>
                  <a:cubicBezTo>
                    <a:pt x="655" y="346"/>
                    <a:pt x="750" y="429"/>
                    <a:pt x="750" y="548"/>
                  </a:cubicBezTo>
                  <a:cubicBezTo>
                    <a:pt x="750" y="656"/>
                    <a:pt x="643" y="763"/>
                    <a:pt x="536" y="763"/>
                  </a:cubicBezTo>
                  <a:cubicBezTo>
                    <a:pt x="417" y="763"/>
                    <a:pt x="334" y="667"/>
                    <a:pt x="334" y="548"/>
                  </a:cubicBezTo>
                  <a:cubicBezTo>
                    <a:pt x="334" y="429"/>
                    <a:pt x="417" y="346"/>
                    <a:pt x="536" y="346"/>
                  </a:cubicBezTo>
                  <a:close/>
                  <a:moveTo>
                    <a:pt x="536" y="1"/>
                  </a:moveTo>
                  <a:cubicBezTo>
                    <a:pt x="238" y="1"/>
                    <a:pt x="0" y="239"/>
                    <a:pt x="0" y="537"/>
                  </a:cubicBezTo>
                  <a:cubicBezTo>
                    <a:pt x="0" y="834"/>
                    <a:pt x="238" y="1072"/>
                    <a:pt x="536" y="1072"/>
                  </a:cubicBezTo>
                  <a:cubicBezTo>
                    <a:pt x="834" y="1072"/>
                    <a:pt x="1072" y="834"/>
                    <a:pt x="1072" y="537"/>
                  </a:cubicBezTo>
                  <a:cubicBezTo>
                    <a:pt x="1072" y="251"/>
                    <a:pt x="822" y="1"/>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a:p>
          </p:txBody>
        </p:sp>
      </p:grpSp>
      <p:sp>
        <p:nvSpPr>
          <p:cNvPr id="11" name="Oval Callout 10">
            <a:extLst>
              <a:ext uri="{FF2B5EF4-FFF2-40B4-BE49-F238E27FC236}">
                <a16:creationId xmlns:a16="http://schemas.microsoft.com/office/drawing/2014/main" id="{3E68E65E-5C1F-245A-D833-A6D9D03A3FDD}"/>
              </a:ext>
            </a:extLst>
          </p:cNvPr>
          <p:cNvSpPr/>
          <p:nvPr/>
        </p:nvSpPr>
        <p:spPr>
          <a:xfrm>
            <a:off x="1888370" y="661152"/>
            <a:ext cx="2820670" cy="1606719"/>
          </a:xfrm>
          <a:prstGeom prst="wedgeEllipseCallout">
            <a:avLst>
              <a:gd name="adj1" fmla="val -65750"/>
              <a:gd name="adj2" fmla="val 1988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noProof="1">
                <a:solidFill>
                  <a:schemeClr val="bg2"/>
                </a:solidFill>
                <a:latin typeface="Sofia Sans" pitchFamily="2" charset="0"/>
              </a:rPr>
              <a:t>Was treibt die Welt eigentlich an? Das sollte eine gute Inspiration für eine nachhaltige Energiequelle sein. </a:t>
            </a:r>
          </a:p>
        </p:txBody>
      </p:sp>
      <p:pic>
        <p:nvPicPr>
          <p:cNvPr id="9" name="Picture 8" descr="A cartoon of a construction worker giving a thumbs up&#10;&#10;AI-generated content may be incorrect.">
            <a:extLst>
              <a:ext uri="{FF2B5EF4-FFF2-40B4-BE49-F238E27FC236}">
                <a16:creationId xmlns:a16="http://schemas.microsoft.com/office/drawing/2014/main" id="{35377670-4B91-D34D-A9F9-3BA86849B13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569220" y="1248680"/>
            <a:ext cx="1186612" cy="2091982"/>
          </a:xfrm>
          <a:prstGeom prst="rect">
            <a:avLst/>
          </a:prstGeom>
        </p:spPr>
      </p:pic>
      <p:grpSp>
        <p:nvGrpSpPr>
          <p:cNvPr id="8" name="Gruppieren 7">
            <a:extLst>
              <a:ext uri="{FF2B5EF4-FFF2-40B4-BE49-F238E27FC236}">
                <a16:creationId xmlns:a16="http://schemas.microsoft.com/office/drawing/2014/main" id="{E21C8C0B-AB5B-437B-7E99-FA8DDD8DE94E}"/>
              </a:ext>
            </a:extLst>
          </p:cNvPr>
          <p:cNvGrpSpPr/>
          <p:nvPr/>
        </p:nvGrpSpPr>
        <p:grpSpPr>
          <a:xfrm>
            <a:off x="8971221" y="0"/>
            <a:ext cx="982865" cy="655243"/>
            <a:chOff x="8971221" y="0"/>
            <a:chExt cx="982865" cy="655243"/>
          </a:xfrm>
        </p:grpSpPr>
        <p:sp>
          <p:nvSpPr>
            <p:cNvPr id="12" name="Rechteck 11">
              <a:extLst>
                <a:ext uri="{FF2B5EF4-FFF2-40B4-BE49-F238E27FC236}">
                  <a16:creationId xmlns:a16="http://schemas.microsoft.com/office/drawing/2014/main" id="{836B6EDA-801B-9D91-F4C3-347F6DDE2960}"/>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descr="Ein Bild, das Grafiken, Schrift, Logo, Kreis enthält.&#10;&#10;KI-generierte Inhalte können fehlerhaft sein.">
              <a:extLst>
                <a:ext uri="{FF2B5EF4-FFF2-40B4-BE49-F238E27FC236}">
                  <a16:creationId xmlns:a16="http://schemas.microsoft.com/office/drawing/2014/main" id="{B2B4CC7F-67CD-25B8-5018-B262AF6EFB7D}"/>
                </a:ext>
              </a:extLst>
            </p:cNvPr>
            <p:cNvPicPr>
              <a:picLocks noChangeAspect="1"/>
            </p:cNvPicPr>
            <p:nvPr/>
          </p:nvPicPr>
          <p:blipFill>
            <a:blip r:embed="rId5"/>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729817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9F17E-3021-3DDA-8798-8999B23C786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8D40BC-4E23-7B90-B1DE-BEAC84719203}"/>
              </a:ext>
            </a:extLst>
          </p:cNvPr>
          <p:cNvSpPr>
            <a:spLocks noGrp="1"/>
          </p:cNvSpPr>
          <p:nvPr>
            <p:ph type="title"/>
          </p:nvPr>
        </p:nvSpPr>
        <p:spPr/>
        <p:txBody>
          <a:bodyPr/>
          <a:lstStyle/>
          <a:p>
            <a:r>
              <a:rPr lang="de-DE"/>
              <a:t>Anzahl der Rotorblätter</a:t>
            </a:r>
            <a:endParaRPr lang="en-GB" noProof="0"/>
          </a:p>
        </p:txBody>
      </p:sp>
      <p:sp>
        <p:nvSpPr>
          <p:cNvPr id="21" name="Ellipse 20">
            <a:extLst>
              <a:ext uri="{FF2B5EF4-FFF2-40B4-BE49-F238E27FC236}">
                <a16:creationId xmlns:a16="http://schemas.microsoft.com/office/drawing/2014/main" id="{AA424A53-FD3C-4F2E-4BBE-6463CD56216F}"/>
              </a:ext>
            </a:extLst>
          </p:cNvPr>
          <p:cNvSpPr>
            <a:spLocks noChangeAspect="1"/>
          </p:cNvSpPr>
          <p:nvPr/>
        </p:nvSpPr>
        <p:spPr>
          <a:xfrm>
            <a:off x="764850" y="1219992"/>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22" name="Grafik 21" descr="Lupe mit einfarbiger Füllung">
            <a:extLst>
              <a:ext uri="{FF2B5EF4-FFF2-40B4-BE49-F238E27FC236}">
                <a16:creationId xmlns:a16="http://schemas.microsoft.com/office/drawing/2014/main" id="{2A4C0890-CA81-F756-CEB9-722E9A1F7F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076" y="1302592"/>
            <a:ext cx="324000" cy="324000"/>
          </a:xfrm>
          <a:prstGeom prst="rect">
            <a:avLst/>
          </a:prstGeom>
        </p:spPr>
      </p:pic>
      <p:sp>
        <p:nvSpPr>
          <p:cNvPr id="23" name="Untertitel 5">
            <a:extLst>
              <a:ext uri="{FF2B5EF4-FFF2-40B4-BE49-F238E27FC236}">
                <a16:creationId xmlns:a16="http://schemas.microsoft.com/office/drawing/2014/main" id="{44E428A0-077D-750E-390C-D9B2EC5E0EA4}"/>
              </a:ext>
            </a:extLst>
          </p:cNvPr>
          <p:cNvSpPr txBox="1">
            <a:spLocks/>
          </p:cNvSpPr>
          <p:nvPr/>
        </p:nvSpPr>
        <p:spPr>
          <a:xfrm>
            <a:off x="1115208" y="1477005"/>
            <a:ext cx="6134677"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00" noProof="0">
                <a:solidFill>
                  <a:schemeClr val="tx1"/>
                </a:solidFill>
                <a:latin typeface="Sofia Sans" panose="020B0604020202020204" charset="0"/>
              </a:rPr>
              <a:t>Experiment: </a:t>
            </a:r>
            <a:r>
              <a:rPr lang="de-DE" sz="1400" b="0">
                <a:latin typeface="Sofia Sans" panose="020B0604020202020204" charset="0"/>
              </a:rPr>
              <a:t>Wir testen unterschiedliche Anzahlen von Rotorblättern.</a:t>
            </a:r>
          </a:p>
          <a:p>
            <a:r>
              <a:rPr lang="de-DE" sz="1400" b="0">
                <a:latin typeface="Sofia Sans" panose="020B0604020202020204" charset="0"/>
              </a:rPr>
              <a:t>                          Öffnet euer Arbeitsbuch auf Seite 65.</a:t>
            </a:r>
            <a:endParaRPr lang="en-GB" sz="1400" b="0">
              <a:latin typeface="Sofia Sans" panose="020B0604020202020204" charset="0"/>
            </a:endParaRPr>
          </a:p>
          <a:p>
            <a:endParaRPr lang="en-GB" sz="1400" noProof="0"/>
          </a:p>
        </p:txBody>
      </p:sp>
      <p:pic>
        <p:nvPicPr>
          <p:cNvPr id="24" name="Grafik 23" descr="Würfel Silhouette">
            <a:extLst>
              <a:ext uri="{FF2B5EF4-FFF2-40B4-BE49-F238E27FC236}">
                <a16:creationId xmlns:a16="http://schemas.microsoft.com/office/drawing/2014/main" id="{E8D72929-BC8A-A4A8-03FC-A8D7119B4E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51857" y="632636"/>
            <a:ext cx="1128927" cy="1174712"/>
          </a:xfrm>
          <a:prstGeom prst="rect">
            <a:avLst/>
          </a:prstGeom>
        </p:spPr>
      </p:pic>
      <p:sp>
        <p:nvSpPr>
          <p:cNvPr id="25" name="Untertitel 5">
            <a:extLst>
              <a:ext uri="{FF2B5EF4-FFF2-40B4-BE49-F238E27FC236}">
                <a16:creationId xmlns:a16="http://schemas.microsoft.com/office/drawing/2014/main" id="{33A8937A-69CF-CF52-2418-0A8BF473C8CF}"/>
              </a:ext>
            </a:extLst>
          </p:cNvPr>
          <p:cNvSpPr txBox="1">
            <a:spLocks/>
          </p:cNvSpPr>
          <p:nvPr/>
        </p:nvSpPr>
        <p:spPr>
          <a:xfrm>
            <a:off x="1139539" y="2132178"/>
            <a:ext cx="6865090" cy="11994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en-GB" sz="1400" err="1">
                <a:solidFill>
                  <a:schemeClr val="tx1"/>
                </a:solidFill>
                <a:latin typeface="Sofia Sans"/>
              </a:rPr>
              <a:t>Aufgaben</a:t>
            </a:r>
            <a:r>
              <a:rPr lang="en-GB" sz="1400">
                <a:solidFill>
                  <a:schemeClr val="tx1"/>
                </a:solidFill>
                <a:latin typeface="Sofia Sans"/>
              </a:rPr>
              <a:t> 1</a:t>
            </a:r>
            <a:r>
              <a:rPr lang="en-US" sz="1200">
                <a:solidFill>
                  <a:schemeClr val="tx1"/>
                </a:solidFill>
                <a:latin typeface="Sofia Sans"/>
              </a:rPr>
              <a:t>–</a:t>
            </a:r>
            <a:r>
              <a:rPr lang="en-GB" sz="1400">
                <a:solidFill>
                  <a:schemeClr val="tx1"/>
                </a:solidFill>
                <a:latin typeface="Sofia Sans"/>
              </a:rPr>
              <a:t>4:</a:t>
            </a:r>
            <a:r>
              <a:rPr lang="en-GB" sz="1400">
                <a:latin typeface="Sofia Sans"/>
              </a:rPr>
              <a:t> </a:t>
            </a:r>
            <a:r>
              <a:rPr lang="de-DE" sz="1400" b="0">
                <a:latin typeface="Sofia Sans"/>
              </a:rPr>
              <a:t>Notiert eure Beobachtungen: Wie verändert sich  </a:t>
            </a:r>
          </a:p>
          <a:p>
            <a:r>
              <a:rPr lang="de-DE" sz="1400" b="0">
                <a:latin typeface="Sofia Sans"/>
              </a:rPr>
              <a:t>                              die Stabilität, wenn die Anzahl der Rotorblätter zunimmt? </a:t>
            </a:r>
          </a:p>
          <a:p>
            <a:r>
              <a:rPr lang="de-DE" sz="1400" b="0">
                <a:latin typeface="Sofia Sans"/>
              </a:rPr>
              <a:t>                              Was sind die Vor- und Nachteile?</a:t>
            </a:r>
          </a:p>
          <a:p>
            <a:r>
              <a:rPr lang="de-DE" sz="1400" b="0">
                <a:latin typeface="Sofia Sans"/>
              </a:rPr>
              <a:t>                              Öffnet euer Arbeitsbuch                                                         </a:t>
            </a:r>
          </a:p>
          <a:p>
            <a:r>
              <a:rPr lang="de-DE" sz="1400" b="0">
                <a:latin typeface="Sofia Sans"/>
              </a:rPr>
              <a:t>                              auf den Seiten 66–67.</a:t>
            </a:r>
            <a:endParaRPr lang="en-GB" sz="1400" noProof="0">
              <a:latin typeface="Sofia Sans"/>
            </a:endParaRPr>
          </a:p>
        </p:txBody>
      </p:sp>
      <p:sp>
        <p:nvSpPr>
          <p:cNvPr id="26" name="Ellipse 25">
            <a:extLst>
              <a:ext uri="{FF2B5EF4-FFF2-40B4-BE49-F238E27FC236}">
                <a16:creationId xmlns:a16="http://schemas.microsoft.com/office/drawing/2014/main" id="{8451283F-7416-3FF5-25E7-91BC712ED345}"/>
              </a:ext>
            </a:extLst>
          </p:cNvPr>
          <p:cNvSpPr>
            <a:spLocks noChangeAspect="1"/>
          </p:cNvSpPr>
          <p:nvPr/>
        </p:nvSpPr>
        <p:spPr>
          <a:xfrm>
            <a:off x="764850" y="1988097"/>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7" name="Grafik 26" descr="Skizze mit einfarbiger Füllung">
            <a:extLst>
              <a:ext uri="{FF2B5EF4-FFF2-40B4-BE49-F238E27FC236}">
                <a16:creationId xmlns:a16="http://schemas.microsoft.com/office/drawing/2014/main" id="{4FAC334E-92EB-50F9-2DD4-C6CE92A09C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5281" y="2083541"/>
            <a:ext cx="386034" cy="379044"/>
          </a:xfrm>
          <a:prstGeom prst="rect">
            <a:avLst/>
          </a:prstGeom>
        </p:spPr>
      </p:pic>
      <p:pic>
        <p:nvPicPr>
          <p:cNvPr id="2" name="Picture 14">
            <a:extLst>
              <a:ext uri="{FF2B5EF4-FFF2-40B4-BE49-F238E27FC236}">
                <a16:creationId xmlns:a16="http://schemas.microsoft.com/office/drawing/2014/main" id="{9622228C-FB5C-E2A5-F5B7-B8F13E0C66C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81893" y="2787699"/>
            <a:ext cx="3368052" cy="1816300"/>
          </a:xfrm>
          <a:prstGeom prst="rect">
            <a:avLst/>
          </a:prstGeom>
        </p:spPr>
      </p:pic>
      <p:grpSp>
        <p:nvGrpSpPr>
          <p:cNvPr id="4" name="Gruppieren 3">
            <a:extLst>
              <a:ext uri="{FF2B5EF4-FFF2-40B4-BE49-F238E27FC236}">
                <a16:creationId xmlns:a16="http://schemas.microsoft.com/office/drawing/2014/main" id="{333DD92B-9AA2-3E5C-2146-B2854355FD7F}"/>
              </a:ext>
            </a:extLst>
          </p:cNvPr>
          <p:cNvGrpSpPr/>
          <p:nvPr/>
        </p:nvGrpSpPr>
        <p:grpSpPr>
          <a:xfrm>
            <a:off x="8971221" y="0"/>
            <a:ext cx="982865" cy="655243"/>
            <a:chOff x="8971221" y="0"/>
            <a:chExt cx="982865" cy="655243"/>
          </a:xfrm>
        </p:grpSpPr>
        <p:sp>
          <p:nvSpPr>
            <p:cNvPr id="6" name="Rechteck 5">
              <a:extLst>
                <a:ext uri="{FF2B5EF4-FFF2-40B4-BE49-F238E27FC236}">
                  <a16:creationId xmlns:a16="http://schemas.microsoft.com/office/drawing/2014/main" id="{2FCE94A5-824F-F818-E6F9-0A5ACBD47BD0}"/>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descr="Ein Bild, das Grafiken, Schrift, Logo, Kreis enthält.&#10;&#10;KI-generierte Inhalte können fehlerhaft sein.">
              <a:extLst>
                <a:ext uri="{FF2B5EF4-FFF2-40B4-BE49-F238E27FC236}">
                  <a16:creationId xmlns:a16="http://schemas.microsoft.com/office/drawing/2014/main" id="{90E952FF-BC74-01BD-E16F-178B4ED0F244}"/>
                </a:ext>
              </a:extLst>
            </p:cNvPr>
            <p:cNvPicPr>
              <a:picLocks noChangeAspect="1"/>
            </p:cNvPicPr>
            <p:nvPr/>
          </p:nvPicPr>
          <p:blipFill>
            <a:blip r:embed="rId10"/>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42707647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57ECC-E3EF-FC16-1F71-EE6AC33534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0A498D-A2FF-778B-0B3E-15AC5BD41846}"/>
              </a:ext>
            </a:extLst>
          </p:cNvPr>
          <p:cNvSpPr>
            <a:spLocks noGrp="1"/>
          </p:cNvSpPr>
          <p:nvPr>
            <p:ph type="title"/>
          </p:nvPr>
        </p:nvSpPr>
        <p:spPr/>
        <p:txBody>
          <a:bodyPr/>
          <a:lstStyle/>
          <a:p>
            <a:r>
              <a:rPr lang="en-GB" noProof="0" err="1">
                <a:solidFill>
                  <a:schemeClr val="tx1"/>
                </a:solidFill>
              </a:rPr>
              <a:t>Bedeutung</a:t>
            </a:r>
            <a:r>
              <a:rPr lang="en-GB" noProof="0">
                <a:solidFill>
                  <a:schemeClr val="tx1"/>
                </a:solidFill>
              </a:rPr>
              <a:t> der </a:t>
            </a:r>
            <a:r>
              <a:rPr lang="en-GB" noProof="0" err="1">
                <a:solidFill>
                  <a:schemeClr val="tx1"/>
                </a:solidFill>
              </a:rPr>
              <a:t>Blattanzahl</a:t>
            </a:r>
            <a:endParaRPr lang="en-GB" noProof="0"/>
          </a:p>
        </p:txBody>
      </p:sp>
      <p:sp>
        <p:nvSpPr>
          <p:cNvPr id="4" name="Subtitle 3">
            <a:extLst>
              <a:ext uri="{FF2B5EF4-FFF2-40B4-BE49-F238E27FC236}">
                <a16:creationId xmlns:a16="http://schemas.microsoft.com/office/drawing/2014/main" id="{D8B302D9-CBD1-545C-9834-268867AB325A}"/>
              </a:ext>
            </a:extLst>
          </p:cNvPr>
          <p:cNvSpPr>
            <a:spLocks noGrp="1"/>
          </p:cNvSpPr>
          <p:nvPr>
            <p:ph type="subTitle" idx="1"/>
          </p:nvPr>
        </p:nvSpPr>
        <p:spPr>
          <a:xfrm>
            <a:off x="4006551" y="3361019"/>
            <a:ext cx="6639678" cy="1025018"/>
          </a:xfrm>
        </p:spPr>
        <p:txBody>
          <a:bodyPr/>
          <a:lstStyle/>
          <a:p>
            <a:pPr marL="139700" indent="0">
              <a:lnSpc>
                <a:spcPct val="114999"/>
              </a:lnSpc>
              <a:buClrTx/>
            </a:pPr>
            <a:r>
              <a:rPr lang="de-DE" sz="1800" b="1">
                <a:solidFill>
                  <a:schemeClr val="tx1"/>
                </a:solidFill>
              </a:rPr>
              <a:t>Mehr Rotorblätter…</a:t>
            </a:r>
          </a:p>
          <a:p>
            <a:pPr marL="139700" indent="0">
              <a:lnSpc>
                <a:spcPct val="114999"/>
              </a:lnSpc>
              <a:buClrTx/>
            </a:pPr>
            <a:r>
              <a:rPr lang="de-DE"/>
              <a:t>…erfassen mehr Wind → höhere Energieausbeute.</a:t>
            </a:r>
          </a:p>
          <a:p>
            <a:pPr marL="139700" indent="0">
              <a:lnSpc>
                <a:spcPct val="114999"/>
              </a:lnSpc>
              <a:buClrTx/>
            </a:pPr>
            <a:r>
              <a:rPr lang="de-DE"/>
              <a:t>…drehen langsamer.</a:t>
            </a:r>
          </a:p>
          <a:p>
            <a:pPr marL="139700" indent="0">
              <a:lnSpc>
                <a:spcPct val="114999"/>
              </a:lnSpc>
              <a:buClrTx/>
            </a:pPr>
            <a:r>
              <a:rPr lang="de-DE"/>
              <a:t>…verursachen mehr Luftwiderstand.</a:t>
            </a:r>
          </a:p>
        </p:txBody>
      </p:sp>
      <p:sp>
        <p:nvSpPr>
          <p:cNvPr id="2" name="Untertitel 1">
            <a:extLst>
              <a:ext uri="{FF2B5EF4-FFF2-40B4-BE49-F238E27FC236}">
                <a16:creationId xmlns:a16="http://schemas.microsoft.com/office/drawing/2014/main" id="{F3846D74-5BB1-0FCE-DADB-38C2ADB1C035}"/>
              </a:ext>
            </a:extLst>
          </p:cNvPr>
          <p:cNvSpPr>
            <a:spLocks noGrp="1"/>
          </p:cNvSpPr>
          <p:nvPr>
            <p:ph type="subTitle" idx="2"/>
          </p:nvPr>
        </p:nvSpPr>
        <p:spPr>
          <a:xfrm>
            <a:off x="4006551" y="1495680"/>
            <a:ext cx="4604712" cy="858762"/>
          </a:xfrm>
        </p:spPr>
        <p:txBody>
          <a:bodyPr/>
          <a:lstStyle/>
          <a:p>
            <a:pPr marL="139700" indent="0">
              <a:buClrTx/>
            </a:pPr>
            <a:r>
              <a:rPr lang="de-DE" sz="1800" b="1">
                <a:solidFill>
                  <a:schemeClr val="tx1"/>
                </a:solidFill>
              </a:rPr>
              <a:t>Weniger Rotorblätter…</a:t>
            </a:r>
          </a:p>
          <a:p>
            <a:pPr marL="139700" indent="0">
              <a:buClrTx/>
            </a:pPr>
            <a:r>
              <a:rPr lang="de-DE">
                <a:solidFill>
                  <a:schemeClr val="tx1"/>
                </a:solidFill>
              </a:rPr>
              <a:t>…laufen schneller an.</a:t>
            </a:r>
          </a:p>
          <a:p>
            <a:pPr marL="139700" indent="0">
              <a:buClrTx/>
            </a:pPr>
            <a:r>
              <a:rPr lang="de-DE">
                <a:solidFill>
                  <a:schemeClr val="tx1"/>
                </a:solidFill>
              </a:rPr>
              <a:t>…erfassen weniger Wind → geringere Energieausbeute.</a:t>
            </a:r>
          </a:p>
        </p:txBody>
      </p:sp>
      <p:pic>
        <p:nvPicPr>
          <p:cNvPr id="12" name="Picture 4" descr="A group of windmills in a blue sky&#10;&#10;Description automatically generated">
            <a:extLst>
              <a:ext uri="{FF2B5EF4-FFF2-40B4-BE49-F238E27FC236}">
                <a16:creationId xmlns:a16="http://schemas.microsoft.com/office/drawing/2014/main" id="{12F27DB8-D873-82B4-A759-8C0E475106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928" y="1269972"/>
            <a:ext cx="3125335" cy="1310178"/>
          </a:xfrm>
          <a:prstGeom prst="rect">
            <a:avLst/>
          </a:prstGeom>
        </p:spPr>
      </p:pic>
      <p:pic>
        <p:nvPicPr>
          <p:cNvPr id="5" name="Picture 14">
            <a:extLst>
              <a:ext uri="{FF2B5EF4-FFF2-40B4-BE49-F238E27FC236}">
                <a16:creationId xmlns:a16="http://schemas.microsoft.com/office/drawing/2014/main" id="{EAC80C2B-3CF1-4294-8773-6F55D4B2E2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928" y="3218439"/>
            <a:ext cx="3125335" cy="1310178"/>
          </a:xfrm>
          <a:prstGeom prst="rect">
            <a:avLst/>
          </a:prstGeom>
        </p:spPr>
      </p:pic>
      <p:grpSp>
        <p:nvGrpSpPr>
          <p:cNvPr id="6" name="Gruppieren 5">
            <a:extLst>
              <a:ext uri="{FF2B5EF4-FFF2-40B4-BE49-F238E27FC236}">
                <a16:creationId xmlns:a16="http://schemas.microsoft.com/office/drawing/2014/main" id="{480AE6DF-A75C-30DB-6A58-0D462EF8C390}"/>
              </a:ext>
            </a:extLst>
          </p:cNvPr>
          <p:cNvGrpSpPr/>
          <p:nvPr/>
        </p:nvGrpSpPr>
        <p:grpSpPr>
          <a:xfrm>
            <a:off x="8971221" y="0"/>
            <a:ext cx="982865" cy="655243"/>
            <a:chOff x="8971221" y="0"/>
            <a:chExt cx="982865" cy="655243"/>
          </a:xfrm>
        </p:grpSpPr>
        <p:sp>
          <p:nvSpPr>
            <p:cNvPr id="8" name="Rechteck 7">
              <a:extLst>
                <a:ext uri="{FF2B5EF4-FFF2-40B4-BE49-F238E27FC236}">
                  <a16:creationId xmlns:a16="http://schemas.microsoft.com/office/drawing/2014/main" id="{415A63E6-85F4-BB5A-F9B9-08A18BF5B8EF}"/>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descr="Ein Bild, das Grafiken, Schrift, Logo, Kreis enthält.&#10;&#10;KI-generierte Inhalte können fehlerhaft sein.">
              <a:extLst>
                <a:ext uri="{FF2B5EF4-FFF2-40B4-BE49-F238E27FC236}">
                  <a16:creationId xmlns:a16="http://schemas.microsoft.com/office/drawing/2014/main" id="{EBAEA30C-3708-316F-AD3D-1EE368FC342D}"/>
                </a:ext>
              </a:extLst>
            </p:cNvPr>
            <p:cNvPicPr>
              <a:picLocks noChangeAspect="1"/>
            </p:cNvPicPr>
            <p:nvPr/>
          </p:nvPicPr>
          <p:blipFill>
            <a:blip r:embed="rId5"/>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20803469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77F6E-9674-26A9-856D-53FB699D42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458969-DA05-24F5-7B06-E168F29BF86F}"/>
              </a:ext>
            </a:extLst>
          </p:cNvPr>
          <p:cNvSpPr>
            <a:spLocks noGrp="1"/>
          </p:cNvSpPr>
          <p:nvPr>
            <p:ph type="title"/>
          </p:nvPr>
        </p:nvSpPr>
        <p:spPr/>
        <p:txBody>
          <a:bodyPr/>
          <a:lstStyle/>
          <a:p>
            <a:r>
              <a:rPr lang="en-GB"/>
              <a:t> Die </a:t>
            </a:r>
            <a:r>
              <a:rPr lang="en-GB" err="1"/>
              <a:t>richtige</a:t>
            </a:r>
            <a:r>
              <a:rPr lang="en-GB"/>
              <a:t> Balance </a:t>
            </a:r>
            <a:r>
              <a:rPr lang="en-GB" err="1"/>
              <a:t>finden</a:t>
            </a:r>
            <a:endParaRPr lang="en-GB" noProof="0"/>
          </a:p>
        </p:txBody>
      </p:sp>
      <p:sp>
        <p:nvSpPr>
          <p:cNvPr id="12" name="Rectangle 3">
            <a:extLst>
              <a:ext uri="{FF2B5EF4-FFF2-40B4-BE49-F238E27FC236}">
                <a16:creationId xmlns:a16="http://schemas.microsoft.com/office/drawing/2014/main" id="{20C3EE44-8F4B-F17D-E655-323EE558126C}"/>
              </a:ext>
            </a:extLst>
          </p:cNvPr>
          <p:cNvSpPr>
            <a:spLocks noChangeArrowheads="1"/>
          </p:cNvSpPr>
          <p:nvPr/>
        </p:nvSpPr>
        <p:spPr bwMode="auto">
          <a:xfrm>
            <a:off x="1340589" y="19417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de-DE" altLang="de-DE"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 name="Oval Callout 2">
            <a:extLst>
              <a:ext uri="{FF2B5EF4-FFF2-40B4-BE49-F238E27FC236}">
                <a16:creationId xmlns:a16="http://schemas.microsoft.com/office/drawing/2014/main" id="{F5BC5414-A690-3329-A53D-E76F5FC09134}"/>
              </a:ext>
            </a:extLst>
          </p:cNvPr>
          <p:cNvSpPr/>
          <p:nvPr/>
        </p:nvSpPr>
        <p:spPr>
          <a:xfrm>
            <a:off x="3811892" y="1485076"/>
            <a:ext cx="4470462" cy="2681624"/>
          </a:xfrm>
          <a:prstGeom prst="wedgeEllipseCallout">
            <a:avLst>
              <a:gd name="adj1" fmla="val -82869"/>
              <a:gd name="adj2" fmla="val -4254"/>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de-DE">
                <a:solidFill>
                  <a:schemeClr val="bg2"/>
                </a:solidFill>
                <a:latin typeface="Sofia Sans"/>
              </a:rPr>
              <a:t>Jetzt kann ich endlich einen Windpark planen. Aber ein paar wichtige Entscheidungen stehen noch an:</a:t>
            </a:r>
            <a:endParaRPr lang="en-US">
              <a:solidFill>
                <a:schemeClr val="bg2"/>
              </a:solidFill>
              <a:latin typeface="Sofia Sans"/>
            </a:endParaRPr>
          </a:p>
          <a:p>
            <a:r>
              <a:rPr lang="de-DE">
                <a:solidFill>
                  <a:schemeClr val="bg2"/>
                </a:solidFill>
                <a:latin typeface="Sofia Sans"/>
              </a:rPr>
              <a:t>• Wie viele Rotorblätter sind sinnvoll – auch mit Blick auf die Kosten?</a:t>
            </a:r>
          </a:p>
          <a:p>
            <a:r>
              <a:rPr lang="de-DE">
                <a:solidFill>
                  <a:schemeClr val="bg2"/>
                </a:solidFill>
                <a:latin typeface="Sofia Sans"/>
              </a:rPr>
              <a:t>• Bauen wir lieber dort, wo viel Wind weht, oder auch in windärmeren Regionen?</a:t>
            </a:r>
            <a:endParaRPr lang="en-US">
              <a:solidFill>
                <a:schemeClr val="bg2"/>
              </a:solidFill>
              <a:latin typeface="Sofia Sans"/>
            </a:endParaRPr>
          </a:p>
        </p:txBody>
      </p:sp>
      <p:sp>
        <p:nvSpPr>
          <p:cNvPr id="9" name="Textfeld 8">
            <a:extLst>
              <a:ext uri="{FF2B5EF4-FFF2-40B4-BE49-F238E27FC236}">
                <a16:creationId xmlns:a16="http://schemas.microsoft.com/office/drawing/2014/main" id="{1184CFFA-0CC5-9529-6E42-2492083DB6FD}"/>
              </a:ext>
            </a:extLst>
          </p:cNvPr>
          <p:cNvSpPr txBox="1"/>
          <p:nvPr/>
        </p:nvSpPr>
        <p:spPr>
          <a:xfrm>
            <a:off x="3811891" y="1390062"/>
            <a:ext cx="580293" cy="584775"/>
          </a:xfrm>
          <a:prstGeom prst="rect">
            <a:avLst/>
          </a:prstGeom>
          <a:noFill/>
        </p:spPr>
        <p:txBody>
          <a:bodyPr wrap="square" rtlCol="0">
            <a:spAutoFit/>
          </a:bodyPr>
          <a:lstStyle/>
          <a:p>
            <a:r>
              <a:rPr lang="de-DE" sz="3200" b="1">
                <a:solidFill>
                  <a:schemeClr val="tx1"/>
                </a:solidFill>
                <a:latin typeface="Sofia Sans" panose="020B0604020202020204" charset="0"/>
              </a:rPr>
              <a:t>1</a:t>
            </a:r>
          </a:p>
        </p:txBody>
      </p:sp>
      <p:sp>
        <p:nvSpPr>
          <p:cNvPr id="10" name="Textfeld 9">
            <a:extLst>
              <a:ext uri="{FF2B5EF4-FFF2-40B4-BE49-F238E27FC236}">
                <a16:creationId xmlns:a16="http://schemas.microsoft.com/office/drawing/2014/main" id="{A4D9538B-F012-AF58-2DD2-6281ED7EABE2}"/>
              </a:ext>
            </a:extLst>
          </p:cNvPr>
          <p:cNvSpPr txBox="1"/>
          <p:nvPr/>
        </p:nvSpPr>
        <p:spPr>
          <a:xfrm>
            <a:off x="5756976" y="822661"/>
            <a:ext cx="580293" cy="1077218"/>
          </a:xfrm>
          <a:prstGeom prst="rect">
            <a:avLst/>
          </a:prstGeom>
          <a:noFill/>
        </p:spPr>
        <p:txBody>
          <a:bodyPr wrap="square" rtlCol="0">
            <a:spAutoFit/>
          </a:bodyPr>
          <a:lstStyle/>
          <a:p>
            <a:r>
              <a:rPr lang="de-DE" sz="3200" b="1">
                <a:solidFill>
                  <a:schemeClr val="tx1"/>
                </a:solidFill>
                <a:latin typeface="Sofia Sans" panose="020B0604020202020204" charset="0"/>
              </a:rPr>
              <a:t>4</a:t>
            </a:r>
          </a:p>
          <a:p>
            <a:endParaRPr lang="de-DE" sz="3200" b="1">
              <a:solidFill>
                <a:schemeClr val="tx1"/>
              </a:solidFill>
              <a:latin typeface="Sofia Sans" panose="020B0604020202020204" charset="0"/>
            </a:endParaRPr>
          </a:p>
        </p:txBody>
      </p:sp>
      <p:sp>
        <p:nvSpPr>
          <p:cNvPr id="11" name="Textfeld 10">
            <a:extLst>
              <a:ext uri="{FF2B5EF4-FFF2-40B4-BE49-F238E27FC236}">
                <a16:creationId xmlns:a16="http://schemas.microsoft.com/office/drawing/2014/main" id="{1BD06C37-03DA-C20F-6FD6-42B63B5AA95B}"/>
              </a:ext>
            </a:extLst>
          </p:cNvPr>
          <p:cNvSpPr txBox="1"/>
          <p:nvPr/>
        </p:nvSpPr>
        <p:spPr>
          <a:xfrm>
            <a:off x="7702061" y="1353161"/>
            <a:ext cx="580293" cy="584775"/>
          </a:xfrm>
          <a:prstGeom prst="rect">
            <a:avLst/>
          </a:prstGeom>
          <a:noFill/>
        </p:spPr>
        <p:txBody>
          <a:bodyPr wrap="square" rtlCol="0">
            <a:spAutoFit/>
          </a:bodyPr>
          <a:lstStyle/>
          <a:p>
            <a:r>
              <a:rPr lang="de-DE" sz="3200" b="1">
                <a:solidFill>
                  <a:schemeClr val="tx1"/>
                </a:solidFill>
                <a:latin typeface="Sofia Sans" panose="020B0604020202020204" charset="0"/>
              </a:rPr>
              <a:t>3</a:t>
            </a:r>
          </a:p>
        </p:txBody>
      </p:sp>
      <p:sp>
        <p:nvSpPr>
          <p:cNvPr id="13" name="Textfeld 12">
            <a:extLst>
              <a:ext uri="{FF2B5EF4-FFF2-40B4-BE49-F238E27FC236}">
                <a16:creationId xmlns:a16="http://schemas.microsoft.com/office/drawing/2014/main" id="{5C0AE0A5-13F5-096D-B3FF-35AA436EE5DB}"/>
              </a:ext>
            </a:extLst>
          </p:cNvPr>
          <p:cNvSpPr txBox="1"/>
          <p:nvPr/>
        </p:nvSpPr>
        <p:spPr>
          <a:xfrm>
            <a:off x="4069984" y="3855283"/>
            <a:ext cx="580293" cy="584775"/>
          </a:xfrm>
          <a:prstGeom prst="rect">
            <a:avLst/>
          </a:prstGeom>
          <a:noFill/>
        </p:spPr>
        <p:txBody>
          <a:bodyPr wrap="square" rtlCol="0">
            <a:spAutoFit/>
          </a:bodyPr>
          <a:lstStyle/>
          <a:p>
            <a:r>
              <a:rPr lang="de-DE" sz="3200" b="1">
                <a:solidFill>
                  <a:schemeClr val="tx1"/>
                </a:solidFill>
                <a:latin typeface="Sofia Sans" panose="020B0604020202020204" charset="0"/>
              </a:rPr>
              <a:t>2</a:t>
            </a:r>
          </a:p>
        </p:txBody>
      </p:sp>
      <p:sp>
        <p:nvSpPr>
          <p:cNvPr id="14" name="Textfeld 13">
            <a:extLst>
              <a:ext uri="{FF2B5EF4-FFF2-40B4-BE49-F238E27FC236}">
                <a16:creationId xmlns:a16="http://schemas.microsoft.com/office/drawing/2014/main" id="{4C9B031F-FE19-D642-01CF-397BA9785F2C}"/>
              </a:ext>
            </a:extLst>
          </p:cNvPr>
          <p:cNvSpPr txBox="1"/>
          <p:nvPr/>
        </p:nvSpPr>
        <p:spPr>
          <a:xfrm>
            <a:off x="7702060" y="3757401"/>
            <a:ext cx="580293" cy="584775"/>
          </a:xfrm>
          <a:prstGeom prst="rect">
            <a:avLst/>
          </a:prstGeom>
          <a:noFill/>
        </p:spPr>
        <p:txBody>
          <a:bodyPr wrap="square" rtlCol="0">
            <a:spAutoFit/>
          </a:bodyPr>
          <a:lstStyle/>
          <a:p>
            <a:r>
              <a:rPr lang="de-DE" sz="3200" b="1">
                <a:solidFill>
                  <a:schemeClr val="tx1"/>
                </a:solidFill>
                <a:latin typeface="Sofia Sans" panose="020B0604020202020204" charset="0"/>
              </a:rPr>
              <a:t>5</a:t>
            </a:r>
          </a:p>
        </p:txBody>
      </p:sp>
      <p:sp>
        <p:nvSpPr>
          <p:cNvPr id="15" name="Textfeld 14">
            <a:extLst>
              <a:ext uri="{FF2B5EF4-FFF2-40B4-BE49-F238E27FC236}">
                <a16:creationId xmlns:a16="http://schemas.microsoft.com/office/drawing/2014/main" id="{B044B9E6-BE46-3474-5F8D-91D8E96A0991}"/>
              </a:ext>
            </a:extLst>
          </p:cNvPr>
          <p:cNvSpPr txBox="1"/>
          <p:nvPr/>
        </p:nvSpPr>
        <p:spPr>
          <a:xfrm>
            <a:off x="5886022" y="4209226"/>
            <a:ext cx="580293" cy="584775"/>
          </a:xfrm>
          <a:prstGeom prst="rect">
            <a:avLst/>
          </a:prstGeom>
          <a:noFill/>
        </p:spPr>
        <p:txBody>
          <a:bodyPr wrap="square" rtlCol="0">
            <a:spAutoFit/>
          </a:bodyPr>
          <a:lstStyle/>
          <a:p>
            <a:r>
              <a:rPr lang="de-DE" sz="3200" b="1">
                <a:solidFill>
                  <a:schemeClr val="tx1"/>
                </a:solidFill>
                <a:latin typeface="Sofia Sans" panose="020B0604020202020204" charset="0"/>
              </a:rPr>
              <a:t>6</a:t>
            </a:r>
          </a:p>
        </p:txBody>
      </p:sp>
      <p:pic>
        <p:nvPicPr>
          <p:cNvPr id="5" name="Picture 4" descr="A cartoon of a construction worker giving a thumbs up&#10;&#10;AI-generated content may be incorrect.">
            <a:extLst>
              <a:ext uri="{FF2B5EF4-FFF2-40B4-BE49-F238E27FC236}">
                <a16:creationId xmlns:a16="http://schemas.microsoft.com/office/drawing/2014/main" id="{B576E483-3882-9E1D-33F3-B2C87EB733A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1291330" y="2030482"/>
            <a:ext cx="1574844" cy="2776428"/>
          </a:xfrm>
          <a:prstGeom prst="rect">
            <a:avLst/>
          </a:prstGeom>
        </p:spPr>
      </p:pic>
      <p:grpSp>
        <p:nvGrpSpPr>
          <p:cNvPr id="4" name="Gruppieren 3">
            <a:extLst>
              <a:ext uri="{FF2B5EF4-FFF2-40B4-BE49-F238E27FC236}">
                <a16:creationId xmlns:a16="http://schemas.microsoft.com/office/drawing/2014/main" id="{00D05B66-C264-6759-C20C-24F45766B241}"/>
              </a:ext>
            </a:extLst>
          </p:cNvPr>
          <p:cNvGrpSpPr/>
          <p:nvPr/>
        </p:nvGrpSpPr>
        <p:grpSpPr>
          <a:xfrm>
            <a:off x="8971221" y="0"/>
            <a:ext cx="982865" cy="655243"/>
            <a:chOff x="8971221" y="0"/>
            <a:chExt cx="982865" cy="655243"/>
          </a:xfrm>
        </p:grpSpPr>
        <p:sp>
          <p:nvSpPr>
            <p:cNvPr id="7" name="Rechteck 6">
              <a:extLst>
                <a:ext uri="{FF2B5EF4-FFF2-40B4-BE49-F238E27FC236}">
                  <a16:creationId xmlns:a16="http://schemas.microsoft.com/office/drawing/2014/main" id="{DD6A0922-B3F9-DED8-5530-AF5256C4C354}"/>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descr="Ein Bild, das Grafiken, Schrift, Logo, Kreis enthält.&#10;&#10;KI-generierte Inhalte können fehlerhaft sein.">
              <a:extLst>
                <a:ext uri="{FF2B5EF4-FFF2-40B4-BE49-F238E27FC236}">
                  <a16:creationId xmlns:a16="http://schemas.microsoft.com/office/drawing/2014/main" id="{F314B867-A21E-A6C1-3926-36AB6B20C0FC}"/>
                </a:ext>
              </a:extLst>
            </p:cNvPr>
            <p:cNvPicPr>
              <a:picLocks noChangeAspect="1"/>
            </p:cNvPicPr>
            <p:nvPr/>
          </p:nvPicPr>
          <p:blipFill>
            <a:blip r:embed="rId5"/>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129776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D24FF4-5754-3128-6F4A-F20BDF26B40C}"/>
              </a:ext>
            </a:extLst>
          </p:cNvPr>
          <p:cNvSpPr>
            <a:spLocks noGrp="1"/>
          </p:cNvSpPr>
          <p:nvPr>
            <p:ph type="title"/>
          </p:nvPr>
        </p:nvSpPr>
        <p:spPr/>
        <p:txBody>
          <a:bodyPr/>
          <a:lstStyle/>
          <a:p>
            <a:r>
              <a:rPr lang="en-GB" noProof="0"/>
              <a:t> Die </a:t>
            </a:r>
            <a:r>
              <a:rPr lang="en-GB" noProof="0" err="1"/>
              <a:t>richtige</a:t>
            </a:r>
            <a:r>
              <a:rPr lang="en-GB" noProof="0"/>
              <a:t> Balance </a:t>
            </a:r>
            <a:r>
              <a:rPr lang="en-GB" noProof="0" err="1"/>
              <a:t>finden</a:t>
            </a:r>
            <a:br>
              <a:rPr lang="en-GB" noProof="0"/>
            </a:br>
            <a:endParaRPr lang="en-GB" noProof="0"/>
          </a:p>
        </p:txBody>
      </p:sp>
      <p:grpSp>
        <p:nvGrpSpPr>
          <p:cNvPr id="11" name="Gruppieren 10">
            <a:extLst>
              <a:ext uri="{FF2B5EF4-FFF2-40B4-BE49-F238E27FC236}">
                <a16:creationId xmlns:a16="http://schemas.microsoft.com/office/drawing/2014/main" id="{E893E186-7107-66A2-F601-3890D4CFD6C6}"/>
              </a:ext>
            </a:extLst>
          </p:cNvPr>
          <p:cNvGrpSpPr/>
          <p:nvPr/>
        </p:nvGrpSpPr>
        <p:grpSpPr>
          <a:xfrm>
            <a:off x="715175" y="1115500"/>
            <a:ext cx="7715250" cy="4432446"/>
            <a:chOff x="1092445" y="851731"/>
            <a:chExt cx="7715250" cy="4432446"/>
          </a:xfrm>
        </p:grpSpPr>
        <p:pic>
          <p:nvPicPr>
            <p:cNvPr id="8" name="Grafik 7" descr="Ein Bild, das Waage enthält.&#10;&#10;KI-generierte Inhalte können fehlerhaft sein.">
              <a:extLst>
                <a:ext uri="{FF2B5EF4-FFF2-40B4-BE49-F238E27FC236}">
                  <a16:creationId xmlns:a16="http://schemas.microsoft.com/office/drawing/2014/main" id="{5F723E00-8EC8-B517-F4EF-F0384A262B9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92445" y="851731"/>
              <a:ext cx="7715250" cy="4432446"/>
            </a:xfrm>
            <a:prstGeom prst="rect">
              <a:avLst/>
            </a:prstGeom>
          </p:spPr>
        </p:pic>
        <p:sp>
          <p:nvSpPr>
            <p:cNvPr id="9" name="Textfeld 8">
              <a:extLst>
                <a:ext uri="{FF2B5EF4-FFF2-40B4-BE49-F238E27FC236}">
                  <a16:creationId xmlns:a16="http://schemas.microsoft.com/office/drawing/2014/main" id="{2B2BDCB2-2895-AF4C-FC78-6CA22B5F8972}"/>
                </a:ext>
              </a:extLst>
            </p:cNvPr>
            <p:cNvSpPr txBox="1"/>
            <p:nvPr/>
          </p:nvSpPr>
          <p:spPr>
            <a:xfrm>
              <a:off x="1960685" y="3640015"/>
              <a:ext cx="1828800" cy="1195754"/>
            </a:xfrm>
            <a:prstGeom prst="rect">
              <a:avLst/>
            </a:prstGeom>
            <a:solidFill>
              <a:srgbClr val="F5F3EF"/>
            </a:solidFill>
          </p:spPr>
          <p:txBody>
            <a:bodyPr wrap="square" rtlCol="0">
              <a:spAutoFit/>
            </a:bodyPr>
            <a:lstStyle/>
            <a:p>
              <a:endParaRPr lang="de-DE"/>
            </a:p>
          </p:txBody>
        </p:sp>
        <p:sp>
          <p:nvSpPr>
            <p:cNvPr id="10" name="Textfeld 9">
              <a:extLst>
                <a:ext uri="{FF2B5EF4-FFF2-40B4-BE49-F238E27FC236}">
                  <a16:creationId xmlns:a16="http://schemas.microsoft.com/office/drawing/2014/main" id="{CE8269A8-F834-66E1-AD5B-289E42C39A53}"/>
                </a:ext>
              </a:extLst>
            </p:cNvPr>
            <p:cNvSpPr txBox="1"/>
            <p:nvPr/>
          </p:nvSpPr>
          <p:spPr>
            <a:xfrm>
              <a:off x="6161211" y="3640015"/>
              <a:ext cx="1828800" cy="1195754"/>
            </a:xfrm>
            <a:prstGeom prst="rect">
              <a:avLst/>
            </a:prstGeom>
            <a:solidFill>
              <a:srgbClr val="F5F3EF"/>
            </a:solidFill>
          </p:spPr>
          <p:txBody>
            <a:bodyPr wrap="square" rtlCol="0">
              <a:spAutoFit/>
            </a:bodyPr>
            <a:lstStyle/>
            <a:p>
              <a:endParaRPr lang="de-DE"/>
            </a:p>
          </p:txBody>
        </p:sp>
      </p:grpSp>
      <p:sp>
        <p:nvSpPr>
          <p:cNvPr id="12" name="Textfeld 11">
            <a:extLst>
              <a:ext uri="{FF2B5EF4-FFF2-40B4-BE49-F238E27FC236}">
                <a16:creationId xmlns:a16="http://schemas.microsoft.com/office/drawing/2014/main" id="{02BF341A-1FC8-D6C4-77E2-D871EFA8EDD2}"/>
              </a:ext>
            </a:extLst>
          </p:cNvPr>
          <p:cNvSpPr txBox="1"/>
          <p:nvPr/>
        </p:nvSpPr>
        <p:spPr>
          <a:xfrm>
            <a:off x="2576354" y="3455375"/>
            <a:ext cx="1510325" cy="307777"/>
          </a:xfrm>
          <a:prstGeom prst="rect">
            <a:avLst/>
          </a:prstGeom>
          <a:noFill/>
        </p:spPr>
        <p:txBody>
          <a:bodyPr wrap="square" rtlCol="0">
            <a:spAutoFit/>
          </a:bodyPr>
          <a:lstStyle/>
          <a:p>
            <a:r>
              <a:rPr lang="de-DE" b="1">
                <a:latin typeface="Sofia Sans" panose="020B0604020202020204" charset="0"/>
              </a:rPr>
              <a:t>Weniger Blätter</a:t>
            </a:r>
          </a:p>
        </p:txBody>
      </p:sp>
      <p:sp>
        <p:nvSpPr>
          <p:cNvPr id="13" name="Textfeld 12">
            <a:extLst>
              <a:ext uri="{FF2B5EF4-FFF2-40B4-BE49-F238E27FC236}">
                <a16:creationId xmlns:a16="http://schemas.microsoft.com/office/drawing/2014/main" id="{3932C145-55E4-D666-BF77-39C81F55CFE0}"/>
              </a:ext>
            </a:extLst>
          </p:cNvPr>
          <p:cNvSpPr txBox="1"/>
          <p:nvPr/>
        </p:nvSpPr>
        <p:spPr>
          <a:xfrm>
            <a:off x="5377000" y="3455230"/>
            <a:ext cx="1274885" cy="307777"/>
          </a:xfrm>
          <a:prstGeom prst="rect">
            <a:avLst/>
          </a:prstGeom>
          <a:noFill/>
        </p:spPr>
        <p:txBody>
          <a:bodyPr wrap="square" rtlCol="0">
            <a:spAutoFit/>
          </a:bodyPr>
          <a:lstStyle/>
          <a:p>
            <a:r>
              <a:rPr lang="de-DE" b="1">
                <a:latin typeface="Sofia Sans" panose="020B0604020202020204" charset="0"/>
              </a:rPr>
              <a:t>Mehr Blätter</a:t>
            </a:r>
          </a:p>
        </p:txBody>
      </p:sp>
      <p:sp>
        <p:nvSpPr>
          <p:cNvPr id="14" name="Ellipse 13">
            <a:extLst>
              <a:ext uri="{FF2B5EF4-FFF2-40B4-BE49-F238E27FC236}">
                <a16:creationId xmlns:a16="http://schemas.microsoft.com/office/drawing/2014/main" id="{EB7A6C6A-4C26-908C-62DE-96413EC8EF98}"/>
              </a:ext>
            </a:extLst>
          </p:cNvPr>
          <p:cNvSpPr/>
          <p:nvPr/>
        </p:nvSpPr>
        <p:spPr>
          <a:xfrm>
            <a:off x="3618032" y="1383664"/>
            <a:ext cx="624256" cy="213469"/>
          </a:xfrm>
          <a:prstGeom prst="ellipse">
            <a:avLst/>
          </a:prstGeom>
          <a:solidFill>
            <a:srgbClr val="4A667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a:solidFill>
                  <a:srgbClr val="F5F3EF"/>
                </a:solidFill>
                <a:latin typeface="Sofia Sans" panose="020B0604020202020204" charset="0"/>
              </a:rPr>
              <a:t>1–2</a:t>
            </a:r>
            <a:endParaRPr lang="de-DE" sz="1100" b="1">
              <a:solidFill>
                <a:srgbClr val="F5F3EF"/>
              </a:solidFill>
              <a:latin typeface="Sofia Sans" panose="020B0604020202020204" charset="0"/>
            </a:endParaRPr>
          </a:p>
        </p:txBody>
      </p:sp>
      <p:sp>
        <p:nvSpPr>
          <p:cNvPr id="15" name="Ellipse 14">
            <a:extLst>
              <a:ext uri="{FF2B5EF4-FFF2-40B4-BE49-F238E27FC236}">
                <a16:creationId xmlns:a16="http://schemas.microsoft.com/office/drawing/2014/main" id="{47D7187E-C64E-09B6-4671-77D9097D5A92}"/>
              </a:ext>
            </a:extLst>
          </p:cNvPr>
          <p:cNvSpPr/>
          <p:nvPr/>
        </p:nvSpPr>
        <p:spPr>
          <a:xfrm>
            <a:off x="5018940" y="1383663"/>
            <a:ext cx="624256" cy="213469"/>
          </a:xfrm>
          <a:prstGeom prst="ellipse">
            <a:avLst/>
          </a:prstGeom>
          <a:solidFill>
            <a:srgbClr val="4A667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a:solidFill>
                  <a:srgbClr val="F5F3EF"/>
                </a:solidFill>
                <a:latin typeface="Sofia Sans" panose="020B0604020202020204" charset="0"/>
              </a:rPr>
              <a:t>4+</a:t>
            </a:r>
            <a:endParaRPr lang="de-DE" sz="1100" b="1">
              <a:solidFill>
                <a:srgbClr val="F5F3EF"/>
              </a:solidFill>
              <a:latin typeface="Sofia Sans" panose="020B0604020202020204" charset="0"/>
            </a:endParaRPr>
          </a:p>
        </p:txBody>
      </p:sp>
      <p:pic>
        <p:nvPicPr>
          <p:cNvPr id="17" name="Grafik 16" descr="Ein Bild, das Screenshot, Symbol, Kunst enthält.&#10;&#10;KI-generierte Inhalte können fehlerhaft sein.">
            <a:extLst>
              <a:ext uri="{FF2B5EF4-FFF2-40B4-BE49-F238E27FC236}">
                <a16:creationId xmlns:a16="http://schemas.microsoft.com/office/drawing/2014/main" id="{DFCEE89A-E91B-0F14-B36E-621523D0647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65726" y="3650578"/>
            <a:ext cx="865951" cy="1375644"/>
          </a:xfrm>
          <a:prstGeom prst="rect">
            <a:avLst/>
          </a:prstGeom>
        </p:spPr>
      </p:pic>
      <p:sp>
        <p:nvSpPr>
          <p:cNvPr id="20" name="Textfeld 19">
            <a:extLst>
              <a:ext uri="{FF2B5EF4-FFF2-40B4-BE49-F238E27FC236}">
                <a16:creationId xmlns:a16="http://schemas.microsoft.com/office/drawing/2014/main" id="{231A562F-A884-C525-059C-9D5DED9F8885}"/>
              </a:ext>
            </a:extLst>
          </p:cNvPr>
          <p:cNvSpPr txBox="1"/>
          <p:nvPr/>
        </p:nvSpPr>
        <p:spPr>
          <a:xfrm>
            <a:off x="2043893" y="3903784"/>
            <a:ext cx="1454050" cy="276999"/>
          </a:xfrm>
          <a:prstGeom prst="rect">
            <a:avLst/>
          </a:prstGeom>
          <a:noFill/>
        </p:spPr>
        <p:txBody>
          <a:bodyPr wrap="square" rtlCol="0">
            <a:spAutoFit/>
          </a:bodyPr>
          <a:lstStyle/>
          <a:p>
            <a:r>
              <a:rPr lang="de-DE" sz="1200" b="1">
                <a:latin typeface="Sofia Sans" panose="020B0604020202020204" charset="0"/>
              </a:rPr>
              <a:t>Geringere Kosten</a:t>
            </a:r>
          </a:p>
        </p:txBody>
      </p:sp>
      <p:sp>
        <p:nvSpPr>
          <p:cNvPr id="21" name="Textfeld 20">
            <a:extLst>
              <a:ext uri="{FF2B5EF4-FFF2-40B4-BE49-F238E27FC236}">
                <a16:creationId xmlns:a16="http://schemas.microsoft.com/office/drawing/2014/main" id="{21C8070B-5B2D-F567-1C90-42E33885EFFE}"/>
              </a:ext>
            </a:extLst>
          </p:cNvPr>
          <p:cNvSpPr txBox="1"/>
          <p:nvPr/>
        </p:nvSpPr>
        <p:spPr>
          <a:xfrm>
            <a:off x="2043893" y="4187159"/>
            <a:ext cx="1598824" cy="276999"/>
          </a:xfrm>
          <a:prstGeom prst="rect">
            <a:avLst/>
          </a:prstGeom>
          <a:noFill/>
        </p:spPr>
        <p:txBody>
          <a:bodyPr wrap="square" rtlCol="0">
            <a:spAutoFit/>
          </a:bodyPr>
          <a:lstStyle/>
          <a:p>
            <a:r>
              <a:rPr lang="de-DE" sz="1200" b="1">
                <a:latin typeface="Sofia Sans" panose="020B0604020202020204" charset="0"/>
              </a:rPr>
              <a:t>Schnellere Drehung</a:t>
            </a:r>
          </a:p>
        </p:txBody>
      </p:sp>
      <p:sp>
        <p:nvSpPr>
          <p:cNvPr id="22" name="Textfeld 21">
            <a:extLst>
              <a:ext uri="{FF2B5EF4-FFF2-40B4-BE49-F238E27FC236}">
                <a16:creationId xmlns:a16="http://schemas.microsoft.com/office/drawing/2014/main" id="{F3760F3B-949D-9166-3831-418C64BAEE44}"/>
              </a:ext>
            </a:extLst>
          </p:cNvPr>
          <p:cNvSpPr txBox="1"/>
          <p:nvPr/>
        </p:nvSpPr>
        <p:spPr>
          <a:xfrm>
            <a:off x="2043893" y="4479680"/>
            <a:ext cx="1598824" cy="276999"/>
          </a:xfrm>
          <a:prstGeom prst="rect">
            <a:avLst/>
          </a:prstGeom>
          <a:noFill/>
        </p:spPr>
        <p:txBody>
          <a:bodyPr wrap="square" rtlCol="0">
            <a:spAutoFit/>
          </a:bodyPr>
          <a:lstStyle/>
          <a:p>
            <a:r>
              <a:rPr lang="de-DE" sz="1200" b="1">
                <a:latin typeface="Sofia Sans" panose="020B0604020202020204" charset="0"/>
              </a:rPr>
              <a:t>Geringere Stabilität</a:t>
            </a:r>
          </a:p>
        </p:txBody>
      </p:sp>
      <p:grpSp>
        <p:nvGrpSpPr>
          <p:cNvPr id="31" name="Gruppieren 30">
            <a:extLst>
              <a:ext uri="{FF2B5EF4-FFF2-40B4-BE49-F238E27FC236}">
                <a16:creationId xmlns:a16="http://schemas.microsoft.com/office/drawing/2014/main" id="{943CDAAD-DF8D-8758-1FCE-5713D4245A46}"/>
              </a:ext>
            </a:extLst>
          </p:cNvPr>
          <p:cNvGrpSpPr/>
          <p:nvPr/>
        </p:nvGrpSpPr>
        <p:grpSpPr>
          <a:xfrm>
            <a:off x="6342831" y="3900009"/>
            <a:ext cx="1914496" cy="846518"/>
            <a:chOff x="6223184" y="3910160"/>
            <a:chExt cx="1914496" cy="846518"/>
          </a:xfrm>
        </p:grpSpPr>
        <p:sp>
          <p:nvSpPr>
            <p:cNvPr id="23" name="Textfeld 22">
              <a:extLst>
                <a:ext uri="{FF2B5EF4-FFF2-40B4-BE49-F238E27FC236}">
                  <a16:creationId xmlns:a16="http://schemas.microsoft.com/office/drawing/2014/main" id="{D8C37228-0544-787F-82BD-E783C0D1D3F7}"/>
                </a:ext>
              </a:extLst>
            </p:cNvPr>
            <p:cNvSpPr txBox="1"/>
            <p:nvPr/>
          </p:nvSpPr>
          <p:spPr>
            <a:xfrm>
              <a:off x="6223184" y="4479679"/>
              <a:ext cx="1700638" cy="276999"/>
            </a:xfrm>
            <a:prstGeom prst="rect">
              <a:avLst/>
            </a:prstGeom>
            <a:noFill/>
          </p:spPr>
          <p:txBody>
            <a:bodyPr wrap="square" rtlCol="0">
              <a:spAutoFit/>
            </a:bodyPr>
            <a:lstStyle/>
            <a:p>
              <a:r>
                <a:rPr lang="de-DE" sz="1200" b="1">
                  <a:latin typeface="Sofia Sans" panose="020B0604020202020204" charset="0"/>
                </a:rPr>
                <a:t>Höhere Stabilität</a:t>
              </a:r>
            </a:p>
          </p:txBody>
        </p:sp>
        <p:sp>
          <p:nvSpPr>
            <p:cNvPr id="24" name="Textfeld 23">
              <a:extLst>
                <a:ext uri="{FF2B5EF4-FFF2-40B4-BE49-F238E27FC236}">
                  <a16:creationId xmlns:a16="http://schemas.microsoft.com/office/drawing/2014/main" id="{4297D338-148A-074D-E945-0F4483BC2BC8}"/>
                </a:ext>
              </a:extLst>
            </p:cNvPr>
            <p:cNvSpPr txBox="1"/>
            <p:nvPr/>
          </p:nvSpPr>
          <p:spPr>
            <a:xfrm>
              <a:off x="6223184" y="4202681"/>
              <a:ext cx="1914496" cy="276999"/>
            </a:xfrm>
            <a:prstGeom prst="rect">
              <a:avLst/>
            </a:prstGeom>
            <a:noFill/>
          </p:spPr>
          <p:txBody>
            <a:bodyPr wrap="square" rtlCol="0">
              <a:spAutoFit/>
            </a:bodyPr>
            <a:lstStyle/>
            <a:p>
              <a:r>
                <a:rPr lang="de-DE" sz="1200" b="1">
                  <a:latin typeface="Sofia Sans" panose="020B0604020202020204" charset="0"/>
                </a:rPr>
                <a:t>Höherer Luftwiderstand</a:t>
              </a:r>
            </a:p>
          </p:txBody>
        </p:sp>
        <p:sp>
          <p:nvSpPr>
            <p:cNvPr id="25" name="Textfeld 24">
              <a:extLst>
                <a:ext uri="{FF2B5EF4-FFF2-40B4-BE49-F238E27FC236}">
                  <a16:creationId xmlns:a16="http://schemas.microsoft.com/office/drawing/2014/main" id="{1D23871C-F92E-F98E-A5B6-4CA1B516004F}"/>
                </a:ext>
              </a:extLst>
            </p:cNvPr>
            <p:cNvSpPr txBox="1"/>
            <p:nvPr/>
          </p:nvSpPr>
          <p:spPr>
            <a:xfrm>
              <a:off x="6223184" y="3910160"/>
              <a:ext cx="1598298" cy="276999"/>
            </a:xfrm>
            <a:prstGeom prst="rect">
              <a:avLst/>
            </a:prstGeom>
            <a:noFill/>
          </p:spPr>
          <p:txBody>
            <a:bodyPr wrap="square" rtlCol="0">
              <a:spAutoFit/>
            </a:bodyPr>
            <a:lstStyle/>
            <a:p>
              <a:r>
                <a:rPr lang="de-DE" sz="1200" b="1">
                  <a:latin typeface="Sofia Sans" panose="020B0604020202020204" charset="0"/>
                </a:rPr>
                <a:t>Höhere Kosten</a:t>
              </a:r>
            </a:p>
          </p:txBody>
        </p:sp>
      </p:grpSp>
      <p:grpSp>
        <p:nvGrpSpPr>
          <p:cNvPr id="30" name="Gruppieren 29">
            <a:extLst>
              <a:ext uri="{FF2B5EF4-FFF2-40B4-BE49-F238E27FC236}">
                <a16:creationId xmlns:a16="http://schemas.microsoft.com/office/drawing/2014/main" id="{6C0FE851-7241-24BF-A321-3D0E60323098}"/>
              </a:ext>
            </a:extLst>
          </p:cNvPr>
          <p:cNvGrpSpPr/>
          <p:nvPr/>
        </p:nvGrpSpPr>
        <p:grpSpPr>
          <a:xfrm>
            <a:off x="6014443" y="3853442"/>
            <a:ext cx="483702" cy="885612"/>
            <a:chOff x="5901212" y="3955869"/>
            <a:chExt cx="483702" cy="885612"/>
          </a:xfrm>
        </p:grpSpPr>
        <p:pic>
          <p:nvPicPr>
            <p:cNvPr id="19" name="Grafik 18" descr="Ein Bild, das Screenshot, Symbol, Kunst enthält.&#10;&#10;KI-generierte Inhalte können fehlerhaft sein.">
              <a:extLst>
                <a:ext uri="{FF2B5EF4-FFF2-40B4-BE49-F238E27FC236}">
                  <a16:creationId xmlns:a16="http://schemas.microsoft.com/office/drawing/2014/main" id="{D966BA0D-D3C1-BB14-42E7-388BD7A42FD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901212" y="4297533"/>
              <a:ext cx="483702" cy="299902"/>
            </a:xfrm>
            <a:prstGeom prst="rect">
              <a:avLst/>
            </a:prstGeom>
          </p:spPr>
        </p:pic>
        <p:pic>
          <p:nvPicPr>
            <p:cNvPr id="27" name="Grafik 26" descr="Ein Bild, das Screenshot, Symbol, Kunst enthält.&#10;&#10;KI-generierte Inhalte können fehlerhaft sein.">
              <a:extLst>
                <a:ext uri="{FF2B5EF4-FFF2-40B4-BE49-F238E27FC236}">
                  <a16:creationId xmlns:a16="http://schemas.microsoft.com/office/drawing/2014/main" id="{46BBB247-E767-0A48-3306-F97BEEB8B83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015742" y="4579086"/>
              <a:ext cx="231565" cy="262395"/>
            </a:xfrm>
            <a:prstGeom prst="rect">
              <a:avLst/>
            </a:prstGeom>
          </p:spPr>
        </p:pic>
        <p:pic>
          <p:nvPicPr>
            <p:cNvPr id="29" name="Grafik 28" descr="Ein Bild, das Screenshot, Symbol, Kunst enthält.&#10;&#10;KI-generierte Inhalte können fehlerhaft sein.">
              <a:extLst>
                <a:ext uri="{FF2B5EF4-FFF2-40B4-BE49-F238E27FC236}">
                  <a16:creationId xmlns:a16="http://schemas.microsoft.com/office/drawing/2014/main" id="{596FF185-3D2E-842C-C6E5-041BC6CFBB12}"/>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5928452" y="3955869"/>
              <a:ext cx="388562" cy="310063"/>
            </a:xfrm>
            <a:prstGeom prst="rect">
              <a:avLst/>
            </a:prstGeom>
          </p:spPr>
        </p:pic>
      </p:grpSp>
    </p:spTree>
    <p:extLst>
      <p:ext uri="{BB962C8B-B14F-4D97-AF65-F5344CB8AC3E}">
        <p14:creationId xmlns:p14="http://schemas.microsoft.com/office/powerpoint/2010/main" val="6074430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82D84E5C-E352-1F3C-D597-DB5E9A2E9E71}"/>
              </a:ext>
            </a:extLst>
          </p:cNvPr>
          <p:cNvSpPr>
            <a:spLocks noGrp="1"/>
          </p:cNvSpPr>
          <p:nvPr>
            <p:ph type="title"/>
          </p:nvPr>
        </p:nvSpPr>
        <p:spPr>
          <a:xfrm>
            <a:off x="713225" y="490000"/>
            <a:ext cx="7717200" cy="576000"/>
          </a:xfrm>
        </p:spPr>
        <p:txBody>
          <a:bodyPr/>
          <a:lstStyle/>
          <a:p>
            <a:r>
              <a:rPr lang="en-GB" noProof="0"/>
              <a:t>Drei </a:t>
            </a:r>
            <a:r>
              <a:rPr lang="en-GB" noProof="0" err="1"/>
              <a:t>Rotorblätter</a:t>
            </a:r>
            <a:r>
              <a:rPr lang="en-GB" noProof="0"/>
              <a:t> an </a:t>
            </a:r>
            <a:r>
              <a:rPr lang="en-GB" noProof="0" err="1"/>
              <a:t>einer</a:t>
            </a:r>
            <a:r>
              <a:rPr lang="en-GB" noProof="0"/>
              <a:t> Turbine</a:t>
            </a:r>
          </a:p>
        </p:txBody>
      </p:sp>
      <p:sp>
        <p:nvSpPr>
          <p:cNvPr id="4" name="Alt Başlık 3">
            <a:extLst>
              <a:ext uri="{FF2B5EF4-FFF2-40B4-BE49-F238E27FC236}">
                <a16:creationId xmlns:a16="http://schemas.microsoft.com/office/drawing/2014/main" id="{F9186092-3B37-3A03-F5EE-5C0C2FAFB65C}"/>
              </a:ext>
            </a:extLst>
          </p:cNvPr>
          <p:cNvSpPr>
            <a:spLocks noGrp="1"/>
          </p:cNvSpPr>
          <p:nvPr>
            <p:ph type="subTitle" idx="1"/>
          </p:nvPr>
        </p:nvSpPr>
        <p:spPr>
          <a:xfrm>
            <a:off x="5089465" y="936546"/>
            <a:ext cx="4083809" cy="1319449"/>
          </a:xfrm>
        </p:spPr>
        <p:txBody>
          <a:bodyPr/>
          <a:lstStyle/>
          <a:p>
            <a:pPr marL="139700" indent="0" algn="ctr">
              <a:lnSpc>
                <a:spcPct val="114999"/>
              </a:lnSpc>
              <a:buNone/>
            </a:pPr>
            <a:r>
              <a:rPr lang="en-GB" sz="1600" b="1" err="1">
                <a:solidFill>
                  <a:schemeClr val="tx1"/>
                </a:solidFill>
              </a:rPr>
              <a:t>Umsetzbarkeit</a:t>
            </a:r>
            <a:endParaRPr lang="en-GB" sz="1600" b="1">
              <a:solidFill>
                <a:schemeClr val="tx1"/>
              </a:solidFill>
            </a:endParaRPr>
          </a:p>
          <a:p>
            <a:pPr marL="139700" indent="0" algn="ctr">
              <a:lnSpc>
                <a:spcPct val="114999"/>
              </a:lnSpc>
              <a:buNone/>
            </a:pPr>
            <a:r>
              <a:rPr lang="de-DE" sz="1200"/>
              <a:t>Weniger Rotorblätter → geringere Stabilität</a:t>
            </a:r>
          </a:p>
          <a:p>
            <a:pPr marL="139700" indent="0" algn="ctr">
              <a:lnSpc>
                <a:spcPct val="114999"/>
              </a:lnSpc>
              <a:buNone/>
            </a:pPr>
            <a:r>
              <a:rPr lang="de-DE" sz="1200"/>
              <a:t>Mehr Rotorblätter → höheres Gewicht &amp; höhere Kosten.</a:t>
            </a:r>
            <a:endParaRPr lang="en-GB" sz="1200" noProof="0"/>
          </a:p>
        </p:txBody>
      </p:sp>
      <p:sp>
        <p:nvSpPr>
          <p:cNvPr id="8" name="Textfeld 7">
            <a:extLst>
              <a:ext uri="{FF2B5EF4-FFF2-40B4-BE49-F238E27FC236}">
                <a16:creationId xmlns:a16="http://schemas.microsoft.com/office/drawing/2014/main" id="{45E86EA3-069D-76A7-FCB1-B342F30F84CF}"/>
              </a:ext>
            </a:extLst>
          </p:cNvPr>
          <p:cNvSpPr txBox="1"/>
          <p:nvPr/>
        </p:nvSpPr>
        <p:spPr>
          <a:xfrm>
            <a:off x="836316" y="1754968"/>
            <a:ext cx="2663973" cy="1077218"/>
          </a:xfrm>
          <a:prstGeom prst="rect">
            <a:avLst/>
          </a:prstGeom>
          <a:noFill/>
        </p:spPr>
        <p:txBody>
          <a:bodyPr wrap="square">
            <a:spAutoFit/>
          </a:bodyPr>
          <a:lstStyle/>
          <a:p>
            <a:pPr algn="ctr"/>
            <a:r>
              <a:rPr lang="en-US" sz="1600" b="1">
                <a:solidFill>
                  <a:schemeClr val="tx1"/>
                </a:solidFill>
                <a:latin typeface="Sofia Sans" panose="020B0604020202020204" charset="0"/>
              </a:rPr>
              <a:t>Balance</a:t>
            </a:r>
          </a:p>
          <a:p>
            <a:pPr algn="ctr"/>
            <a:r>
              <a:rPr lang="de-DE" sz="1200">
                <a:solidFill>
                  <a:schemeClr val="tx1"/>
                </a:solidFill>
                <a:latin typeface="Sofia Sans" panose="020B0604020202020204" charset="0"/>
              </a:rPr>
              <a:t>Drei Rotorblätter sorgen für eine gleichmäßige Drehung.</a:t>
            </a:r>
          </a:p>
          <a:p>
            <a:pPr algn="ctr"/>
            <a:r>
              <a:rPr lang="de-DE" sz="1200">
                <a:solidFill>
                  <a:schemeClr val="tx1"/>
                </a:solidFill>
                <a:latin typeface="Sofia Sans" panose="020B0604020202020204" charset="0"/>
              </a:rPr>
              <a:t>Sie reduzieren Vibrationen und mechanische Belastungen.</a:t>
            </a:r>
            <a:endParaRPr lang="en-US" sz="1200">
              <a:solidFill>
                <a:schemeClr val="tx1"/>
              </a:solidFill>
              <a:latin typeface="Sofia Sans" panose="020B0604020202020204" charset="0"/>
            </a:endParaRPr>
          </a:p>
        </p:txBody>
      </p:sp>
      <p:sp>
        <p:nvSpPr>
          <p:cNvPr id="10" name="Textfeld 9">
            <a:extLst>
              <a:ext uri="{FF2B5EF4-FFF2-40B4-BE49-F238E27FC236}">
                <a16:creationId xmlns:a16="http://schemas.microsoft.com/office/drawing/2014/main" id="{E1ACE0E5-9661-137E-1C26-BC6C1B58C59E}"/>
              </a:ext>
            </a:extLst>
          </p:cNvPr>
          <p:cNvSpPr txBox="1"/>
          <p:nvPr/>
        </p:nvSpPr>
        <p:spPr>
          <a:xfrm>
            <a:off x="5573675" y="1963413"/>
            <a:ext cx="3251121" cy="1430392"/>
          </a:xfrm>
          <a:prstGeom prst="rect">
            <a:avLst/>
          </a:prstGeom>
          <a:noFill/>
        </p:spPr>
        <p:txBody>
          <a:bodyPr wrap="square">
            <a:spAutoFit/>
          </a:bodyPr>
          <a:lstStyle/>
          <a:p>
            <a:pPr marL="139700" algn="ctr">
              <a:lnSpc>
                <a:spcPct val="114999"/>
              </a:lnSpc>
            </a:pPr>
            <a:r>
              <a:rPr lang="en-GB" sz="1600" b="1" noProof="0" err="1">
                <a:solidFill>
                  <a:schemeClr val="tx1"/>
                </a:solidFill>
                <a:latin typeface="Sofia Sans" panose="020B0604020202020204" charset="0"/>
              </a:rPr>
              <a:t>Effizienz</a:t>
            </a:r>
            <a:endParaRPr lang="en-GB" sz="1600" b="1" noProof="0">
              <a:solidFill>
                <a:schemeClr val="tx1"/>
              </a:solidFill>
              <a:latin typeface="Sofia Sans" panose="020B0604020202020204" charset="0"/>
            </a:endParaRPr>
          </a:p>
          <a:p>
            <a:pPr marL="139700" algn="ctr">
              <a:lnSpc>
                <a:spcPct val="114999"/>
              </a:lnSpc>
            </a:pPr>
            <a:r>
              <a:rPr lang="de-DE" sz="1200">
                <a:solidFill>
                  <a:schemeClr val="dk1"/>
                </a:solidFill>
                <a:latin typeface="Sofia Sans"/>
                <a:sym typeface="Sofia Sans"/>
              </a:rPr>
              <a:t>Drei Rotorblätter bieten einen guten Kompromiss zwischen</a:t>
            </a:r>
          </a:p>
          <a:p>
            <a:pPr marL="139700" algn="ctr">
              <a:lnSpc>
                <a:spcPct val="114999"/>
              </a:lnSpc>
            </a:pPr>
            <a:r>
              <a:rPr lang="de-DE" sz="1200">
                <a:solidFill>
                  <a:schemeClr val="dk1"/>
                </a:solidFill>
                <a:latin typeface="Sofia Sans"/>
                <a:sym typeface="Sofia Sans"/>
              </a:rPr>
              <a:t>Energieausbeute und Luftwiderstand.</a:t>
            </a:r>
          </a:p>
          <a:p>
            <a:pPr marL="139700" algn="ctr">
              <a:lnSpc>
                <a:spcPct val="114999"/>
              </a:lnSpc>
            </a:pPr>
            <a:r>
              <a:rPr lang="de-DE" sz="1200">
                <a:solidFill>
                  <a:schemeClr val="dk1"/>
                </a:solidFill>
                <a:latin typeface="Sofia Sans"/>
                <a:sym typeface="Sofia Sans"/>
              </a:rPr>
              <a:t>So ist eine zuverlässige Stromerzeugung möglich.</a:t>
            </a:r>
            <a:endParaRPr lang="en-GB" sz="1200">
              <a:solidFill>
                <a:schemeClr val="dk1"/>
              </a:solidFill>
              <a:latin typeface="Sofia Sans"/>
              <a:sym typeface="Sofia Sans"/>
            </a:endParaRPr>
          </a:p>
        </p:txBody>
      </p:sp>
      <p:pic>
        <p:nvPicPr>
          <p:cNvPr id="11" name="Grafik 10" descr="Windkraftanlagen Silhouette">
            <a:extLst>
              <a:ext uri="{FF2B5EF4-FFF2-40B4-BE49-F238E27FC236}">
                <a16:creationId xmlns:a16="http://schemas.microsoft.com/office/drawing/2014/main" id="{25B2B70A-27A2-A074-801D-E7148E0B0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0290" y="1629931"/>
            <a:ext cx="1812126" cy="1812126"/>
          </a:xfrm>
          <a:prstGeom prst="rect">
            <a:avLst/>
          </a:prstGeom>
        </p:spPr>
      </p:pic>
      <p:grpSp>
        <p:nvGrpSpPr>
          <p:cNvPr id="9" name="Gruppieren 8">
            <a:extLst>
              <a:ext uri="{FF2B5EF4-FFF2-40B4-BE49-F238E27FC236}">
                <a16:creationId xmlns:a16="http://schemas.microsoft.com/office/drawing/2014/main" id="{A038C93B-8AE1-9B13-CF91-3457397AA65D}"/>
              </a:ext>
            </a:extLst>
          </p:cNvPr>
          <p:cNvGrpSpPr/>
          <p:nvPr/>
        </p:nvGrpSpPr>
        <p:grpSpPr>
          <a:xfrm>
            <a:off x="1475255" y="3417975"/>
            <a:ext cx="6193137" cy="1579763"/>
            <a:chOff x="5128669" y="1877352"/>
            <a:chExt cx="6193137" cy="1579763"/>
          </a:xfrm>
        </p:grpSpPr>
        <p:sp>
          <p:nvSpPr>
            <p:cNvPr id="12" name="Rechteck 11">
              <a:extLst>
                <a:ext uri="{FF2B5EF4-FFF2-40B4-BE49-F238E27FC236}">
                  <a16:creationId xmlns:a16="http://schemas.microsoft.com/office/drawing/2014/main" id="{F9916B62-0A7E-6B5C-CD33-D55BFB7DF35E}"/>
                </a:ext>
              </a:extLst>
            </p:cNvPr>
            <p:cNvSpPr/>
            <p:nvPr/>
          </p:nvSpPr>
          <p:spPr>
            <a:xfrm>
              <a:off x="5128669" y="2204747"/>
              <a:ext cx="6193137" cy="1252368"/>
            </a:xfrm>
            <a:prstGeom prst="rect">
              <a:avLst/>
            </a:prstGeom>
            <a:solidFill>
              <a:srgbClr val="DDE7DF"/>
            </a:solidFill>
            <a:ln>
              <a:solidFill>
                <a:srgbClr val="5E95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lnSpc>
                  <a:spcPct val="114999"/>
                </a:lnSpc>
                <a:buClrTx/>
              </a:pPr>
              <a:r>
                <a:rPr lang="en-US" b="1" err="1">
                  <a:solidFill>
                    <a:schemeClr val="tx1"/>
                  </a:solidFill>
                  <a:latin typeface="Sofia Sans" panose="020B0604020202020204" charset="0"/>
                </a:rPr>
                <a:t>Zentrale</a:t>
              </a:r>
              <a:r>
                <a:rPr lang="en-US" b="1">
                  <a:solidFill>
                    <a:schemeClr val="tx1"/>
                  </a:solidFill>
                  <a:latin typeface="Sofia Sans" panose="020B0604020202020204" charset="0"/>
                </a:rPr>
                <a:t> </a:t>
              </a:r>
              <a:r>
                <a:rPr lang="en-US" b="1" err="1">
                  <a:solidFill>
                    <a:schemeClr val="tx1"/>
                  </a:solidFill>
                  <a:latin typeface="Sofia Sans" panose="020B0604020202020204" charset="0"/>
                </a:rPr>
                <a:t>Erkenntnis</a:t>
              </a:r>
              <a:endParaRPr lang="en-US" b="1">
                <a:solidFill>
                  <a:schemeClr val="tx1"/>
                </a:solidFill>
                <a:latin typeface="Sofia Sans" panose="020B0604020202020204" charset="0"/>
              </a:endParaRPr>
            </a:p>
            <a:p>
              <a:pPr marL="285750" indent="-285750" defTabSz="1219170">
                <a:lnSpc>
                  <a:spcPct val="114999"/>
                </a:lnSpc>
                <a:buClr>
                  <a:schemeClr val="tx1"/>
                </a:buClr>
                <a:buFont typeface="Arial" panose="020B0604020202020204" pitchFamily="34" charset="0"/>
                <a:buChar char="•"/>
              </a:pPr>
              <a:r>
                <a:rPr lang="de-DE">
                  <a:solidFill>
                    <a:schemeClr val="tx1"/>
                  </a:solidFill>
                  <a:latin typeface="Sofia Sans" panose="020B0604020202020204" charset="0"/>
                </a:rPr>
                <a:t>Der Bau von Windkraftanlagen erfordert immer ein Abwägen.</a:t>
              </a:r>
            </a:p>
            <a:p>
              <a:pPr marL="285750" indent="-285750" defTabSz="1219170">
                <a:lnSpc>
                  <a:spcPct val="114999"/>
                </a:lnSpc>
                <a:buClr>
                  <a:schemeClr val="tx1"/>
                </a:buClr>
                <a:buFont typeface="Arial" panose="020B0604020202020204" pitchFamily="34" charset="0"/>
                <a:buChar char="•"/>
              </a:pPr>
              <a:r>
                <a:rPr lang="de-DE">
                  <a:solidFill>
                    <a:schemeClr val="tx1"/>
                  </a:solidFill>
                  <a:latin typeface="Sofia Sans" panose="020B0604020202020204" charset="0"/>
                </a:rPr>
                <a:t>Ingenieur*innen gleichen Effizienz, Stabilität &amp; Kosten aus.</a:t>
              </a:r>
            </a:p>
            <a:p>
              <a:pPr defTabSz="1219170">
                <a:lnSpc>
                  <a:spcPct val="114999"/>
                </a:lnSpc>
                <a:buClr>
                  <a:schemeClr val="tx1"/>
                </a:buClr>
              </a:pPr>
              <a:r>
                <a:rPr lang="de-DE" b="1">
                  <a:solidFill>
                    <a:schemeClr val="tx1"/>
                  </a:solidFill>
                  <a:latin typeface="Sofia Sans" panose="020B0604020202020204" charset="0"/>
                </a:rPr>
                <a:t>→</a:t>
              </a:r>
              <a:r>
                <a:rPr lang="de-DE">
                  <a:latin typeface="Sofia Sans" panose="020B0604020202020204" charset="0"/>
                </a:rPr>
                <a:t>   </a:t>
              </a:r>
              <a:r>
                <a:rPr lang="de-DE">
                  <a:solidFill>
                    <a:schemeClr val="tx1"/>
                  </a:solidFill>
                  <a:latin typeface="Sofia Sans" panose="020B0604020202020204" charset="0"/>
                </a:rPr>
                <a:t>Deshalb haben sich drei Rotorblätter als Standard durchgesetzt.</a:t>
              </a:r>
              <a:endParaRPr lang="en-US">
                <a:solidFill>
                  <a:schemeClr val="tx1"/>
                </a:solidFill>
                <a:latin typeface="Sofia Sans" panose="020B0604020202020204" charset="0"/>
              </a:endParaRPr>
            </a:p>
            <a:p>
              <a:pPr marL="285750" indent="-285750" defTabSz="1219170">
                <a:lnSpc>
                  <a:spcPct val="114999"/>
                </a:lnSpc>
                <a:buClr>
                  <a:schemeClr val="tx1"/>
                </a:buClr>
                <a:buFont typeface="Arial" panose="020B0604020202020204" pitchFamily="34" charset="0"/>
                <a:buChar char="•"/>
              </a:pPr>
              <a:endParaRPr lang="en-GB">
                <a:solidFill>
                  <a:schemeClr val="tx1"/>
                </a:solidFill>
                <a:latin typeface="Sofia Sans" panose="020B0604020202020204" charset="0"/>
              </a:endParaRPr>
            </a:p>
          </p:txBody>
        </p:sp>
        <p:sp>
          <p:nvSpPr>
            <p:cNvPr id="25" name="Google Shape;746;p43">
              <a:extLst>
                <a:ext uri="{FF2B5EF4-FFF2-40B4-BE49-F238E27FC236}">
                  <a16:creationId xmlns:a16="http://schemas.microsoft.com/office/drawing/2014/main" id="{604274E5-5A13-2D69-34B2-4F3BC6F436B4}"/>
                </a:ext>
              </a:extLst>
            </p:cNvPr>
            <p:cNvSpPr/>
            <p:nvPr/>
          </p:nvSpPr>
          <p:spPr>
            <a:xfrm>
              <a:off x="8666951" y="1877352"/>
              <a:ext cx="37964" cy="8584"/>
            </a:xfrm>
            <a:custGeom>
              <a:avLst/>
              <a:gdLst/>
              <a:ahLst/>
              <a:cxnLst/>
              <a:rect l="l" t="t" r="r" b="b"/>
              <a:pathLst>
                <a:path w="340" h="108" extrusionOk="0">
                  <a:moveTo>
                    <a:pt x="340" y="47"/>
                  </a:moveTo>
                  <a:lnTo>
                    <a:pt x="340" y="47"/>
                  </a:lnTo>
                  <a:cubicBezTo>
                    <a:pt x="340" y="77"/>
                    <a:pt x="309" y="108"/>
                    <a:pt x="279" y="108"/>
                  </a:cubicBezTo>
                  <a:cubicBezTo>
                    <a:pt x="63" y="108"/>
                    <a:pt x="63" y="108"/>
                    <a:pt x="63" y="108"/>
                  </a:cubicBezTo>
                  <a:cubicBezTo>
                    <a:pt x="32" y="108"/>
                    <a:pt x="0" y="77"/>
                    <a:pt x="0" y="47"/>
                  </a:cubicBezTo>
                  <a:lnTo>
                    <a:pt x="0" y="47"/>
                  </a:lnTo>
                  <a:cubicBezTo>
                    <a:pt x="0" y="31"/>
                    <a:pt x="32" y="0"/>
                    <a:pt x="63" y="0"/>
                  </a:cubicBezTo>
                  <a:cubicBezTo>
                    <a:pt x="279" y="0"/>
                    <a:pt x="279" y="0"/>
                    <a:pt x="279" y="0"/>
                  </a:cubicBezTo>
                  <a:cubicBezTo>
                    <a:pt x="309" y="0"/>
                    <a:pt x="340" y="31"/>
                    <a:pt x="340" y="47"/>
                  </a:cubicBezTo>
                  <a:close/>
                </a:path>
              </a:pathLst>
            </a:custGeom>
            <a:solidFill>
              <a:srgbClr val="F5F3EF"/>
            </a:solidFill>
            <a:ln>
              <a:noFill/>
            </a:ln>
          </p:spPr>
          <p:txBody>
            <a:bodyPr spcFirstLastPara="1" wrap="square" lIns="90000" tIns="0" rIns="90000" bIns="0" anchor="ctr" anchorCtr="1">
              <a:noAutofit/>
            </a:bodyPr>
            <a:lstStyle/>
            <a:p>
              <a:endParaRPr lang="en-GB" noProof="0"/>
            </a:p>
          </p:txBody>
        </p:sp>
      </p:grpSp>
      <p:grpSp>
        <p:nvGrpSpPr>
          <p:cNvPr id="28" name="Gruppieren 27">
            <a:extLst>
              <a:ext uri="{FF2B5EF4-FFF2-40B4-BE49-F238E27FC236}">
                <a16:creationId xmlns:a16="http://schemas.microsoft.com/office/drawing/2014/main" id="{621D4216-A2D1-BB08-742B-474A57EAF5AC}"/>
              </a:ext>
            </a:extLst>
          </p:cNvPr>
          <p:cNvGrpSpPr/>
          <p:nvPr/>
        </p:nvGrpSpPr>
        <p:grpSpPr>
          <a:xfrm>
            <a:off x="7428159" y="3494897"/>
            <a:ext cx="480466" cy="500945"/>
            <a:chOff x="6383316" y="3595326"/>
            <a:chExt cx="480466" cy="500945"/>
          </a:xfrm>
        </p:grpSpPr>
        <p:sp>
          <p:nvSpPr>
            <p:cNvPr id="29" name="Ellipse 28">
              <a:extLst>
                <a:ext uri="{FF2B5EF4-FFF2-40B4-BE49-F238E27FC236}">
                  <a16:creationId xmlns:a16="http://schemas.microsoft.com/office/drawing/2014/main" id="{207D0234-B1A7-15AF-5A23-E659F018B30B}"/>
                </a:ext>
              </a:extLst>
            </p:cNvPr>
            <p:cNvSpPr>
              <a:spLocks noChangeAspect="1"/>
            </p:cNvSpPr>
            <p:nvPr/>
          </p:nvSpPr>
          <p:spPr>
            <a:xfrm>
              <a:off x="6383316" y="3595326"/>
              <a:ext cx="480466" cy="500945"/>
            </a:xfrm>
            <a:prstGeom prst="ellipse">
              <a:avLst/>
            </a:prstGeom>
            <a:solidFill>
              <a:srgbClr val="8ABBA3"/>
            </a:solidFill>
            <a:ln>
              <a:solidFill>
                <a:srgbClr val="5E957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noProof="0"/>
            </a:p>
          </p:txBody>
        </p:sp>
        <p:grpSp>
          <p:nvGrpSpPr>
            <p:cNvPr id="30" name="Google Shape;736;p43">
              <a:extLst>
                <a:ext uri="{FF2B5EF4-FFF2-40B4-BE49-F238E27FC236}">
                  <a16:creationId xmlns:a16="http://schemas.microsoft.com/office/drawing/2014/main" id="{CFD16C40-3A55-775F-E2B0-E39FA59B9774}"/>
                </a:ext>
              </a:extLst>
            </p:cNvPr>
            <p:cNvGrpSpPr/>
            <p:nvPr/>
          </p:nvGrpSpPr>
          <p:grpSpPr>
            <a:xfrm>
              <a:off x="6500466" y="3693635"/>
              <a:ext cx="244980" cy="304325"/>
              <a:chOff x="0" y="-1"/>
              <a:chExt cx="789840" cy="1378441"/>
            </a:xfrm>
          </p:grpSpPr>
          <p:sp>
            <p:nvSpPr>
              <p:cNvPr id="31" name="Google Shape;737;p43">
                <a:extLst>
                  <a:ext uri="{FF2B5EF4-FFF2-40B4-BE49-F238E27FC236}">
                    <a16:creationId xmlns:a16="http://schemas.microsoft.com/office/drawing/2014/main" id="{BE82B937-4872-665D-F27E-5FD637FDA663}"/>
                  </a:ext>
                </a:extLst>
              </p:cNvPr>
              <p:cNvSpPr/>
              <p:nvPr/>
            </p:nvSpPr>
            <p:spPr>
              <a:xfrm>
                <a:off x="0" y="-1"/>
                <a:ext cx="789840" cy="1106282"/>
              </a:xfrm>
              <a:custGeom>
                <a:avLst/>
                <a:gdLst/>
                <a:ahLst/>
                <a:cxnLst/>
                <a:rect l="l" t="t" r="r" b="b"/>
                <a:pathLst>
                  <a:path w="2194" h="3073" extrusionOk="0">
                    <a:moveTo>
                      <a:pt x="263" y="1838"/>
                    </a:moveTo>
                    <a:lnTo>
                      <a:pt x="263" y="1838"/>
                    </a:lnTo>
                    <a:cubicBezTo>
                      <a:pt x="109" y="1653"/>
                      <a:pt x="0" y="1406"/>
                      <a:pt x="0" y="1128"/>
                    </a:cubicBezTo>
                    <a:cubicBezTo>
                      <a:pt x="0" y="525"/>
                      <a:pt x="465" y="46"/>
                      <a:pt x="1051" y="0"/>
                    </a:cubicBezTo>
                    <a:cubicBezTo>
                      <a:pt x="1144" y="0"/>
                      <a:pt x="1144" y="0"/>
                      <a:pt x="1144" y="0"/>
                    </a:cubicBezTo>
                    <a:cubicBezTo>
                      <a:pt x="1731" y="46"/>
                      <a:pt x="2194" y="525"/>
                      <a:pt x="2194" y="1128"/>
                    </a:cubicBezTo>
                    <a:cubicBezTo>
                      <a:pt x="2194" y="1406"/>
                      <a:pt x="2086" y="1653"/>
                      <a:pt x="1931" y="1838"/>
                    </a:cubicBezTo>
                    <a:lnTo>
                      <a:pt x="1931" y="1838"/>
                    </a:lnTo>
                    <a:cubicBezTo>
                      <a:pt x="1931" y="1838"/>
                      <a:pt x="1654" y="2563"/>
                      <a:pt x="1700" y="2857"/>
                    </a:cubicBezTo>
                    <a:cubicBezTo>
                      <a:pt x="1715" y="2873"/>
                      <a:pt x="1731" y="2902"/>
                      <a:pt x="1731" y="2919"/>
                    </a:cubicBezTo>
                    <a:cubicBezTo>
                      <a:pt x="1731" y="2950"/>
                      <a:pt x="1731" y="2950"/>
                      <a:pt x="1731" y="2950"/>
                    </a:cubicBezTo>
                    <a:cubicBezTo>
                      <a:pt x="1731" y="3027"/>
                      <a:pt x="1669" y="3073"/>
                      <a:pt x="1592" y="3073"/>
                    </a:cubicBezTo>
                    <a:cubicBezTo>
                      <a:pt x="1098" y="3073"/>
                      <a:pt x="1098" y="3073"/>
                      <a:pt x="1098" y="3073"/>
                    </a:cubicBezTo>
                    <a:lnTo>
                      <a:pt x="1098" y="3073"/>
                    </a:lnTo>
                    <a:cubicBezTo>
                      <a:pt x="603" y="3073"/>
                      <a:pt x="603" y="3073"/>
                      <a:pt x="603" y="3073"/>
                    </a:cubicBezTo>
                    <a:cubicBezTo>
                      <a:pt x="525" y="3073"/>
                      <a:pt x="465" y="3027"/>
                      <a:pt x="465" y="2950"/>
                    </a:cubicBezTo>
                    <a:cubicBezTo>
                      <a:pt x="465" y="2919"/>
                      <a:pt x="465" y="2919"/>
                      <a:pt x="465" y="2919"/>
                    </a:cubicBezTo>
                    <a:cubicBezTo>
                      <a:pt x="465" y="2902"/>
                      <a:pt x="480" y="2873"/>
                      <a:pt x="494" y="2857"/>
                    </a:cubicBezTo>
                    <a:cubicBezTo>
                      <a:pt x="542" y="2563"/>
                      <a:pt x="263" y="1838"/>
                      <a:pt x="263" y="1838"/>
                    </a:cubicBezTo>
                    <a:close/>
                  </a:path>
                </a:pathLst>
              </a:custGeom>
              <a:solidFill>
                <a:srgbClr val="F5F9F7"/>
              </a:solidFill>
              <a:ln>
                <a:solidFill>
                  <a:srgbClr val="61987C"/>
                </a:solidFill>
              </a:ln>
            </p:spPr>
            <p:txBody>
              <a:bodyPr spcFirstLastPara="1" wrap="square" lIns="90000" tIns="45000" rIns="90000" bIns="45000" anchor="ctr" anchorCtr="1">
                <a:noAutofit/>
              </a:bodyPr>
              <a:lstStyle/>
              <a:p>
                <a:endParaRPr lang="en-GB" noProof="0"/>
              </a:p>
            </p:txBody>
          </p:sp>
          <p:sp>
            <p:nvSpPr>
              <p:cNvPr id="32" name="Google Shape;738;p43">
                <a:extLst>
                  <a:ext uri="{FF2B5EF4-FFF2-40B4-BE49-F238E27FC236}">
                    <a16:creationId xmlns:a16="http://schemas.microsoft.com/office/drawing/2014/main" id="{66A1A061-FEF5-6D15-E3EB-26E6CBC8DA62}"/>
                  </a:ext>
                </a:extLst>
              </p:cNvPr>
              <p:cNvSpPr/>
              <p:nvPr/>
            </p:nvSpPr>
            <p:spPr>
              <a:xfrm>
                <a:off x="306000" y="705960"/>
                <a:ext cx="177840" cy="433800"/>
              </a:xfrm>
              <a:custGeom>
                <a:avLst/>
                <a:gdLst/>
                <a:ahLst/>
                <a:cxnLst/>
                <a:rect l="l" t="t" r="r" b="b"/>
                <a:pathLst>
                  <a:path w="494" h="1205" extrusionOk="0">
                    <a:moveTo>
                      <a:pt x="494" y="958"/>
                    </a:moveTo>
                    <a:lnTo>
                      <a:pt x="494" y="958"/>
                    </a:lnTo>
                    <a:cubicBezTo>
                      <a:pt x="494" y="1097"/>
                      <a:pt x="386" y="1205"/>
                      <a:pt x="248" y="1205"/>
                    </a:cubicBezTo>
                    <a:lnTo>
                      <a:pt x="248" y="1205"/>
                    </a:lnTo>
                    <a:cubicBezTo>
                      <a:pt x="109" y="1205"/>
                      <a:pt x="0" y="1097"/>
                      <a:pt x="0" y="958"/>
                    </a:cubicBezTo>
                    <a:cubicBezTo>
                      <a:pt x="0" y="247"/>
                      <a:pt x="0" y="247"/>
                      <a:pt x="0" y="247"/>
                    </a:cubicBezTo>
                    <a:cubicBezTo>
                      <a:pt x="0" y="108"/>
                      <a:pt x="109" y="0"/>
                      <a:pt x="248" y="0"/>
                    </a:cubicBezTo>
                    <a:lnTo>
                      <a:pt x="248" y="0"/>
                    </a:lnTo>
                    <a:cubicBezTo>
                      <a:pt x="386" y="0"/>
                      <a:pt x="494" y="108"/>
                      <a:pt x="494" y="247"/>
                    </a:cubicBezTo>
                    <a:lnTo>
                      <a:pt x="494" y="958"/>
                    </a:lnTo>
                    <a:close/>
                  </a:path>
                </a:pathLst>
              </a:custGeom>
              <a:solidFill>
                <a:srgbClr val="FFFFFF"/>
              </a:solidFill>
              <a:ln>
                <a:noFill/>
              </a:ln>
            </p:spPr>
            <p:txBody>
              <a:bodyPr spcFirstLastPara="1" wrap="square" lIns="90000" tIns="45000" rIns="90000" bIns="45000" anchor="ctr" anchorCtr="1">
                <a:noAutofit/>
              </a:bodyPr>
              <a:lstStyle/>
              <a:p>
                <a:endParaRPr lang="en-GB" noProof="0"/>
              </a:p>
            </p:txBody>
          </p:sp>
          <p:sp>
            <p:nvSpPr>
              <p:cNvPr id="33" name="Google Shape;739;p43">
                <a:extLst>
                  <a:ext uri="{FF2B5EF4-FFF2-40B4-BE49-F238E27FC236}">
                    <a16:creationId xmlns:a16="http://schemas.microsoft.com/office/drawing/2014/main" id="{04376AF8-77EA-737E-0259-7619E890205B}"/>
                  </a:ext>
                </a:extLst>
              </p:cNvPr>
              <p:cNvSpPr/>
              <p:nvPr/>
            </p:nvSpPr>
            <p:spPr>
              <a:xfrm>
                <a:off x="255960" y="1311840"/>
                <a:ext cx="278280" cy="66600"/>
              </a:xfrm>
              <a:custGeom>
                <a:avLst/>
                <a:gdLst/>
                <a:ahLst/>
                <a:cxnLst/>
                <a:rect l="l" t="t" r="r" b="b"/>
                <a:pathLst>
                  <a:path w="773" h="185" extrusionOk="0">
                    <a:moveTo>
                      <a:pt x="0" y="93"/>
                    </a:moveTo>
                    <a:lnTo>
                      <a:pt x="0" y="93"/>
                    </a:lnTo>
                    <a:cubicBezTo>
                      <a:pt x="0" y="139"/>
                      <a:pt x="170" y="185"/>
                      <a:pt x="387" y="185"/>
                    </a:cubicBezTo>
                    <a:cubicBezTo>
                      <a:pt x="604" y="185"/>
                      <a:pt x="773" y="139"/>
                      <a:pt x="773" y="93"/>
                    </a:cubicBezTo>
                    <a:cubicBezTo>
                      <a:pt x="773" y="47"/>
                      <a:pt x="604" y="0"/>
                      <a:pt x="387" y="0"/>
                    </a:cubicBezTo>
                    <a:cubicBezTo>
                      <a:pt x="170" y="0"/>
                      <a:pt x="0" y="47"/>
                      <a:pt x="0" y="93"/>
                    </a:cubicBezTo>
                    <a:close/>
                  </a:path>
                </a:pathLst>
              </a:custGeom>
              <a:solidFill>
                <a:srgbClr val="FFFFFF"/>
              </a:solidFill>
              <a:ln>
                <a:solidFill>
                  <a:srgbClr val="61987C"/>
                </a:solidFill>
              </a:ln>
            </p:spPr>
            <p:txBody>
              <a:bodyPr spcFirstLastPara="1" wrap="square" lIns="90000" tIns="21600" rIns="90000" bIns="21600" anchor="ctr" anchorCtr="1">
                <a:noAutofit/>
              </a:bodyPr>
              <a:lstStyle/>
              <a:p>
                <a:endParaRPr lang="en-GB" noProof="0"/>
              </a:p>
            </p:txBody>
          </p:sp>
          <p:sp>
            <p:nvSpPr>
              <p:cNvPr id="34" name="Google Shape;740;p43">
                <a:extLst>
                  <a:ext uri="{FF2B5EF4-FFF2-40B4-BE49-F238E27FC236}">
                    <a16:creationId xmlns:a16="http://schemas.microsoft.com/office/drawing/2014/main" id="{2BCC24BB-62B9-AF1B-F30B-5D536A0C0BC0}"/>
                  </a:ext>
                </a:extLst>
              </p:cNvPr>
              <p:cNvSpPr/>
              <p:nvPr/>
            </p:nvSpPr>
            <p:spPr>
              <a:xfrm>
                <a:off x="183960" y="1100880"/>
                <a:ext cx="422640" cy="77400"/>
              </a:xfrm>
              <a:custGeom>
                <a:avLst/>
                <a:gdLst/>
                <a:ahLst/>
                <a:cxnLst/>
                <a:rect l="l" t="t" r="r" b="b"/>
                <a:pathLst>
                  <a:path w="1174" h="215" extrusionOk="0">
                    <a:moveTo>
                      <a:pt x="1174" y="108"/>
                    </a:moveTo>
                    <a:lnTo>
                      <a:pt x="1174" y="108"/>
                    </a:lnTo>
                    <a:cubicBezTo>
                      <a:pt x="1174" y="169"/>
                      <a:pt x="1127" y="215"/>
                      <a:pt x="1081" y="215"/>
                    </a:cubicBezTo>
                    <a:cubicBezTo>
                      <a:pt x="92" y="215"/>
                      <a:pt x="92" y="215"/>
                      <a:pt x="92" y="215"/>
                    </a:cubicBezTo>
                    <a:cubicBezTo>
                      <a:pt x="46" y="215"/>
                      <a:pt x="0" y="169"/>
                      <a:pt x="0" y="108"/>
                    </a:cubicBezTo>
                    <a:cubicBezTo>
                      <a:pt x="0" y="92"/>
                      <a:pt x="0" y="92"/>
                      <a:pt x="0" y="77"/>
                    </a:cubicBezTo>
                    <a:cubicBezTo>
                      <a:pt x="14" y="30"/>
                      <a:pt x="46" y="0"/>
                      <a:pt x="92" y="0"/>
                    </a:cubicBezTo>
                    <a:cubicBezTo>
                      <a:pt x="1081" y="0"/>
                      <a:pt x="1081" y="0"/>
                      <a:pt x="1081" y="0"/>
                    </a:cubicBezTo>
                    <a:cubicBezTo>
                      <a:pt x="1096" y="0"/>
                      <a:pt x="1127" y="15"/>
                      <a:pt x="1143" y="30"/>
                    </a:cubicBezTo>
                    <a:cubicBezTo>
                      <a:pt x="1158" y="46"/>
                      <a:pt x="1174" y="61"/>
                      <a:pt x="1174" y="77"/>
                    </a:cubicBezTo>
                    <a:cubicBezTo>
                      <a:pt x="1174" y="92"/>
                      <a:pt x="1174" y="92"/>
                      <a:pt x="1174" y="108"/>
                    </a:cubicBezTo>
                    <a:close/>
                  </a:path>
                </a:pathLst>
              </a:custGeom>
              <a:solidFill>
                <a:srgbClr val="F5F9F7"/>
              </a:solidFill>
              <a:ln>
                <a:solidFill>
                  <a:srgbClr val="61987C"/>
                </a:solidFill>
              </a:ln>
            </p:spPr>
            <p:txBody>
              <a:bodyPr spcFirstLastPara="1" wrap="square" lIns="90000" tIns="32400" rIns="90000" bIns="32400" anchor="ctr" anchorCtr="1">
                <a:noAutofit/>
              </a:bodyPr>
              <a:lstStyle/>
              <a:p>
                <a:endParaRPr lang="en-GB" noProof="0"/>
              </a:p>
            </p:txBody>
          </p:sp>
          <p:sp>
            <p:nvSpPr>
              <p:cNvPr id="35" name="Google Shape;741;p43">
                <a:extLst>
                  <a:ext uri="{FF2B5EF4-FFF2-40B4-BE49-F238E27FC236}">
                    <a16:creationId xmlns:a16="http://schemas.microsoft.com/office/drawing/2014/main" id="{F4EE2823-E371-2848-0E8E-BD05BE88A51A}"/>
                  </a:ext>
                </a:extLst>
              </p:cNvPr>
              <p:cNvSpPr/>
              <p:nvPr/>
            </p:nvSpPr>
            <p:spPr>
              <a:xfrm>
                <a:off x="183960" y="1178280"/>
                <a:ext cx="422640" cy="78120"/>
              </a:xfrm>
              <a:custGeom>
                <a:avLst/>
                <a:gdLst/>
                <a:ahLst/>
                <a:cxnLst/>
                <a:rect l="l" t="t" r="r" b="b"/>
                <a:pathLst>
                  <a:path w="1174" h="217" extrusionOk="0">
                    <a:moveTo>
                      <a:pt x="1174" y="108"/>
                    </a:moveTo>
                    <a:lnTo>
                      <a:pt x="1174" y="108"/>
                    </a:lnTo>
                    <a:cubicBezTo>
                      <a:pt x="1174" y="171"/>
                      <a:pt x="1127" y="217"/>
                      <a:pt x="1081" y="217"/>
                    </a:cubicBezTo>
                    <a:cubicBezTo>
                      <a:pt x="92" y="217"/>
                      <a:pt x="92" y="217"/>
                      <a:pt x="92" y="217"/>
                    </a:cubicBezTo>
                    <a:cubicBezTo>
                      <a:pt x="46" y="217"/>
                      <a:pt x="0" y="171"/>
                      <a:pt x="0" y="108"/>
                    </a:cubicBezTo>
                    <a:cubicBezTo>
                      <a:pt x="0" y="94"/>
                      <a:pt x="0" y="94"/>
                      <a:pt x="0" y="79"/>
                    </a:cubicBezTo>
                    <a:cubicBezTo>
                      <a:pt x="14" y="31"/>
                      <a:pt x="46" y="0"/>
                      <a:pt x="92" y="0"/>
                    </a:cubicBezTo>
                    <a:cubicBezTo>
                      <a:pt x="1081" y="0"/>
                      <a:pt x="1081" y="0"/>
                      <a:pt x="1081" y="0"/>
                    </a:cubicBezTo>
                    <a:cubicBezTo>
                      <a:pt x="1096" y="0"/>
                      <a:pt x="1127" y="17"/>
                      <a:pt x="1143" y="31"/>
                    </a:cubicBezTo>
                    <a:cubicBezTo>
                      <a:pt x="1158" y="48"/>
                      <a:pt x="1174" y="63"/>
                      <a:pt x="1174" y="79"/>
                    </a:cubicBezTo>
                    <a:cubicBezTo>
                      <a:pt x="1174" y="94"/>
                      <a:pt x="1174" y="94"/>
                      <a:pt x="1174" y="108"/>
                    </a:cubicBezTo>
                    <a:close/>
                  </a:path>
                </a:pathLst>
              </a:custGeom>
              <a:solidFill>
                <a:srgbClr val="F5F9F7"/>
              </a:solidFill>
              <a:ln>
                <a:solidFill>
                  <a:srgbClr val="61987C"/>
                </a:solidFill>
              </a:ln>
            </p:spPr>
            <p:txBody>
              <a:bodyPr spcFirstLastPara="1" wrap="square" lIns="90000" tIns="33100" rIns="90000" bIns="33100" anchor="ctr" anchorCtr="1">
                <a:noAutofit/>
              </a:bodyPr>
              <a:lstStyle/>
              <a:p>
                <a:endParaRPr lang="en-GB" noProof="0"/>
              </a:p>
            </p:txBody>
          </p:sp>
          <p:sp>
            <p:nvSpPr>
              <p:cNvPr id="36" name="Google Shape;742;p43">
                <a:extLst>
                  <a:ext uri="{FF2B5EF4-FFF2-40B4-BE49-F238E27FC236}">
                    <a16:creationId xmlns:a16="http://schemas.microsoft.com/office/drawing/2014/main" id="{FFA72091-55E5-8376-1ADC-DB3C61BFA299}"/>
                  </a:ext>
                </a:extLst>
              </p:cNvPr>
              <p:cNvSpPr/>
              <p:nvPr/>
            </p:nvSpPr>
            <p:spPr>
              <a:xfrm>
                <a:off x="183960" y="1256400"/>
                <a:ext cx="422640" cy="77760"/>
              </a:xfrm>
              <a:custGeom>
                <a:avLst/>
                <a:gdLst/>
                <a:ahLst/>
                <a:cxnLst/>
                <a:rect l="l" t="t" r="r" b="b"/>
                <a:pathLst>
                  <a:path w="1174" h="216" extrusionOk="0">
                    <a:moveTo>
                      <a:pt x="1174" y="108"/>
                    </a:moveTo>
                    <a:lnTo>
                      <a:pt x="1174" y="108"/>
                    </a:lnTo>
                    <a:cubicBezTo>
                      <a:pt x="1174" y="170"/>
                      <a:pt x="1127" y="216"/>
                      <a:pt x="1081" y="216"/>
                    </a:cubicBezTo>
                    <a:cubicBezTo>
                      <a:pt x="92" y="216"/>
                      <a:pt x="92" y="216"/>
                      <a:pt x="92" y="216"/>
                    </a:cubicBezTo>
                    <a:cubicBezTo>
                      <a:pt x="46" y="216"/>
                      <a:pt x="0" y="170"/>
                      <a:pt x="0" y="108"/>
                    </a:cubicBezTo>
                    <a:cubicBezTo>
                      <a:pt x="0" y="93"/>
                      <a:pt x="0" y="93"/>
                      <a:pt x="0" y="77"/>
                    </a:cubicBezTo>
                    <a:cubicBezTo>
                      <a:pt x="14" y="31"/>
                      <a:pt x="46" y="0"/>
                      <a:pt x="92" y="0"/>
                    </a:cubicBezTo>
                    <a:cubicBezTo>
                      <a:pt x="1081" y="0"/>
                      <a:pt x="1081" y="0"/>
                      <a:pt x="1081" y="0"/>
                    </a:cubicBezTo>
                    <a:cubicBezTo>
                      <a:pt x="1096" y="0"/>
                      <a:pt x="1127" y="16"/>
                      <a:pt x="1143" y="31"/>
                    </a:cubicBezTo>
                    <a:cubicBezTo>
                      <a:pt x="1158" y="47"/>
                      <a:pt x="1174" y="62"/>
                      <a:pt x="1174" y="77"/>
                    </a:cubicBezTo>
                    <a:cubicBezTo>
                      <a:pt x="1174" y="93"/>
                      <a:pt x="1174" y="93"/>
                      <a:pt x="1174" y="108"/>
                    </a:cubicBezTo>
                    <a:close/>
                  </a:path>
                </a:pathLst>
              </a:custGeom>
              <a:solidFill>
                <a:srgbClr val="F5F9F7"/>
              </a:solidFill>
              <a:ln>
                <a:solidFill>
                  <a:srgbClr val="61987C"/>
                </a:solidFill>
              </a:ln>
            </p:spPr>
            <p:txBody>
              <a:bodyPr spcFirstLastPara="1" wrap="square" lIns="90000" tIns="32750" rIns="90000" bIns="32750" anchor="ctr" anchorCtr="1">
                <a:noAutofit/>
              </a:bodyPr>
              <a:lstStyle/>
              <a:p>
                <a:endParaRPr lang="en-GB" noProof="0"/>
              </a:p>
            </p:txBody>
          </p:sp>
          <p:sp>
            <p:nvSpPr>
              <p:cNvPr id="37" name="Google Shape;743;p43">
                <a:extLst>
                  <a:ext uri="{FF2B5EF4-FFF2-40B4-BE49-F238E27FC236}">
                    <a16:creationId xmlns:a16="http://schemas.microsoft.com/office/drawing/2014/main" id="{1E725B9D-8DE8-2FEA-66BD-F0BB3CAF7E30}"/>
                  </a:ext>
                </a:extLst>
              </p:cNvPr>
              <p:cNvSpPr/>
              <p:nvPr/>
            </p:nvSpPr>
            <p:spPr>
              <a:xfrm>
                <a:off x="122400" y="333720"/>
                <a:ext cx="545040" cy="767160"/>
              </a:xfrm>
              <a:custGeom>
                <a:avLst/>
                <a:gdLst/>
                <a:ahLst/>
                <a:cxnLst/>
                <a:rect l="l" t="t" r="r" b="b"/>
                <a:pathLst>
                  <a:path w="1514" h="2131" extrusionOk="0">
                    <a:moveTo>
                      <a:pt x="1020" y="2131"/>
                    </a:moveTo>
                    <a:lnTo>
                      <a:pt x="1020" y="2131"/>
                    </a:lnTo>
                    <a:cubicBezTo>
                      <a:pt x="958" y="2131"/>
                      <a:pt x="958" y="2131"/>
                      <a:pt x="958" y="2131"/>
                    </a:cubicBezTo>
                    <a:cubicBezTo>
                      <a:pt x="975" y="1157"/>
                      <a:pt x="975" y="1157"/>
                      <a:pt x="975" y="1157"/>
                    </a:cubicBezTo>
                    <a:cubicBezTo>
                      <a:pt x="1345" y="279"/>
                      <a:pt x="1345" y="279"/>
                      <a:pt x="1345" y="279"/>
                    </a:cubicBezTo>
                    <a:cubicBezTo>
                      <a:pt x="1206" y="279"/>
                      <a:pt x="989" y="231"/>
                      <a:pt x="943" y="185"/>
                    </a:cubicBezTo>
                    <a:cubicBezTo>
                      <a:pt x="927" y="170"/>
                      <a:pt x="912" y="154"/>
                      <a:pt x="912" y="139"/>
                    </a:cubicBezTo>
                    <a:cubicBezTo>
                      <a:pt x="866" y="154"/>
                      <a:pt x="804" y="154"/>
                      <a:pt x="773" y="154"/>
                    </a:cubicBezTo>
                    <a:cubicBezTo>
                      <a:pt x="727" y="154"/>
                      <a:pt x="665" y="154"/>
                      <a:pt x="604" y="139"/>
                    </a:cubicBezTo>
                    <a:cubicBezTo>
                      <a:pt x="604" y="154"/>
                      <a:pt x="587" y="170"/>
                      <a:pt x="573" y="185"/>
                    </a:cubicBezTo>
                    <a:cubicBezTo>
                      <a:pt x="525" y="231"/>
                      <a:pt x="310" y="279"/>
                      <a:pt x="171" y="279"/>
                    </a:cubicBezTo>
                    <a:cubicBezTo>
                      <a:pt x="556" y="1157"/>
                      <a:pt x="556" y="1157"/>
                      <a:pt x="556" y="1157"/>
                    </a:cubicBezTo>
                    <a:cubicBezTo>
                      <a:pt x="556" y="2131"/>
                      <a:pt x="556" y="2131"/>
                      <a:pt x="556" y="2131"/>
                    </a:cubicBezTo>
                    <a:cubicBezTo>
                      <a:pt x="495" y="2131"/>
                      <a:pt x="495" y="2131"/>
                      <a:pt x="495" y="2131"/>
                    </a:cubicBezTo>
                    <a:cubicBezTo>
                      <a:pt x="495" y="1173"/>
                      <a:pt x="495" y="1173"/>
                      <a:pt x="495" y="1173"/>
                    </a:cubicBezTo>
                    <a:cubicBezTo>
                      <a:pt x="108" y="279"/>
                      <a:pt x="108" y="279"/>
                      <a:pt x="108" y="279"/>
                    </a:cubicBezTo>
                    <a:cubicBezTo>
                      <a:pt x="77" y="279"/>
                      <a:pt x="62" y="262"/>
                      <a:pt x="48" y="262"/>
                    </a:cubicBezTo>
                    <a:cubicBezTo>
                      <a:pt x="16" y="247"/>
                      <a:pt x="0" y="216"/>
                      <a:pt x="0" y="201"/>
                    </a:cubicBezTo>
                    <a:cubicBezTo>
                      <a:pt x="16" y="185"/>
                      <a:pt x="16" y="139"/>
                      <a:pt x="48" y="139"/>
                    </a:cubicBezTo>
                    <a:cubicBezTo>
                      <a:pt x="77" y="123"/>
                      <a:pt x="108" y="170"/>
                      <a:pt x="125" y="185"/>
                    </a:cubicBezTo>
                    <a:cubicBezTo>
                      <a:pt x="140" y="231"/>
                      <a:pt x="140" y="231"/>
                      <a:pt x="140" y="231"/>
                    </a:cubicBezTo>
                    <a:cubicBezTo>
                      <a:pt x="279" y="231"/>
                      <a:pt x="495" y="185"/>
                      <a:pt x="541" y="139"/>
                    </a:cubicBezTo>
                    <a:lnTo>
                      <a:pt x="556" y="123"/>
                    </a:lnTo>
                    <a:cubicBezTo>
                      <a:pt x="525" y="108"/>
                      <a:pt x="495" y="93"/>
                      <a:pt x="495" y="77"/>
                    </a:cubicBezTo>
                    <a:cubicBezTo>
                      <a:pt x="479" y="62"/>
                      <a:pt x="495" y="46"/>
                      <a:pt x="510" y="31"/>
                    </a:cubicBezTo>
                    <a:cubicBezTo>
                      <a:pt x="525" y="0"/>
                      <a:pt x="556" y="0"/>
                      <a:pt x="573" y="0"/>
                    </a:cubicBezTo>
                    <a:cubicBezTo>
                      <a:pt x="604" y="0"/>
                      <a:pt x="619" y="31"/>
                      <a:pt x="619" y="62"/>
                    </a:cubicBezTo>
                    <a:cubicBezTo>
                      <a:pt x="619" y="62"/>
                      <a:pt x="619" y="77"/>
                      <a:pt x="619" y="93"/>
                    </a:cubicBezTo>
                    <a:cubicBezTo>
                      <a:pt x="665" y="93"/>
                      <a:pt x="711" y="108"/>
                      <a:pt x="773" y="108"/>
                    </a:cubicBezTo>
                    <a:cubicBezTo>
                      <a:pt x="819" y="108"/>
                      <a:pt x="850" y="93"/>
                      <a:pt x="896" y="93"/>
                    </a:cubicBezTo>
                    <a:cubicBezTo>
                      <a:pt x="896" y="77"/>
                      <a:pt x="896" y="62"/>
                      <a:pt x="896" y="62"/>
                    </a:cubicBezTo>
                    <a:cubicBezTo>
                      <a:pt x="896" y="31"/>
                      <a:pt x="912" y="0"/>
                      <a:pt x="943" y="0"/>
                    </a:cubicBezTo>
                    <a:cubicBezTo>
                      <a:pt x="958" y="0"/>
                      <a:pt x="989" y="0"/>
                      <a:pt x="1004" y="31"/>
                    </a:cubicBezTo>
                    <a:cubicBezTo>
                      <a:pt x="1035" y="46"/>
                      <a:pt x="1020" y="62"/>
                      <a:pt x="1020" y="77"/>
                    </a:cubicBezTo>
                    <a:cubicBezTo>
                      <a:pt x="1020" y="93"/>
                      <a:pt x="989" y="108"/>
                      <a:pt x="958" y="123"/>
                    </a:cubicBezTo>
                    <a:lnTo>
                      <a:pt x="975" y="139"/>
                    </a:lnTo>
                    <a:cubicBezTo>
                      <a:pt x="1020" y="185"/>
                      <a:pt x="1237" y="231"/>
                      <a:pt x="1375" y="231"/>
                    </a:cubicBezTo>
                    <a:cubicBezTo>
                      <a:pt x="1391" y="185"/>
                      <a:pt x="1391" y="185"/>
                      <a:pt x="1391" y="185"/>
                    </a:cubicBezTo>
                    <a:cubicBezTo>
                      <a:pt x="1406" y="170"/>
                      <a:pt x="1437" y="123"/>
                      <a:pt x="1468" y="139"/>
                    </a:cubicBezTo>
                    <a:cubicBezTo>
                      <a:pt x="1500" y="139"/>
                      <a:pt x="1500" y="185"/>
                      <a:pt x="1514" y="201"/>
                    </a:cubicBezTo>
                    <a:cubicBezTo>
                      <a:pt x="1514" y="216"/>
                      <a:pt x="1500" y="247"/>
                      <a:pt x="1468" y="262"/>
                    </a:cubicBezTo>
                    <a:cubicBezTo>
                      <a:pt x="1452" y="262"/>
                      <a:pt x="1437" y="279"/>
                      <a:pt x="1406" y="279"/>
                    </a:cubicBezTo>
                    <a:cubicBezTo>
                      <a:pt x="1020" y="1173"/>
                      <a:pt x="1020" y="1173"/>
                      <a:pt x="1020" y="1173"/>
                    </a:cubicBezTo>
                    <a:lnTo>
                      <a:pt x="1020" y="2131"/>
                    </a:lnTo>
                    <a:moveTo>
                      <a:pt x="1452" y="185"/>
                    </a:moveTo>
                    <a:lnTo>
                      <a:pt x="1452" y="185"/>
                    </a:lnTo>
                    <a:cubicBezTo>
                      <a:pt x="1452" y="201"/>
                      <a:pt x="1437" y="201"/>
                      <a:pt x="1437" y="216"/>
                    </a:cubicBezTo>
                    <a:cubicBezTo>
                      <a:pt x="1452" y="216"/>
                      <a:pt x="1452" y="201"/>
                      <a:pt x="1452" y="201"/>
                    </a:cubicBezTo>
                    <a:lnTo>
                      <a:pt x="1452" y="185"/>
                    </a:lnTo>
                    <a:moveTo>
                      <a:pt x="62" y="185"/>
                    </a:moveTo>
                    <a:lnTo>
                      <a:pt x="62" y="185"/>
                    </a:lnTo>
                    <a:cubicBezTo>
                      <a:pt x="62" y="201"/>
                      <a:pt x="62" y="201"/>
                      <a:pt x="62" y="201"/>
                    </a:cubicBezTo>
                    <a:cubicBezTo>
                      <a:pt x="62" y="201"/>
                      <a:pt x="62" y="216"/>
                      <a:pt x="77" y="216"/>
                    </a:cubicBezTo>
                    <a:lnTo>
                      <a:pt x="77" y="216"/>
                    </a:lnTo>
                    <a:cubicBezTo>
                      <a:pt x="77" y="201"/>
                      <a:pt x="62" y="201"/>
                      <a:pt x="62" y="185"/>
                    </a:cubicBezTo>
                    <a:moveTo>
                      <a:pt x="958" y="46"/>
                    </a:moveTo>
                    <a:lnTo>
                      <a:pt x="958" y="46"/>
                    </a:lnTo>
                    <a:lnTo>
                      <a:pt x="958" y="46"/>
                    </a:lnTo>
                    <a:lnTo>
                      <a:pt x="943" y="62"/>
                    </a:lnTo>
                    <a:cubicBezTo>
                      <a:pt x="943" y="77"/>
                      <a:pt x="943" y="77"/>
                      <a:pt x="943" y="77"/>
                    </a:cubicBezTo>
                    <a:cubicBezTo>
                      <a:pt x="958" y="62"/>
                      <a:pt x="958" y="62"/>
                      <a:pt x="975" y="62"/>
                    </a:cubicBezTo>
                    <a:cubicBezTo>
                      <a:pt x="958" y="62"/>
                      <a:pt x="958" y="46"/>
                      <a:pt x="958" y="46"/>
                    </a:cubicBezTo>
                    <a:moveTo>
                      <a:pt x="541" y="62"/>
                    </a:moveTo>
                    <a:lnTo>
                      <a:pt x="541" y="62"/>
                    </a:lnTo>
                    <a:cubicBezTo>
                      <a:pt x="556" y="62"/>
                      <a:pt x="556" y="62"/>
                      <a:pt x="573" y="77"/>
                    </a:cubicBezTo>
                    <a:lnTo>
                      <a:pt x="573" y="62"/>
                    </a:lnTo>
                    <a:lnTo>
                      <a:pt x="556" y="46"/>
                    </a:lnTo>
                    <a:lnTo>
                      <a:pt x="541" y="62"/>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sp>
            <p:nvSpPr>
              <p:cNvPr id="38" name="Google Shape;744;p43">
                <a:extLst>
                  <a:ext uri="{FF2B5EF4-FFF2-40B4-BE49-F238E27FC236}">
                    <a16:creationId xmlns:a16="http://schemas.microsoft.com/office/drawing/2014/main" id="{FC774089-863B-5A3E-C364-21F0F579408B}"/>
                  </a:ext>
                </a:extLst>
              </p:cNvPr>
              <p:cNvSpPr/>
              <p:nvPr/>
            </p:nvSpPr>
            <p:spPr>
              <a:xfrm>
                <a:off x="333720" y="378000"/>
                <a:ext cx="50400" cy="194760"/>
              </a:xfrm>
              <a:custGeom>
                <a:avLst/>
                <a:gdLst/>
                <a:ahLst/>
                <a:cxnLst/>
                <a:rect l="l" t="t" r="r" b="b"/>
                <a:pathLst>
                  <a:path w="140" h="541" extrusionOk="0">
                    <a:moveTo>
                      <a:pt x="78" y="541"/>
                    </a:moveTo>
                    <a:lnTo>
                      <a:pt x="0" y="16"/>
                    </a:lnTo>
                    <a:lnTo>
                      <a:pt x="46" y="0"/>
                    </a:lnTo>
                    <a:lnTo>
                      <a:pt x="140" y="541"/>
                    </a:lnTo>
                    <a:lnTo>
                      <a:pt x="78" y="541"/>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sp>
            <p:nvSpPr>
              <p:cNvPr id="39" name="Google Shape;745;p43">
                <a:extLst>
                  <a:ext uri="{FF2B5EF4-FFF2-40B4-BE49-F238E27FC236}">
                    <a16:creationId xmlns:a16="http://schemas.microsoft.com/office/drawing/2014/main" id="{7BA3B23B-D5E9-121B-359D-049A99B14254}"/>
                  </a:ext>
                </a:extLst>
              </p:cNvPr>
              <p:cNvSpPr/>
              <p:nvPr/>
            </p:nvSpPr>
            <p:spPr>
              <a:xfrm>
                <a:off x="406440" y="378000"/>
                <a:ext cx="49680" cy="194760"/>
              </a:xfrm>
              <a:custGeom>
                <a:avLst/>
                <a:gdLst/>
                <a:ahLst/>
                <a:cxnLst/>
                <a:rect l="l" t="t" r="r" b="b"/>
                <a:pathLst>
                  <a:path w="138" h="541" extrusionOk="0">
                    <a:moveTo>
                      <a:pt x="61" y="541"/>
                    </a:moveTo>
                    <a:lnTo>
                      <a:pt x="0" y="541"/>
                    </a:lnTo>
                    <a:lnTo>
                      <a:pt x="92" y="0"/>
                    </a:lnTo>
                    <a:lnTo>
                      <a:pt x="138" y="16"/>
                    </a:lnTo>
                    <a:lnTo>
                      <a:pt x="61" y="541"/>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sp>
            <p:nvSpPr>
              <p:cNvPr id="40" name="Google Shape;746;p43">
                <a:extLst>
                  <a:ext uri="{FF2B5EF4-FFF2-40B4-BE49-F238E27FC236}">
                    <a16:creationId xmlns:a16="http://schemas.microsoft.com/office/drawing/2014/main" id="{41766DFA-3ABF-41B4-F509-5975D36433CF}"/>
                  </a:ext>
                </a:extLst>
              </p:cNvPr>
              <p:cNvSpPr/>
              <p:nvPr/>
            </p:nvSpPr>
            <p:spPr>
              <a:xfrm>
                <a:off x="333720" y="550440"/>
                <a:ext cx="122400" cy="38880"/>
              </a:xfrm>
              <a:custGeom>
                <a:avLst/>
                <a:gdLst/>
                <a:ahLst/>
                <a:cxnLst/>
                <a:rect l="l" t="t" r="r" b="b"/>
                <a:pathLst>
                  <a:path w="340" h="108" extrusionOk="0">
                    <a:moveTo>
                      <a:pt x="340" y="47"/>
                    </a:moveTo>
                    <a:lnTo>
                      <a:pt x="340" y="47"/>
                    </a:lnTo>
                    <a:cubicBezTo>
                      <a:pt x="340" y="77"/>
                      <a:pt x="309" y="108"/>
                      <a:pt x="279" y="108"/>
                    </a:cubicBezTo>
                    <a:cubicBezTo>
                      <a:pt x="63" y="108"/>
                      <a:pt x="63" y="108"/>
                      <a:pt x="63" y="108"/>
                    </a:cubicBezTo>
                    <a:cubicBezTo>
                      <a:pt x="32" y="108"/>
                      <a:pt x="0" y="77"/>
                      <a:pt x="0" y="47"/>
                    </a:cubicBezTo>
                    <a:lnTo>
                      <a:pt x="0" y="47"/>
                    </a:lnTo>
                    <a:cubicBezTo>
                      <a:pt x="0" y="31"/>
                      <a:pt x="32" y="0"/>
                      <a:pt x="63" y="0"/>
                    </a:cubicBezTo>
                    <a:cubicBezTo>
                      <a:pt x="279" y="0"/>
                      <a:pt x="279" y="0"/>
                      <a:pt x="279" y="0"/>
                    </a:cubicBezTo>
                    <a:cubicBezTo>
                      <a:pt x="309" y="0"/>
                      <a:pt x="340" y="31"/>
                      <a:pt x="340" y="47"/>
                    </a:cubicBezTo>
                    <a:close/>
                  </a:path>
                </a:pathLst>
              </a:custGeom>
              <a:solidFill>
                <a:srgbClr val="F5F3EF"/>
              </a:solidFill>
              <a:ln>
                <a:noFill/>
              </a:ln>
            </p:spPr>
            <p:txBody>
              <a:bodyPr spcFirstLastPara="1" wrap="square" lIns="90000" tIns="0" rIns="90000" bIns="0" anchor="ctr" anchorCtr="1">
                <a:noAutofit/>
              </a:bodyPr>
              <a:lstStyle/>
              <a:p>
                <a:endParaRPr lang="en-GB" noProof="0"/>
              </a:p>
            </p:txBody>
          </p:sp>
          <p:sp>
            <p:nvSpPr>
              <p:cNvPr id="41" name="Google Shape;747;p43">
                <a:extLst>
                  <a:ext uri="{FF2B5EF4-FFF2-40B4-BE49-F238E27FC236}">
                    <a16:creationId xmlns:a16="http://schemas.microsoft.com/office/drawing/2014/main" id="{1EA61581-DD9F-DFC4-5200-B790C16767E6}"/>
                  </a:ext>
                </a:extLst>
              </p:cNvPr>
              <p:cNvSpPr/>
              <p:nvPr/>
            </p:nvSpPr>
            <p:spPr>
              <a:xfrm>
                <a:off x="367560" y="550440"/>
                <a:ext cx="55440" cy="272520"/>
              </a:xfrm>
              <a:custGeom>
                <a:avLst/>
                <a:gdLst/>
                <a:ahLst/>
                <a:cxnLst/>
                <a:rect l="l" t="t" r="r" b="b"/>
                <a:pathLst>
                  <a:path w="154" h="757" extrusionOk="0">
                    <a:moveTo>
                      <a:pt x="154" y="648"/>
                    </a:moveTo>
                    <a:lnTo>
                      <a:pt x="154" y="648"/>
                    </a:lnTo>
                    <a:cubicBezTo>
                      <a:pt x="154" y="711"/>
                      <a:pt x="123" y="757"/>
                      <a:pt x="77" y="757"/>
                    </a:cubicBezTo>
                    <a:lnTo>
                      <a:pt x="77" y="757"/>
                    </a:lnTo>
                    <a:cubicBezTo>
                      <a:pt x="30" y="757"/>
                      <a:pt x="0" y="711"/>
                      <a:pt x="0" y="648"/>
                    </a:cubicBezTo>
                    <a:cubicBezTo>
                      <a:pt x="0" y="124"/>
                      <a:pt x="0" y="124"/>
                      <a:pt x="0" y="124"/>
                    </a:cubicBezTo>
                    <a:cubicBezTo>
                      <a:pt x="0" y="47"/>
                      <a:pt x="30" y="0"/>
                      <a:pt x="77" y="0"/>
                    </a:cubicBezTo>
                    <a:lnTo>
                      <a:pt x="77" y="0"/>
                    </a:lnTo>
                    <a:cubicBezTo>
                      <a:pt x="123" y="0"/>
                      <a:pt x="154" y="47"/>
                      <a:pt x="154" y="124"/>
                    </a:cubicBezTo>
                    <a:lnTo>
                      <a:pt x="154" y="648"/>
                    </a:lnTo>
                    <a:close/>
                  </a:path>
                </a:pathLst>
              </a:custGeom>
              <a:solidFill>
                <a:srgbClr val="FFFFFF"/>
              </a:solidFill>
              <a:ln>
                <a:noFill/>
              </a:ln>
            </p:spPr>
            <p:txBody>
              <a:bodyPr spcFirstLastPara="1" wrap="square" lIns="90000" tIns="45000" rIns="90000" bIns="45000" anchor="ctr" anchorCtr="1">
                <a:noAutofit/>
              </a:bodyPr>
              <a:lstStyle/>
              <a:p>
                <a:endParaRPr lang="en-GB" noProof="0"/>
              </a:p>
            </p:txBody>
          </p:sp>
          <p:sp>
            <p:nvSpPr>
              <p:cNvPr id="42" name="Google Shape;748;p43">
                <a:extLst>
                  <a:ext uri="{FF2B5EF4-FFF2-40B4-BE49-F238E27FC236}">
                    <a16:creationId xmlns:a16="http://schemas.microsoft.com/office/drawing/2014/main" id="{1678C8FD-B730-DD80-04C5-15F9838B27BD}"/>
                  </a:ext>
                </a:extLst>
              </p:cNvPr>
              <p:cNvSpPr/>
              <p:nvPr/>
            </p:nvSpPr>
            <p:spPr>
              <a:xfrm>
                <a:off x="367560" y="806400"/>
                <a:ext cx="60840" cy="294480"/>
              </a:xfrm>
              <a:custGeom>
                <a:avLst/>
                <a:gdLst/>
                <a:ahLst/>
                <a:cxnLst/>
                <a:rect l="l" t="t" r="r" b="b"/>
                <a:pathLst>
                  <a:path w="169" h="818" extrusionOk="0">
                    <a:moveTo>
                      <a:pt x="169" y="818"/>
                    </a:moveTo>
                    <a:lnTo>
                      <a:pt x="169" y="818"/>
                    </a:lnTo>
                    <a:cubicBezTo>
                      <a:pt x="169" y="92"/>
                      <a:pt x="169" y="92"/>
                      <a:pt x="169" y="92"/>
                    </a:cubicBezTo>
                    <a:cubicBezTo>
                      <a:pt x="169" y="46"/>
                      <a:pt x="138" y="0"/>
                      <a:pt x="77" y="0"/>
                    </a:cubicBezTo>
                    <a:cubicBezTo>
                      <a:pt x="30" y="0"/>
                      <a:pt x="0" y="46"/>
                      <a:pt x="0" y="92"/>
                    </a:cubicBezTo>
                    <a:cubicBezTo>
                      <a:pt x="0" y="818"/>
                      <a:pt x="0" y="818"/>
                      <a:pt x="0" y="818"/>
                    </a:cubicBezTo>
                    <a:lnTo>
                      <a:pt x="169" y="818"/>
                    </a:lnTo>
                    <a:close/>
                  </a:path>
                </a:pathLst>
              </a:custGeom>
              <a:solidFill>
                <a:srgbClr val="8ABBA3"/>
              </a:solidFill>
              <a:ln>
                <a:noFill/>
              </a:ln>
            </p:spPr>
            <p:txBody>
              <a:bodyPr spcFirstLastPara="1" wrap="square" lIns="90000" tIns="45000" rIns="90000" bIns="45000" anchor="ctr" anchorCtr="1">
                <a:noAutofit/>
              </a:bodyPr>
              <a:lstStyle/>
              <a:p>
                <a:endParaRPr lang="en-GB" noProof="0"/>
              </a:p>
            </p:txBody>
          </p:sp>
        </p:grpSp>
      </p:grpSp>
      <p:pic>
        <p:nvPicPr>
          <p:cNvPr id="58" name="Grafik 57" descr="Ein Bild, das Muster, Pixel enthält.&#10;&#10;Beschreibung automatisch generiert.">
            <a:extLst>
              <a:ext uri="{FF2B5EF4-FFF2-40B4-BE49-F238E27FC236}">
                <a16:creationId xmlns:a16="http://schemas.microsoft.com/office/drawing/2014/main" id="{62C18430-BD35-A71B-3762-69994DA97C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2133" y="3939172"/>
            <a:ext cx="936094" cy="936094"/>
          </a:xfrm>
          <a:prstGeom prst="rect">
            <a:avLst/>
          </a:prstGeom>
        </p:spPr>
      </p:pic>
      <p:sp>
        <p:nvSpPr>
          <p:cNvPr id="60" name="Textfeld 59">
            <a:extLst>
              <a:ext uri="{FF2B5EF4-FFF2-40B4-BE49-F238E27FC236}">
                <a16:creationId xmlns:a16="http://schemas.microsoft.com/office/drawing/2014/main" id="{5930F443-FFC5-C51B-BDAB-462F6990B0C0}"/>
              </a:ext>
            </a:extLst>
          </p:cNvPr>
          <p:cNvSpPr txBox="1"/>
          <p:nvPr/>
        </p:nvSpPr>
        <p:spPr>
          <a:xfrm>
            <a:off x="7842600" y="3538647"/>
            <a:ext cx="1274201" cy="369332"/>
          </a:xfrm>
          <a:prstGeom prst="rect">
            <a:avLst/>
          </a:prstGeom>
          <a:noFill/>
        </p:spPr>
        <p:txBody>
          <a:bodyPr wrap="square">
            <a:spAutoFit/>
          </a:bodyPr>
          <a:lstStyle/>
          <a:p>
            <a:pPr algn="ctr"/>
            <a:r>
              <a:rPr lang="en-US" sz="900">
                <a:solidFill>
                  <a:schemeClr val="tx1"/>
                </a:solidFill>
                <a:latin typeface="Sofia Sans" panose="020B0604020202020204" charset="0"/>
              </a:rPr>
              <a:t>Video: </a:t>
            </a:r>
          </a:p>
          <a:p>
            <a:pPr algn="ctr"/>
            <a:r>
              <a:rPr lang="en-US" sz="900">
                <a:solidFill>
                  <a:schemeClr val="tx1"/>
                </a:solidFill>
                <a:latin typeface="Sofia Sans" panose="020B0604020202020204" charset="0"/>
              </a:rPr>
              <a:t>Design- </a:t>
            </a:r>
            <a:r>
              <a:rPr lang="en-US" sz="900" err="1">
                <a:solidFill>
                  <a:schemeClr val="tx1"/>
                </a:solidFill>
                <a:latin typeface="Sofia Sans" panose="020B0604020202020204" charset="0"/>
              </a:rPr>
              <a:t>Abwägungen</a:t>
            </a:r>
            <a:endParaRPr lang="en-US" sz="900">
              <a:solidFill>
                <a:schemeClr val="tx1"/>
              </a:solidFill>
              <a:latin typeface="Sofia Sans" panose="020B0604020202020204" charset="0"/>
            </a:endParaRPr>
          </a:p>
        </p:txBody>
      </p:sp>
      <p:sp>
        <p:nvSpPr>
          <p:cNvPr id="61" name="Pfeil: nach rechts 60">
            <a:extLst>
              <a:ext uri="{FF2B5EF4-FFF2-40B4-BE49-F238E27FC236}">
                <a16:creationId xmlns:a16="http://schemas.microsoft.com/office/drawing/2014/main" id="{AE661FF7-5CDD-E8A3-BF27-13C75E5431FE}"/>
              </a:ext>
            </a:extLst>
          </p:cNvPr>
          <p:cNvSpPr/>
          <p:nvPr/>
        </p:nvSpPr>
        <p:spPr>
          <a:xfrm>
            <a:off x="7686891" y="4251834"/>
            <a:ext cx="226102" cy="225638"/>
          </a:xfrm>
          <a:prstGeom prst="rightArrow">
            <a:avLst/>
          </a:prstGeom>
          <a:solidFill>
            <a:srgbClr val="5E957A"/>
          </a:solidFill>
          <a:ln>
            <a:solidFill>
              <a:srgbClr val="5E95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uppieren 1">
            <a:extLst>
              <a:ext uri="{FF2B5EF4-FFF2-40B4-BE49-F238E27FC236}">
                <a16:creationId xmlns:a16="http://schemas.microsoft.com/office/drawing/2014/main" id="{B80CE155-3D13-2639-8634-44100D55FE34}"/>
              </a:ext>
            </a:extLst>
          </p:cNvPr>
          <p:cNvGrpSpPr/>
          <p:nvPr/>
        </p:nvGrpSpPr>
        <p:grpSpPr>
          <a:xfrm>
            <a:off x="8971221" y="0"/>
            <a:ext cx="982865" cy="655243"/>
            <a:chOff x="8971221" y="0"/>
            <a:chExt cx="982865" cy="655243"/>
          </a:xfrm>
        </p:grpSpPr>
        <p:sp>
          <p:nvSpPr>
            <p:cNvPr id="6" name="Rechteck 5">
              <a:extLst>
                <a:ext uri="{FF2B5EF4-FFF2-40B4-BE49-F238E27FC236}">
                  <a16:creationId xmlns:a16="http://schemas.microsoft.com/office/drawing/2014/main" id="{FA704694-4B67-4D3E-34A5-A889ED96552F}"/>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descr="Ein Bild, das Grafiken, Schrift, Logo, Kreis enthält.&#10;&#10;KI-generierte Inhalte können fehlerhaft sein.">
              <a:extLst>
                <a:ext uri="{FF2B5EF4-FFF2-40B4-BE49-F238E27FC236}">
                  <a16:creationId xmlns:a16="http://schemas.microsoft.com/office/drawing/2014/main" id="{EDE3625F-B5AB-7A28-77DB-7405709E1DA4}"/>
                </a:ext>
              </a:extLst>
            </p:cNvPr>
            <p:cNvPicPr>
              <a:picLocks noChangeAspect="1"/>
            </p:cNvPicPr>
            <p:nvPr/>
          </p:nvPicPr>
          <p:blipFill>
            <a:blip r:embed="rId6"/>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221160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6703C-FD2C-C9A4-E617-5E994CBAA2E9}"/>
            </a:ext>
          </a:extLst>
        </p:cNvPr>
        <p:cNvGrpSpPr/>
        <p:nvPr/>
      </p:nvGrpSpPr>
      <p:grpSpPr>
        <a:xfrm>
          <a:off x="0" y="0"/>
          <a:ext cx="0" cy="0"/>
          <a:chOff x="0" y="0"/>
          <a:chExt cx="0" cy="0"/>
        </a:xfrm>
      </p:grpSpPr>
      <p:sp>
        <p:nvSpPr>
          <p:cNvPr id="10" name="Google Shape;362;p27">
            <a:extLst>
              <a:ext uri="{FF2B5EF4-FFF2-40B4-BE49-F238E27FC236}">
                <a16:creationId xmlns:a16="http://schemas.microsoft.com/office/drawing/2014/main" id="{07B7D146-CE9A-D360-5D2D-FBBFB214374C}"/>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de-DE" noProof="0" dirty="0"/>
              <a:t>Der Wake-Effekt (Windpark-Effekt)</a:t>
            </a:r>
          </a:p>
        </p:txBody>
      </p:sp>
      <p:pic>
        <p:nvPicPr>
          <p:cNvPr id="19" name="Grafik 18" descr="Windkraftanlagen Silhouette">
            <a:extLst>
              <a:ext uri="{FF2B5EF4-FFF2-40B4-BE49-F238E27FC236}">
                <a16:creationId xmlns:a16="http://schemas.microsoft.com/office/drawing/2014/main" id="{5E027241-A9D8-6976-73B5-40EE05F512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7309" y="200301"/>
            <a:ext cx="591871" cy="591871"/>
          </a:xfrm>
          <a:prstGeom prst="rect">
            <a:avLst/>
          </a:prstGeom>
        </p:spPr>
      </p:pic>
      <p:sp>
        <p:nvSpPr>
          <p:cNvPr id="11" name="Textfeld 10">
            <a:extLst>
              <a:ext uri="{FF2B5EF4-FFF2-40B4-BE49-F238E27FC236}">
                <a16:creationId xmlns:a16="http://schemas.microsoft.com/office/drawing/2014/main" id="{4AF7D8A4-BCA6-25BD-0713-48CDB378E3ED}"/>
              </a:ext>
            </a:extLst>
          </p:cNvPr>
          <p:cNvSpPr txBox="1"/>
          <p:nvPr/>
        </p:nvSpPr>
        <p:spPr>
          <a:xfrm>
            <a:off x="825053" y="1348588"/>
            <a:ext cx="5098227" cy="2677656"/>
          </a:xfrm>
          <a:prstGeom prst="rect">
            <a:avLst/>
          </a:prstGeom>
          <a:noFill/>
        </p:spPr>
        <p:txBody>
          <a:bodyPr wrap="square">
            <a:spAutoFit/>
          </a:bodyPr>
          <a:lstStyle/>
          <a:p>
            <a:r>
              <a:rPr lang="de-DE" b="1" dirty="0">
                <a:latin typeface="Sofia Sans" panose="020B0604020202020204" charset="0"/>
              </a:rPr>
              <a:t>Der Wake-Effekt beschreibt, was passiert, wenn mehrere Windräder hintereinander im Wind stehen.</a:t>
            </a:r>
            <a:br>
              <a:rPr lang="de-DE" b="1" dirty="0">
                <a:latin typeface="Sofia Sans" panose="020B0604020202020204" charset="0"/>
              </a:rPr>
            </a:br>
            <a:endParaRPr lang="de-DE" b="1" dirty="0">
              <a:latin typeface="Sofia Sans" panose="020B0604020202020204" charset="0"/>
            </a:endParaRPr>
          </a:p>
          <a:p>
            <a:pPr marL="285750" indent="-285750">
              <a:buClr>
                <a:schemeClr val="bg1">
                  <a:lumMod val="75000"/>
                </a:schemeClr>
              </a:buClr>
              <a:buFont typeface="Arial" panose="020B0604020202020204" pitchFamily="34" charset="0"/>
              <a:buChar char="•"/>
            </a:pPr>
            <a:r>
              <a:rPr lang="de-DE" dirty="0">
                <a:latin typeface="Sofia Sans" panose="020B0604020202020204" charset="0"/>
              </a:rPr>
              <a:t>Ein Windrad entzieht dem Wind kinetische Energie.</a:t>
            </a:r>
          </a:p>
          <a:p>
            <a:pPr marL="285750" indent="-285750">
              <a:buClr>
                <a:schemeClr val="bg1">
                  <a:lumMod val="75000"/>
                </a:schemeClr>
              </a:buClr>
              <a:buFont typeface="Arial" panose="020B0604020202020204" pitchFamily="34" charset="0"/>
              <a:buChar char="•"/>
            </a:pPr>
            <a:r>
              <a:rPr lang="de-DE" dirty="0">
                <a:latin typeface="Sofia Sans" panose="020B0604020202020204" charset="0"/>
              </a:rPr>
              <a:t>Hinter dem Windrad ist der Wind langsamer und stärker verwirbelt.</a:t>
            </a:r>
          </a:p>
          <a:p>
            <a:pPr marL="285750" indent="-285750">
              <a:buClr>
                <a:schemeClr val="bg1">
                  <a:lumMod val="75000"/>
                </a:schemeClr>
              </a:buClr>
              <a:buFont typeface="Arial" panose="020B0604020202020204" pitchFamily="34" charset="0"/>
              <a:buChar char="•"/>
            </a:pPr>
            <a:r>
              <a:rPr lang="de-DE" dirty="0">
                <a:latin typeface="Sofia Sans" panose="020B0604020202020204" charset="0"/>
              </a:rPr>
              <a:t>Windräder, die im Windschatten stehen, erzeugen daher weniger elektrische Energie.</a:t>
            </a:r>
          </a:p>
          <a:p>
            <a:pPr marL="285750" indent="-285750">
              <a:buClr>
                <a:schemeClr val="bg1">
                  <a:lumMod val="75000"/>
                </a:schemeClr>
              </a:buClr>
              <a:buFont typeface="Arial" panose="020B0604020202020204" pitchFamily="34" charset="0"/>
              <a:buChar char="•"/>
            </a:pPr>
            <a:endParaRPr lang="de-DE" dirty="0">
              <a:latin typeface="Sofia Sans" panose="020B0604020202020204" charset="0"/>
            </a:endParaRPr>
          </a:p>
          <a:p>
            <a:pPr marL="285750" indent="-285750">
              <a:buClr>
                <a:schemeClr val="bg1">
                  <a:lumMod val="75000"/>
                </a:schemeClr>
              </a:buClr>
              <a:buFont typeface="Wingdings" pitchFamily="2" charset="2"/>
              <a:buChar char="Ø"/>
            </a:pPr>
            <a:r>
              <a:rPr lang="de-DE" dirty="0">
                <a:latin typeface="Sofia Sans" panose="020B0604020202020204" charset="0"/>
                <a:sym typeface="Wingdings" pitchFamily="2" charset="2"/>
              </a:rPr>
              <a:t>Der Abstand und die Anordnung von Windrädern in Windparks ist daher entscheidend.</a:t>
            </a:r>
            <a:endParaRPr lang="de-DE" dirty="0">
              <a:latin typeface="Sofia Sans" panose="020B0604020202020204" charset="0"/>
            </a:endParaRPr>
          </a:p>
          <a:p>
            <a:pPr marL="285750" indent="-285750">
              <a:buFont typeface="Arial" panose="020B0604020202020204" pitchFamily="34" charset="0"/>
              <a:buChar char="•"/>
            </a:pPr>
            <a:endParaRPr lang="de-DE" sz="1400" noProof="0" dirty="0">
              <a:latin typeface="Sofia Sans" panose="020B0604020202020204" charset="0"/>
            </a:endParaRPr>
          </a:p>
        </p:txBody>
      </p:sp>
      <p:sp>
        <p:nvSpPr>
          <p:cNvPr id="9" name="Textfeld 8">
            <a:extLst>
              <a:ext uri="{FF2B5EF4-FFF2-40B4-BE49-F238E27FC236}">
                <a16:creationId xmlns:a16="http://schemas.microsoft.com/office/drawing/2014/main" id="{2BCCD7D8-D43F-EC5E-252F-944D3B07C0E9}"/>
              </a:ext>
            </a:extLst>
          </p:cNvPr>
          <p:cNvSpPr txBox="1"/>
          <p:nvPr/>
        </p:nvSpPr>
        <p:spPr>
          <a:xfrm>
            <a:off x="825053" y="4212997"/>
            <a:ext cx="603294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dirty="0">
              <a:latin typeface="Sofia Sans" panose="020B0604020202020204" charset="0"/>
            </a:endParaRPr>
          </a:p>
          <a:p>
            <a:r>
              <a:rPr lang="de-DE" dirty="0">
                <a:latin typeface="Sofia Sans" panose="020B0604020202020204" charset="0"/>
              </a:rPr>
              <a:t>Untersucht den Einfluss von Windschatten auf die Leistung von Windrädern.</a:t>
            </a:r>
          </a:p>
          <a:p>
            <a:r>
              <a:rPr lang="de-DE" dirty="0">
                <a:latin typeface="Sofia Sans" panose="020B0604020202020204" charset="0"/>
              </a:rPr>
              <a:t>Öffnet euer Arbeitsbuch auf den Seiten 69-70.</a:t>
            </a:r>
          </a:p>
        </p:txBody>
      </p:sp>
      <p:grpSp>
        <p:nvGrpSpPr>
          <p:cNvPr id="7" name="Gruppieren 6">
            <a:extLst>
              <a:ext uri="{FF2B5EF4-FFF2-40B4-BE49-F238E27FC236}">
                <a16:creationId xmlns:a16="http://schemas.microsoft.com/office/drawing/2014/main" id="{9FC71AB7-A53B-6255-97FD-7136CF7E84F0}"/>
              </a:ext>
            </a:extLst>
          </p:cNvPr>
          <p:cNvGrpSpPr/>
          <p:nvPr/>
        </p:nvGrpSpPr>
        <p:grpSpPr>
          <a:xfrm>
            <a:off x="825053" y="3903481"/>
            <a:ext cx="1797174" cy="468000"/>
            <a:chOff x="742827" y="2430465"/>
            <a:chExt cx="1797174" cy="468000"/>
          </a:xfrm>
        </p:grpSpPr>
        <p:sp>
          <p:nvSpPr>
            <p:cNvPr id="12" name="Ellipse 11">
              <a:extLst>
                <a:ext uri="{FF2B5EF4-FFF2-40B4-BE49-F238E27FC236}">
                  <a16:creationId xmlns:a16="http://schemas.microsoft.com/office/drawing/2014/main" id="{8C1C6AC3-9FA7-E9E1-BCB7-0847F9DD05D0}"/>
                </a:ext>
              </a:extLst>
            </p:cNvPr>
            <p:cNvSpPr>
              <a:spLocks noChangeAspect="1"/>
            </p:cNvSpPr>
            <p:nvPr/>
          </p:nvSpPr>
          <p:spPr>
            <a:xfrm>
              <a:off x="742827" y="2430465"/>
              <a:ext cx="468000" cy="468000"/>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15544"/>
                </a:solidFill>
                <a:effectLst/>
                <a:uLnTx/>
                <a:uFillTx/>
                <a:latin typeface="Arial"/>
                <a:ea typeface="+mn-ea"/>
                <a:cs typeface="+mn-cs"/>
              </a:endParaRPr>
            </a:p>
          </p:txBody>
        </p:sp>
        <p:pic>
          <p:nvPicPr>
            <p:cNvPr id="13" name="Grafik 12" descr="Lupe mit einfarbiger Füllung">
              <a:extLst>
                <a:ext uri="{FF2B5EF4-FFF2-40B4-BE49-F238E27FC236}">
                  <a16:creationId xmlns:a16="http://schemas.microsoft.com/office/drawing/2014/main" id="{4361AB16-4FB4-0604-0076-FC4E818001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5053" y="2513065"/>
              <a:ext cx="324000" cy="324000"/>
            </a:xfrm>
            <a:prstGeom prst="rect">
              <a:avLst/>
            </a:prstGeom>
          </p:spPr>
        </p:pic>
        <p:sp>
          <p:nvSpPr>
            <p:cNvPr id="14" name="Untertitel 5">
              <a:extLst>
                <a:ext uri="{FF2B5EF4-FFF2-40B4-BE49-F238E27FC236}">
                  <a16:creationId xmlns:a16="http://schemas.microsoft.com/office/drawing/2014/main" id="{3BBD1889-1FA3-4475-2411-BA0B0549378C}"/>
                </a:ext>
              </a:extLst>
            </p:cNvPr>
            <p:cNvSpPr txBox="1">
              <a:spLocks/>
            </p:cNvSpPr>
            <p:nvPr/>
          </p:nvSpPr>
          <p:spPr>
            <a:xfrm>
              <a:off x="1093187" y="2465744"/>
              <a:ext cx="1446814" cy="418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450" noProof="0" dirty="0"/>
                <a:t>Experiment</a:t>
              </a:r>
            </a:p>
          </p:txBody>
        </p:sp>
      </p:grpSp>
      <p:pic>
        <p:nvPicPr>
          <p:cNvPr id="22" name="Grafik 21" descr="Ein Bild, das Gerät, Generator, draußen, Windmühle enthält.&#10;&#10;KI-generierte Inhalte können fehlerhaft sein.">
            <a:extLst>
              <a:ext uri="{FF2B5EF4-FFF2-40B4-BE49-F238E27FC236}">
                <a16:creationId xmlns:a16="http://schemas.microsoft.com/office/drawing/2014/main" id="{54C64EEC-8A5E-567D-79B5-951248B284CF}"/>
              </a:ext>
            </a:extLst>
          </p:cNvPr>
          <p:cNvPicPr>
            <a:picLocks noChangeAspect="1"/>
          </p:cNvPicPr>
          <p:nvPr/>
        </p:nvPicPr>
        <p:blipFill>
          <a:blip r:embed="rId8"/>
          <a:stretch>
            <a:fillRect/>
          </a:stretch>
        </p:blipFill>
        <p:spPr>
          <a:xfrm>
            <a:off x="6029196" y="1629895"/>
            <a:ext cx="2829984" cy="1883709"/>
          </a:xfrm>
          <a:prstGeom prst="rect">
            <a:avLst/>
          </a:prstGeom>
        </p:spPr>
      </p:pic>
    </p:spTree>
    <p:extLst>
      <p:ext uri="{BB962C8B-B14F-4D97-AF65-F5344CB8AC3E}">
        <p14:creationId xmlns:p14="http://schemas.microsoft.com/office/powerpoint/2010/main" val="11648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extLst>
    <p:ext uri="{6950BFC3-D8DA-4A85-94F7-54DA5524770B}">
      <p188:commentRel xmlns:p188="http://schemas.microsoft.com/office/powerpoint/2018/8/main" r:id="rId3"/>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D24FF4-5754-3128-6F4A-F20BDF26B40C}"/>
              </a:ext>
            </a:extLst>
          </p:cNvPr>
          <p:cNvSpPr>
            <a:spLocks noGrp="1"/>
          </p:cNvSpPr>
          <p:nvPr>
            <p:ph type="title"/>
          </p:nvPr>
        </p:nvSpPr>
        <p:spPr/>
        <p:txBody>
          <a:bodyPr/>
          <a:lstStyle/>
          <a:p>
            <a:r>
              <a:rPr lang="de-DE" noProof="1"/>
              <a:t>Diskussion: Jetzt seid ihr dran!</a:t>
            </a:r>
            <a:br>
              <a:rPr lang="de-DE" noProof="1"/>
            </a:br>
            <a:endParaRPr lang="de-DE" noProof="1"/>
          </a:p>
        </p:txBody>
      </p:sp>
      <p:sp>
        <p:nvSpPr>
          <p:cNvPr id="4" name="Subtitle 3">
            <a:extLst>
              <a:ext uri="{FF2B5EF4-FFF2-40B4-BE49-F238E27FC236}">
                <a16:creationId xmlns:a16="http://schemas.microsoft.com/office/drawing/2014/main" id="{9B123004-F34F-1F2A-C1F8-7D7DE310B2BD}"/>
              </a:ext>
            </a:extLst>
          </p:cNvPr>
          <p:cNvSpPr>
            <a:spLocks noGrp="1"/>
          </p:cNvSpPr>
          <p:nvPr>
            <p:ph type="subTitle" idx="1"/>
          </p:nvPr>
        </p:nvSpPr>
        <p:spPr>
          <a:xfrm>
            <a:off x="600114" y="2459189"/>
            <a:ext cx="8137470" cy="2300228"/>
          </a:xfrm>
        </p:spPr>
        <p:txBody>
          <a:bodyPr/>
          <a:lstStyle/>
          <a:p>
            <a:endParaRPr lang="de-DE" noProof="1"/>
          </a:p>
          <a:p>
            <a:pPr>
              <a:lnSpc>
                <a:spcPct val="114999"/>
              </a:lnSpc>
              <a:buFont typeface="Arial" panose="020B0604020202020204" pitchFamily="34" charset="0"/>
              <a:buChar char="•"/>
            </a:pPr>
            <a:r>
              <a:rPr lang="de-DE" b="1" noProof="1"/>
              <a:t>Ablauf</a:t>
            </a:r>
            <a:r>
              <a:rPr lang="de-DE" noProof="1"/>
              <a:t>: Die Klasse wird in 3-4 Gruppen eingeteilt. Jede Gruppe konzentriert betrachtet die Frage aus einer Perspektive (z.B. Technik, Umwelt, Wirtschaft, Alltag).</a:t>
            </a:r>
          </a:p>
          <a:p>
            <a:pPr>
              <a:lnSpc>
                <a:spcPct val="114999"/>
              </a:lnSpc>
            </a:pPr>
            <a:endParaRPr lang="de-DE" noProof="1"/>
          </a:p>
          <a:p>
            <a:pPr>
              <a:lnSpc>
                <a:spcPct val="114999"/>
              </a:lnSpc>
              <a:buFont typeface="Arial" panose="020B0604020202020204" pitchFamily="34" charset="0"/>
              <a:buChar char="•"/>
            </a:pPr>
            <a:r>
              <a:rPr lang="de-DE" b="1" noProof="1"/>
              <a:t>Activity Rules:</a:t>
            </a:r>
          </a:p>
          <a:p>
            <a:pPr lvl="1" algn="just">
              <a:lnSpc>
                <a:spcPct val="114999"/>
              </a:lnSpc>
              <a:buFont typeface="Wingdings" panose="05000000000000000000" pitchFamily="2" charset="2"/>
              <a:buChar char="Ø"/>
            </a:pPr>
            <a:r>
              <a:rPr lang="de-DE" noProof="1"/>
              <a:t>15 Minuten Vorbereitung in der Gruppe</a:t>
            </a:r>
          </a:p>
          <a:p>
            <a:pPr lvl="1" algn="just">
              <a:lnSpc>
                <a:spcPct val="114999"/>
              </a:lnSpc>
              <a:buFont typeface="Wingdings" panose="05000000000000000000" pitchFamily="2" charset="2"/>
              <a:buChar char="Ø"/>
            </a:pPr>
            <a:r>
              <a:rPr lang="de-DE" noProof="1"/>
              <a:t>2 Minuten Präsentation pro Gruppe</a:t>
            </a:r>
          </a:p>
          <a:p>
            <a:pPr lvl="1" algn="just">
              <a:lnSpc>
                <a:spcPct val="114999"/>
              </a:lnSpc>
              <a:buFont typeface="Wingdings" panose="05000000000000000000" pitchFamily="2" charset="2"/>
              <a:buChar char="Ø"/>
            </a:pPr>
            <a:r>
              <a:rPr lang="de-DE" noProof="1"/>
              <a:t>Danach Diskussion im Plenum </a:t>
            </a:r>
          </a:p>
          <a:p>
            <a:pPr lvl="1" algn="just">
              <a:lnSpc>
                <a:spcPct val="114999"/>
              </a:lnSpc>
              <a:buFont typeface="Wingdings" panose="05000000000000000000" pitchFamily="2" charset="2"/>
              <a:buChar char="Ø"/>
            </a:pPr>
            <a:r>
              <a:rPr lang="de-DE" noProof="1"/>
              <a:t>Gemeinsames Fazit: </a:t>
            </a:r>
            <a:r>
              <a:rPr lang="de-DE" b="1" noProof="1"/>
              <a:t>Ist Windenergie verlässlich?</a:t>
            </a:r>
          </a:p>
          <a:p>
            <a:pPr>
              <a:lnSpc>
                <a:spcPct val="114999"/>
              </a:lnSpc>
              <a:buClr>
                <a:srgbClr val="A15315"/>
              </a:buClr>
            </a:pPr>
            <a:endParaRPr lang="de-DE" noProof="1"/>
          </a:p>
          <a:p>
            <a:pPr>
              <a:lnSpc>
                <a:spcPct val="114999"/>
              </a:lnSpc>
              <a:buClr>
                <a:srgbClr val="A15315"/>
              </a:buClr>
            </a:pPr>
            <a:endParaRPr lang="de-DE" noProof="1"/>
          </a:p>
          <a:p>
            <a:pPr>
              <a:lnSpc>
                <a:spcPct val="114999"/>
              </a:lnSpc>
              <a:buClr>
                <a:srgbClr val="A15315"/>
              </a:buClr>
            </a:pPr>
            <a:endParaRPr lang="de-DE" noProof="1"/>
          </a:p>
        </p:txBody>
      </p:sp>
      <p:pic>
        <p:nvPicPr>
          <p:cNvPr id="6" name="Grafik 8" descr="Frau Silhouette">
            <a:extLst>
              <a:ext uri="{FF2B5EF4-FFF2-40B4-BE49-F238E27FC236}">
                <a16:creationId xmlns:a16="http://schemas.microsoft.com/office/drawing/2014/main" id="{070BB8AA-DF19-9759-1BB0-F180916A96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8110" y="3917832"/>
            <a:ext cx="464696" cy="464696"/>
          </a:xfrm>
          <a:prstGeom prst="rect">
            <a:avLst/>
          </a:prstGeom>
        </p:spPr>
      </p:pic>
      <p:pic>
        <p:nvPicPr>
          <p:cNvPr id="14" name="Grafik 12" descr="Frau Silhouette">
            <a:extLst>
              <a:ext uri="{FF2B5EF4-FFF2-40B4-BE49-F238E27FC236}">
                <a16:creationId xmlns:a16="http://schemas.microsoft.com/office/drawing/2014/main" id="{5424E9F1-57DE-58AF-3618-68E922570B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1975" y="3922456"/>
            <a:ext cx="464696" cy="464696"/>
          </a:xfrm>
          <a:prstGeom prst="rect">
            <a:avLst/>
          </a:prstGeom>
        </p:spPr>
      </p:pic>
      <p:pic>
        <p:nvPicPr>
          <p:cNvPr id="16" name="Grafik 13" descr="Frau Silhouette">
            <a:extLst>
              <a:ext uri="{FF2B5EF4-FFF2-40B4-BE49-F238E27FC236}">
                <a16:creationId xmlns:a16="http://schemas.microsoft.com/office/drawing/2014/main" id="{36B0A6A2-0791-F3C2-F764-DF1636F91F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9080" y="3922455"/>
            <a:ext cx="464696" cy="464696"/>
          </a:xfrm>
          <a:prstGeom prst="rect">
            <a:avLst/>
          </a:prstGeom>
        </p:spPr>
      </p:pic>
      <p:pic>
        <p:nvPicPr>
          <p:cNvPr id="20" name="Grafik 15" descr="Frau Silhouette">
            <a:extLst>
              <a:ext uri="{FF2B5EF4-FFF2-40B4-BE49-F238E27FC236}">
                <a16:creationId xmlns:a16="http://schemas.microsoft.com/office/drawing/2014/main" id="{60E54165-C819-2D63-5C54-85F16AC499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8031" y="3917831"/>
            <a:ext cx="464696" cy="464696"/>
          </a:xfrm>
          <a:prstGeom prst="rect">
            <a:avLst/>
          </a:prstGeom>
        </p:spPr>
      </p:pic>
      <p:pic>
        <p:nvPicPr>
          <p:cNvPr id="22" name="Grafik 16" descr="Frau Silhouette">
            <a:extLst>
              <a:ext uri="{FF2B5EF4-FFF2-40B4-BE49-F238E27FC236}">
                <a16:creationId xmlns:a16="http://schemas.microsoft.com/office/drawing/2014/main" id="{86C529AE-0612-5545-CFFB-9C0F5AE92E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2888" y="3922455"/>
            <a:ext cx="464696" cy="464696"/>
          </a:xfrm>
          <a:prstGeom prst="rect">
            <a:avLst/>
          </a:prstGeom>
        </p:spPr>
      </p:pic>
      <p:pic>
        <p:nvPicPr>
          <p:cNvPr id="24" name="Grafik 17" descr="Frau Silhouette">
            <a:extLst>
              <a:ext uri="{FF2B5EF4-FFF2-40B4-BE49-F238E27FC236}">
                <a16:creationId xmlns:a16="http://schemas.microsoft.com/office/drawing/2014/main" id="{C4468CF2-7647-3562-AF7B-6DFEF49A32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21235" y="3932485"/>
            <a:ext cx="464696" cy="464696"/>
          </a:xfrm>
          <a:prstGeom prst="rect">
            <a:avLst/>
          </a:prstGeom>
        </p:spPr>
      </p:pic>
      <p:sp>
        <p:nvSpPr>
          <p:cNvPr id="27" name="Title 2">
            <a:extLst>
              <a:ext uri="{FF2B5EF4-FFF2-40B4-BE49-F238E27FC236}">
                <a16:creationId xmlns:a16="http://schemas.microsoft.com/office/drawing/2014/main" id="{521267FD-FB0B-36B6-F2B1-622C9814748B}"/>
              </a:ext>
            </a:extLst>
          </p:cNvPr>
          <p:cNvSpPr txBox="1">
            <a:spLocks/>
          </p:cNvSpPr>
          <p:nvPr/>
        </p:nvSpPr>
        <p:spPr>
          <a:xfrm>
            <a:off x="711759" y="1054583"/>
            <a:ext cx="5698634" cy="57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de-DE" sz="1400" noProof="1">
                <a:latin typeface="Sofia Sans" panose="020B0604020202020204" charset="0"/>
              </a:rPr>
              <a:t>Stellt euch vor, Windkraft soll in Zukunft einen Großteil des Stroms in Deutschland liefern: </a:t>
            </a:r>
            <a:br>
              <a:rPr lang="de-DE" sz="1400" noProof="1">
                <a:latin typeface="Sofia Sans" panose="020B0604020202020204" charset="0"/>
              </a:rPr>
            </a:br>
            <a:r>
              <a:rPr lang="de-DE" sz="1400" noProof="1">
                <a:latin typeface="Sofia Sans" panose="020B0604020202020204" charset="0"/>
              </a:rPr>
              <a:t>Ist Wind eine verlässliche Energiequelle?</a:t>
            </a:r>
          </a:p>
          <a:p>
            <a:endParaRPr lang="de-DE" sz="1400" noProof="1">
              <a:latin typeface="Sofia Sans" panose="020B0604020202020204" charset="0"/>
            </a:endParaRPr>
          </a:p>
          <a:p>
            <a:r>
              <a:rPr lang="de-DE" sz="1400" b="0" noProof="1">
                <a:latin typeface="Sofia Sans" panose="020B0604020202020204" charset="0"/>
              </a:rPr>
              <a:t>Welche Probleme entstehen, wenn der Wind nicht weht?</a:t>
            </a:r>
          </a:p>
          <a:p>
            <a:r>
              <a:rPr lang="de-DE" sz="1400" b="0" noProof="1">
                <a:latin typeface="Sofia Sans" panose="020B0604020202020204" charset="0"/>
              </a:rPr>
              <a:t>Was bedeutet </a:t>
            </a:r>
            <a:r>
              <a:rPr lang="de-DE" sz="1400" noProof="1">
                <a:latin typeface="Sofia Sans" panose="020B0604020202020204" charset="0"/>
              </a:rPr>
              <a:t>Fluktuation</a:t>
            </a:r>
            <a:r>
              <a:rPr lang="de-DE" sz="1400" b="0" noProof="1">
                <a:latin typeface="Sofia Sans" panose="020B0604020202020204" charset="0"/>
              </a:rPr>
              <a:t> bei Windenergie?</a:t>
            </a:r>
          </a:p>
          <a:p>
            <a:r>
              <a:rPr lang="de-DE" sz="1400" b="0" noProof="1">
                <a:latin typeface="Sofia Sans" panose="020B0604020202020204" charset="0"/>
              </a:rPr>
              <a:t>Welche Lösungen gibt es (z.B. Kombination mit anderen Technologien)?</a:t>
            </a:r>
          </a:p>
        </p:txBody>
      </p:sp>
      <p:pic>
        <p:nvPicPr>
          <p:cNvPr id="28" name="Grafik 15" descr="Frau Silhouette">
            <a:extLst>
              <a:ext uri="{FF2B5EF4-FFF2-40B4-BE49-F238E27FC236}">
                <a16:creationId xmlns:a16="http://schemas.microsoft.com/office/drawing/2014/main" id="{EB64F4AF-4663-49CE-39EE-D86A8AAD96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8732" y="3917831"/>
            <a:ext cx="464696" cy="464696"/>
          </a:xfrm>
          <a:prstGeom prst="rect">
            <a:avLst/>
          </a:prstGeom>
        </p:spPr>
      </p:pic>
      <p:pic>
        <p:nvPicPr>
          <p:cNvPr id="8" name="Grafik 7">
            <a:extLst>
              <a:ext uri="{FF2B5EF4-FFF2-40B4-BE49-F238E27FC236}">
                <a16:creationId xmlns:a16="http://schemas.microsoft.com/office/drawing/2014/main" id="{E3628BFF-2DD5-9227-2B92-AA07CEE00C5E}"/>
              </a:ext>
            </a:extLst>
          </p:cNvPr>
          <p:cNvPicPr>
            <a:picLocks noChangeAspect="1"/>
          </p:cNvPicPr>
          <p:nvPr/>
        </p:nvPicPr>
        <p:blipFill>
          <a:blip r:embed="rId7"/>
          <a:stretch>
            <a:fillRect/>
          </a:stretch>
        </p:blipFill>
        <p:spPr>
          <a:xfrm>
            <a:off x="6643340" y="657175"/>
            <a:ext cx="2159667" cy="1439778"/>
          </a:xfrm>
          <a:prstGeom prst="rect">
            <a:avLst/>
          </a:prstGeom>
        </p:spPr>
      </p:pic>
    </p:spTree>
    <p:extLst>
      <p:ext uri="{BB962C8B-B14F-4D97-AF65-F5344CB8AC3E}">
        <p14:creationId xmlns:p14="http://schemas.microsoft.com/office/powerpoint/2010/main" val="11711633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de-DE" noProof="1"/>
              <a:t>Wind als Energiequelle</a:t>
            </a:r>
          </a:p>
        </p:txBody>
      </p:sp>
      <p:sp>
        <p:nvSpPr>
          <p:cNvPr id="3" name="Untertitel 2">
            <a:extLst>
              <a:ext uri="{FF2B5EF4-FFF2-40B4-BE49-F238E27FC236}">
                <a16:creationId xmlns:a16="http://schemas.microsoft.com/office/drawing/2014/main" id="{4DB29354-71CE-47F3-2A54-A719951B0EA2}"/>
              </a:ext>
            </a:extLst>
          </p:cNvPr>
          <p:cNvSpPr>
            <a:spLocks noGrp="1"/>
          </p:cNvSpPr>
          <p:nvPr>
            <p:ph type="subTitle" idx="1"/>
          </p:nvPr>
        </p:nvSpPr>
        <p:spPr>
          <a:xfrm>
            <a:off x="1468582" y="1717457"/>
            <a:ext cx="6555631" cy="537255"/>
          </a:xfrm>
        </p:spPr>
        <p:txBody>
          <a:bodyPr/>
          <a:lstStyle/>
          <a:p>
            <a:pPr>
              <a:buClr>
                <a:schemeClr val="tx1"/>
              </a:buClr>
              <a:buFont typeface="Arial" panose="020B0604020202020204" pitchFamily="34" charset="0"/>
              <a:buChar char="•"/>
            </a:pPr>
            <a:r>
              <a:rPr lang="de-DE" noProof="1">
                <a:solidFill>
                  <a:schemeClr val="tx1"/>
                </a:solidFill>
              </a:rPr>
              <a:t>Wind entsteht immer wieder neu.</a:t>
            </a:r>
          </a:p>
          <a:p>
            <a:pPr>
              <a:buClr>
                <a:schemeClr val="tx1"/>
              </a:buClr>
              <a:buFont typeface="Arial" panose="020B0604020202020204" pitchFamily="34" charset="0"/>
              <a:buChar char="•"/>
            </a:pPr>
            <a:r>
              <a:rPr lang="de-DE" noProof="1">
                <a:solidFill>
                  <a:schemeClr val="tx1"/>
                </a:solidFill>
              </a:rPr>
              <a:t>Bei der Nutzung entstehen keine schädlichen Emissionen.</a:t>
            </a:r>
          </a:p>
        </p:txBody>
      </p:sp>
      <p:sp>
        <p:nvSpPr>
          <p:cNvPr id="5" name="Untertitel 4">
            <a:extLst>
              <a:ext uri="{FF2B5EF4-FFF2-40B4-BE49-F238E27FC236}">
                <a16:creationId xmlns:a16="http://schemas.microsoft.com/office/drawing/2014/main" id="{8A38793C-3CCA-B5FF-0A25-CA96CA936F0A}"/>
              </a:ext>
            </a:extLst>
          </p:cNvPr>
          <p:cNvSpPr>
            <a:spLocks noGrp="1"/>
          </p:cNvSpPr>
          <p:nvPr>
            <p:ph type="subTitle" idx="2"/>
          </p:nvPr>
        </p:nvSpPr>
        <p:spPr>
          <a:xfrm>
            <a:off x="1468582" y="2942575"/>
            <a:ext cx="7291800" cy="576000"/>
          </a:xfrm>
        </p:spPr>
        <p:txBody>
          <a:bodyPr/>
          <a:lstStyle/>
          <a:p>
            <a:pPr>
              <a:buClr>
                <a:schemeClr val="tx1"/>
              </a:buClr>
              <a:buFont typeface="Arial" panose="020B0604020202020204" pitchFamily="34" charset="0"/>
              <a:buChar char="•"/>
            </a:pPr>
            <a:r>
              <a:rPr lang="de-DE" noProof="1">
                <a:solidFill>
                  <a:schemeClr val="tx1"/>
                </a:solidFill>
              </a:rPr>
              <a:t>Wind gibt es fast überall.</a:t>
            </a:r>
          </a:p>
          <a:p>
            <a:pPr marL="139700" indent="0">
              <a:buClr>
                <a:schemeClr val="tx1"/>
              </a:buClr>
            </a:pPr>
            <a:r>
              <a:rPr lang="de-DE" noProof="1">
                <a:solidFill>
                  <a:schemeClr val="tx1"/>
                </a:solidFill>
                <a:sym typeface="Wingdings" pitchFamily="2" charset="2"/>
              </a:rPr>
              <a:t>   </a:t>
            </a:r>
            <a:r>
              <a:rPr lang="de-DE" noProof="1">
                <a:solidFill>
                  <a:schemeClr val="tx1"/>
                </a:solidFill>
              </a:rPr>
              <a:t>Besonders stark ist er auf freien Flächen, an Küsten und in den Bergen.</a:t>
            </a:r>
          </a:p>
          <a:p>
            <a:endParaRPr lang="de-DE" noProof="1"/>
          </a:p>
        </p:txBody>
      </p:sp>
      <p:sp>
        <p:nvSpPr>
          <p:cNvPr id="7" name="Untertitel 6">
            <a:extLst>
              <a:ext uri="{FF2B5EF4-FFF2-40B4-BE49-F238E27FC236}">
                <a16:creationId xmlns:a16="http://schemas.microsoft.com/office/drawing/2014/main" id="{7BADB68E-794B-25FA-657F-F2FFA0DF5127}"/>
              </a:ext>
            </a:extLst>
          </p:cNvPr>
          <p:cNvSpPr>
            <a:spLocks noGrp="1"/>
          </p:cNvSpPr>
          <p:nvPr>
            <p:ph type="subTitle" idx="3"/>
          </p:nvPr>
        </p:nvSpPr>
        <p:spPr>
          <a:xfrm>
            <a:off x="1468582" y="4161528"/>
            <a:ext cx="7291800" cy="576000"/>
          </a:xfrm>
        </p:spPr>
        <p:txBody>
          <a:bodyPr/>
          <a:lstStyle/>
          <a:p>
            <a:pPr>
              <a:buClr>
                <a:schemeClr val="tx1"/>
              </a:buClr>
              <a:buFont typeface="Arial" panose="020B0604020202020204" pitchFamily="34" charset="0"/>
              <a:buChar char="•"/>
            </a:pPr>
            <a:r>
              <a:rPr lang="de-DE" noProof="1">
                <a:solidFill>
                  <a:schemeClr val="tx1"/>
                </a:solidFill>
              </a:rPr>
              <a:t>Ist eine Anlage einmal gebaut, kostet der Wind nichts.</a:t>
            </a:r>
          </a:p>
          <a:p>
            <a:pPr marL="139700" indent="0">
              <a:buClr>
                <a:schemeClr val="tx1"/>
              </a:buClr>
            </a:pPr>
            <a:r>
              <a:rPr lang="de-DE" noProof="1">
                <a:solidFill>
                  <a:schemeClr val="tx1"/>
                </a:solidFill>
                <a:sym typeface="Wingdings" pitchFamily="2" charset="2"/>
              </a:rPr>
              <a:t>    </a:t>
            </a:r>
            <a:r>
              <a:rPr lang="de-DE" noProof="1">
                <a:solidFill>
                  <a:schemeClr val="tx1"/>
                </a:solidFill>
              </a:rPr>
              <a:t>Es fallen keine Brennstoffkosten an.</a:t>
            </a:r>
          </a:p>
          <a:p>
            <a:pPr>
              <a:lnSpc>
                <a:spcPct val="114999"/>
              </a:lnSpc>
            </a:pPr>
            <a:endParaRPr lang="de-DE" noProof="1">
              <a:solidFill>
                <a:schemeClr val="tx1"/>
              </a:solidFill>
            </a:endParaRPr>
          </a:p>
        </p:txBody>
      </p:sp>
      <p:sp>
        <p:nvSpPr>
          <p:cNvPr id="8" name="Untertitel 7">
            <a:extLst>
              <a:ext uri="{FF2B5EF4-FFF2-40B4-BE49-F238E27FC236}">
                <a16:creationId xmlns:a16="http://schemas.microsoft.com/office/drawing/2014/main" id="{B7D3D281-7612-E68F-51C5-93B1E2CDAED7}"/>
              </a:ext>
            </a:extLst>
          </p:cNvPr>
          <p:cNvSpPr>
            <a:spLocks noGrp="1"/>
          </p:cNvSpPr>
          <p:nvPr>
            <p:ph type="subTitle" idx="4"/>
          </p:nvPr>
        </p:nvSpPr>
        <p:spPr>
          <a:xfrm>
            <a:off x="1419770" y="1323022"/>
            <a:ext cx="7291800" cy="502800"/>
          </a:xfrm>
        </p:spPr>
        <p:txBody>
          <a:bodyPr/>
          <a:lstStyle/>
          <a:p>
            <a:r>
              <a:rPr lang="de-DE" noProof="1">
                <a:solidFill>
                  <a:schemeClr val="tx1"/>
                </a:solidFill>
                <a:latin typeface="Sofia Sans"/>
              </a:rPr>
              <a:t>= erneuerbar und sauber</a:t>
            </a:r>
            <a:endParaRPr lang="de-DE" noProof="1">
              <a:solidFill>
                <a:schemeClr val="tx1"/>
              </a:solidFill>
            </a:endParaRPr>
          </a:p>
        </p:txBody>
      </p:sp>
      <p:sp>
        <p:nvSpPr>
          <p:cNvPr id="9" name="Untertitel 8">
            <a:extLst>
              <a:ext uri="{FF2B5EF4-FFF2-40B4-BE49-F238E27FC236}">
                <a16:creationId xmlns:a16="http://schemas.microsoft.com/office/drawing/2014/main" id="{567C7112-E1CB-37DF-30D3-0E01065F568F}"/>
              </a:ext>
            </a:extLst>
          </p:cNvPr>
          <p:cNvSpPr>
            <a:spLocks noGrp="1"/>
          </p:cNvSpPr>
          <p:nvPr>
            <p:ph type="subTitle" idx="5"/>
          </p:nvPr>
        </p:nvSpPr>
        <p:spPr>
          <a:xfrm>
            <a:off x="1419770" y="2541975"/>
            <a:ext cx="7291800" cy="502800"/>
          </a:xfrm>
        </p:spPr>
        <p:txBody>
          <a:bodyPr/>
          <a:lstStyle/>
          <a:p>
            <a:r>
              <a:rPr lang="de-DE" noProof="1">
                <a:solidFill>
                  <a:schemeClr val="tx1"/>
                </a:solidFill>
                <a:latin typeface="Sofia Sans"/>
              </a:rPr>
              <a:t>= weit verbreitet</a:t>
            </a:r>
            <a:endParaRPr lang="de-DE" noProof="1">
              <a:solidFill>
                <a:schemeClr val="tx1"/>
              </a:solidFill>
            </a:endParaRPr>
          </a:p>
        </p:txBody>
      </p:sp>
      <p:sp>
        <p:nvSpPr>
          <p:cNvPr id="10" name="Untertitel 9">
            <a:extLst>
              <a:ext uri="{FF2B5EF4-FFF2-40B4-BE49-F238E27FC236}">
                <a16:creationId xmlns:a16="http://schemas.microsoft.com/office/drawing/2014/main" id="{3C032C06-DF15-8783-803F-59C5D9C7764E}"/>
              </a:ext>
            </a:extLst>
          </p:cNvPr>
          <p:cNvSpPr>
            <a:spLocks noGrp="1"/>
          </p:cNvSpPr>
          <p:nvPr>
            <p:ph type="subTitle" idx="6"/>
          </p:nvPr>
        </p:nvSpPr>
        <p:spPr>
          <a:xfrm>
            <a:off x="1419770" y="3760928"/>
            <a:ext cx="7291800" cy="502800"/>
          </a:xfrm>
        </p:spPr>
        <p:txBody>
          <a:bodyPr/>
          <a:lstStyle/>
          <a:p>
            <a:r>
              <a:rPr lang="de-DE" noProof="1">
                <a:solidFill>
                  <a:schemeClr val="tx1"/>
                </a:solidFill>
                <a:latin typeface="Sofia Sans"/>
              </a:rPr>
              <a:t>= kostengünstig</a:t>
            </a:r>
          </a:p>
        </p:txBody>
      </p:sp>
      <p:sp>
        <p:nvSpPr>
          <p:cNvPr id="16" name="Freihandform: Form 15">
            <a:extLst>
              <a:ext uri="{FF2B5EF4-FFF2-40B4-BE49-F238E27FC236}">
                <a16:creationId xmlns:a16="http://schemas.microsoft.com/office/drawing/2014/main" id="{5E5879C6-A287-0738-BA67-B958880E179B}"/>
              </a:ext>
            </a:extLst>
          </p:cNvPr>
          <p:cNvSpPr/>
          <p:nvPr/>
        </p:nvSpPr>
        <p:spPr>
          <a:xfrm>
            <a:off x="776302" y="3839514"/>
            <a:ext cx="632147" cy="493369"/>
          </a:xfrm>
          <a:custGeom>
            <a:avLst/>
            <a:gdLst>
              <a:gd name="connsiteX0" fmla="*/ 23425 w 632147"/>
              <a:gd name="connsiteY0" fmla="*/ 303192 h 493369"/>
              <a:gd name="connsiteX1" fmla="*/ 52263 w 632147"/>
              <a:gd name="connsiteY1" fmla="*/ 310207 h 493369"/>
              <a:gd name="connsiteX2" fmla="*/ 63175 w 632147"/>
              <a:gd name="connsiteY2" fmla="*/ 319560 h 493369"/>
              <a:gd name="connsiteX3" fmla="*/ 121631 w 632147"/>
              <a:gd name="connsiteY3" fmla="*/ 399840 h 493369"/>
              <a:gd name="connsiteX4" fmla="*/ 127087 w 632147"/>
              <a:gd name="connsiteY4" fmla="*/ 409193 h 493369"/>
              <a:gd name="connsiteX5" fmla="*/ 138778 w 632147"/>
              <a:gd name="connsiteY5" fmla="*/ 480119 h 493369"/>
              <a:gd name="connsiteX6" fmla="*/ 154366 w 632147"/>
              <a:gd name="connsiteY6" fmla="*/ 493369 h 493369"/>
              <a:gd name="connsiteX7" fmla="*/ 205808 w 632147"/>
              <a:gd name="connsiteY7" fmla="*/ 493369 h 493369"/>
              <a:gd name="connsiteX8" fmla="*/ 221396 w 632147"/>
              <a:gd name="connsiteY8" fmla="*/ 480119 h 493369"/>
              <a:gd name="connsiteX9" fmla="*/ 225293 w 632147"/>
              <a:gd name="connsiteY9" fmla="*/ 455178 h 493369"/>
              <a:gd name="connsiteX10" fmla="*/ 243999 w 632147"/>
              <a:gd name="connsiteY10" fmla="*/ 459075 h 493369"/>
              <a:gd name="connsiteX11" fmla="*/ 250234 w 632147"/>
              <a:gd name="connsiteY11" fmla="*/ 459855 h 493369"/>
              <a:gd name="connsiteX12" fmla="*/ 281411 w 632147"/>
              <a:gd name="connsiteY12" fmla="*/ 462193 h 493369"/>
              <a:gd name="connsiteX13" fmla="*/ 344543 w 632147"/>
              <a:gd name="connsiteY13" fmla="*/ 453619 h 493369"/>
              <a:gd name="connsiteX14" fmla="*/ 349220 w 632147"/>
              <a:gd name="connsiteY14" fmla="*/ 480119 h 493369"/>
              <a:gd name="connsiteX15" fmla="*/ 364808 w 632147"/>
              <a:gd name="connsiteY15" fmla="*/ 493369 h 493369"/>
              <a:gd name="connsiteX16" fmla="*/ 416249 w 632147"/>
              <a:gd name="connsiteY16" fmla="*/ 493369 h 493369"/>
              <a:gd name="connsiteX17" fmla="*/ 431838 w 632147"/>
              <a:gd name="connsiteY17" fmla="*/ 480119 h 493369"/>
              <a:gd name="connsiteX18" fmla="*/ 443529 w 632147"/>
              <a:gd name="connsiteY18" fmla="*/ 409193 h 493369"/>
              <a:gd name="connsiteX19" fmla="*/ 448985 w 632147"/>
              <a:gd name="connsiteY19" fmla="*/ 399840 h 493369"/>
              <a:gd name="connsiteX20" fmla="*/ 456000 w 632147"/>
              <a:gd name="connsiteY20" fmla="*/ 393604 h 493369"/>
              <a:gd name="connsiteX21" fmla="*/ 463014 w 632147"/>
              <a:gd name="connsiteY21" fmla="*/ 387369 h 493369"/>
              <a:gd name="connsiteX22" fmla="*/ 530044 w 632147"/>
              <a:gd name="connsiteY22" fmla="*/ 242398 h 493369"/>
              <a:gd name="connsiteX23" fmla="*/ 525368 w 632147"/>
              <a:gd name="connsiteY23" fmla="*/ 204207 h 493369"/>
              <a:gd name="connsiteX24" fmla="*/ 522250 w 632147"/>
              <a:gd name="connsiteY24" fmla="*/ 194074 h 493369"/>
              <a:gd name="connsiteX25" fmla="*/ 555765 w 632147"/>
              <a:gd name="connsiteY25" fmla="*/ 187839 h 493369"/>
              <a:gd name="connsiteX26" fmla="*/ 545632 w 632147"/>
              <a:gd name="connsiteY26" fmla="*/ 217457 h 493369"/>
              <a:gd name="connsiteX27" fmla="*/ 554985 w 632147"/>
              <a:gd name="connsiteY27" fmla="*/ 250971 h 493369"/>
              <a:gd name="connsiteX28" fmla="*/ 579927 w 632147"/>
              <a:gd name="connsiteY28" fmla="*/ 261104 h 493369"/>
              <a:gd name="connsiteX29" fmla="*/ 607985 w 632147"/>
              <a:gd name="connsiteY29" fmla="*/ 240060 h 493369"/>
              <a:gd name="connsiteX30" fmla="*/ 598633 w 632147"/>
              <a:gd name="connsiteY30" fmla="*/ 191736 h 493369"/>
              <a:gd name="connsiteX31" fmla="*/ 586162 w 632147"/>
              <a:gd name="connsiteY31" fmla="*/ 181604 h 493369"/>
              <a:gd name="connsiteX32" fmla="*/ 623574 w 632147"/>
              <a:gd name="connsiteY32" fmla="*/ 177707 h 493369"/>
              <a:gd name="connsiteX33" fmla="*/ 632147 w 632147"/>
              <a:gd name="connsiteY33" fmla="*/ 170692 h 493369"/>
              <a:gd name="connsiteX34" fmla="*/ 625133 w 632147"/>
              <a:gd name="connsiteY34" fmla="*/ 162118 h 493369"/>
              <a:gd name="connsiteX35" fmla="*/ 625133 w 632147"/>
              <a:gd name="connsiteY35" fmla="*/ 162118 h 493369"/>
              <a:gd name="connsiteX36" fmla="*/ 569015 w 632147"/>
              <a:gd name="connsiteY36" fmla="*/ 173809 h 493369"/>
              <a:gd name="connsiteX37" fmla="*/ 517573 w 632147"/>
              <a:gd name="connsiteY37" fmla="*/ 178486 h 493369"/>
              <a:gd name="connsiteX38" fmla="*/ 516015 w 632147"/>
              <a:gd name="connsiteY38" fmla="*/ 173809 h 493369"/>
              <a:gd name="connsiteX39" fmla="*/ 280631 w 632147"/>
              <a:gd name="connsiteY39" fmla="*/ 24162 h 493369"/>
              <a:gd name="connsiteX40" fmla="*/ 183205 w 632147"/>
              <a:gd name="connsiteY40" fmla="*/ 45985 h 493369"/>
              <a:gd name="connsiteX41" fmla="*/ 87337 w 632147"/>
              <a:gd name="connsiteY41" fmla="*/ 779 h 493369"/>
              <a:gd name="connsiteX42" fmla="*/ 84219 w 632147"/>
              <a:gd name="connsiteY42" fmla="*/ 0 h 493369"/>
              <a:gd name="connsiteX43" fmla="*/ 76425 w 632147"/>
              <a:gd name="connsiteY43" fmla="*/ 7794 h 493369"/>
              <a:gd name="connsiteX44" fmla="*/ 76425 w 632147"/>
              <a:gd name="connsiteY44" fmla="*/ 10132 h 493369"/>
              <a:gd name="connsiteX45" fmla="*/ 107601 w 632147"/>
              <a:gd name="connsiteY45" fmla="*/ 98206 h 493369"/>
              <a:gd name="connsiteX46" fmla="*/ 99807 w 632147"/>
              <a:gd name="connsiteY46" fmla="*/ 106780 h 493369"/>
              <a:gd name="connsiteX47" fmla="*/ 99028 w 632147"/>
              <a:gd name="connsiteY47" fmla="*/ 107559 h 493369"/>
              <a:gd name="connsiteX48" fmla="*/ 62395 w 632147"/>
              <a:gd name="connsiteY48" fmla="*/ 165236 h 493369"/>
              <a:gd name="connsiteX49" fmla="*/ 51483 w 632147"/>
              <a:gd name="connsiteY49" fmla="*/ 174589 h 493369"/>
              <a:gd name="connsiteX50" fmla="*/ 23425 w 632147"/>
              <a:gd name="connsiteY50" fmla="*/ 181604 h 493369"/>
              <a:gd name="connsiteX51" fmla="*/ 42 w 632147"/>
              <a:gd name="connsiteY51" fmla="*/ 212001 h 493369"/>
              <a:gd name="connsiteX52" fmla="*/ 42 w 632147"/>
              <a:gd name="connsiteY52" fmla="*/ 272795 h 493369"/>
              <a:gd name="connsiteX53" fmla="*/ 23425 w 632147"/>
              <a:gd name="connsiteY53" fmla="*/ 303192 h 493369"/>
              <a:gd name="connsiteX54" fmla="*/ 561221 w 632147"/>
              <a:gd name="connsiteY54" fmla="*/ 219016 h 493369"/>
              <a:gd name="connsiteX55" fmla="*/ 572132 w 632147"/>
              <a:gd name="connsiteY55" fmla="*/ 191736 h 493369"/>
              <a:gd name="connsiteX56" fmla="*/ 587721 w 632147"/>
              <a:gd name="connsiteY56" fmla="*/ 203427 h 493369"/>
              <a:gd name="connsiteX57" fmla="*/ 593956 w 632147"/>
              <a:gd name="connsiteY57" fmla="*/ 234604 h 493369"/>
              <a:gd name="connsiteX58" fmla="*/ 579927 w 632147"/>
              <a:gd name="connsiteY58" fmla="*/ 245516 h 493369"/>
              <a:gd name="connsiteX59" fmla="*/ 566676 w 632147"/>
              <a:gd name="connsiteY59" fmla="*/ 240060 h 493369"/>
              <a:gd name="connsiteX60" fmla="*/ 561221 w 632147"/>
              <a:gd name="connsiteY60" fmla="*/ 219016 h 493369"/>
              <a:gd name="connsiteX61" fmla="*/ 15630 w 632147"/>
              <a:gd name="connsiteY61" fmla="*/ 212001 h 493369"/>
              <a:gd name="connsiteX62" fmla="*/ 26542 w 632147"/>
              <a:gd name="connsiteY62" fmla="*/ 197192 h 493369"/>
              <a:gd name="connsiteX63" fmla="*/ 26542 w 632147"/>
              <a:gd name="connsiteY63" fmla="*/ 197192 h 493369"/>
              <a:gd name="connsiteX64" fmla="*/ 26542 w 632147"/>
              <a:gd name="connsiteY64" fmla="*/ 197192 h 493369"/>
              <a:gd name="connsiteX65" fmla="*/ 54601 w 632147"/>
              <a:gd name="connsiteY65" fmla="*/ 190177 h 493369"/>
              <a:gd name="connsiteX66" fmla="*/ 54601 w 632147"/>
              <a:gd name="connsiteY66" fmla="*/ 190177 h 493369"/>
              <a:gd name="connsiteX67" fmla="*/ 54601 w 632147"/>
              <a:gd name="connsiteY67" fmla="*/ 190177 h 493369"/>
              <a:gd name="connsiteX68" fmla="*/ 75645 w 632147"/>
              <a:gd name="connsiteY68" fmla="*/ 171471 h 493369"/>
              <a:gd name="connsiteX69" fmla="*/ 106822 w 632147"/>
              <a:gd name="connsiteY69" fmla="*/ 122368 h 493369"/>
              <a:gd name="connsiteX70" fmla="*/ 106822 w 632147"/>
              <a:gd name="connsiteY70" fmla="*/ 122368 h 493369"/>
              <a:gd name="connsiteX71" fmla="*/ 134101 w 632147"/>
              <a:gd name="connsiteY71" fmla="*/ 96647 h 493369"/>
              <a:gd name="connsiteX72" fmla="*/ 134881 w 632147"/>
              <a:gd name="connsiteY72" fmla="*/ 85736 h 493369"/>
              <a:gd name="connsiteX73" fmla="*/ 123969 w 632147"/>
              <a:gd name="connsiteY73" fmla="*/ 84956 h 493369"/>
              <a:gd name="connsiteX74" fmla="*/ 123969 w 632147"/>
              <a:gd name="connsiteY74" fmla="*/ 84956 h 493369"/>
              <a:gd name="connsiteX75" fmla="*/ 119293 w 632147"/>
              <a:gd name="connsiteY75" fmla="*/ 88853 h 493369"/>
              <a:gd name="connsiteX76" fmla="*/ 96689 w 632147"/>
              <a:gd name="connsiteY76" fmla="*/ 24162 h 493369"/>
              <a:gd name="connsiteX77" fmla="*/ 96689 w 632147"/>
              <a:gd name="connsiteY77" fmla="*/ 24162 h 493369"/>
              <a:gd name="connsiteX78" fmla="*/ 96689 w 632147"/>
              <a:gd name="connsiteY78" fmla="*/ 24162 h 493369"/>
              <a:gd name="connsiteX79" fmla="*/ 175410 w 632147"/>
              <a:gd name="connsiteY79" fmla="*/ 61574 h 493369"/>
              <a:gd name="connsiteX80" fmla="*/ 181646 w 632147"/>
              <a:gd name="connsiteY80" fmla="*/ 64691 h 493369"/>
              <a:gd name="connsiteX81" fmla="*/ 187881 w 632147"/>
              <a:gd name="connsiteY81" fmla="*/ 61574 h 493369"/>
              <a:gd name="connsiteX82" fmla="*/ 280631 w 632147"/>
              <a:gd name="connsiteY82" fmla="*/ 39750 h 493369"/>
              <a:gd name="connsiteX83" fmla="*/ 501206 w 632147"/>
              <a:gd name="connsiteY83" fmla="*/ 180045 h 493369"/>
              <a:gd name="connsiteX84" fmla="*/ 510559 w 632147"/>
              <a:gd name="connsiteY84" fmla="*/ 208883 h 493369"/>
              <a:gd name="connsiteX85" fmla="*/ 514456 w 632147"/>
              <a:gd name="connsiteY85" fmla="*/ 243177 h 493369"/>
              <a:gd name="connsiteX86" fmla="*/ 445088 w 632147"/>
              <a:gd name="connsiteY86" fmla="*/ 382693 h 493369"/>
              <a:gd name="connsiteX87" fmla="*/ 410014 w 632147"/>
              <a:gd name="connsiteY87" fmla="*/ 410751 h 493369"/>
              <a:gd name="connsiteX88" fmla="*/ 408455 w 632147"/>
              <a:gd name="connsiteY88" fmla="*/ 421663 h 493369"/>
              <a:gd name="connsiteX89" fmla="*/ 414691 w 632147"/>
              <a:gd name="connsiteY89" fmla="*/ 424781 h 493369"/>
              <a:gd name="connsiteX90" fmla="*/ 419367 w 632147"/>
              <a:gd name="connsiteY90" fmla="*/ 423222 h 493369"/>
              <a:gd name="connsiteX91" fmla="*/ 425602 w 632147"/>
              <a:gd name="connsiteY91" fmla="*/ 418546 h 493369"/>
              <a:gd name="connsiteX92" fmla="*/ 415470 w 632147"/>
              <a:gd name="connsiteY92" fmla="*/ 477781 h 493369"/>
              <a:gd name="connsiteX93" fmla="*/ 415470 w 632147"/>
              <a:gd name="connsiteY93" fmla="*/ 478561 h 493369"/>
              <a:gd name="connsiteX94" fmla="*/ 415470 w 632147"/>
              <a:gd name="connsiteY94" fmla="*/ 478561 h 493369"/>
              <a:gd name="connsiteX95" fmla="*/ 364029 w 632147"/>
              <a:gd name="connsiteY95" fmla="*/ 478561 h 493369"/>
              <a:gd name="connsiteX96" fmla="*/ 364029 w 632147"/>
              <a:gd name="connsiteY96" fmla="*/ 477781 h 493369"/>
              <a:gd name="connsiteX97" fmla="*/ 359352 w 632147"/>
              <a:gd name="connsiteY97" fmla="*/ 451281 h 493369"/>
              <a:gd name="connsiteX98" fmla="*/ 356235 w 632147"/>
              <a:gd name="connsiteY98" fmla="*/ 434134 h 493369"/>
              <a:gd name="connsiteX99" fmla="*/ 339867 w 632147"/>
              <a:gd name="connsiteY99" fmla="*/ 438810 h 493369"/>
              <a:gd name="connsiteX100" fmla="*/ 280631 w 632147"/>
              <a:gd name="connsiteY100" fmla="*/ 446605 h 493369"/>
              <a:gd name="connsiteX101" fmla="*/ 245558 w 632147"/>
              <a:gd name="connsiteY101" fmla="*/ 443487 h 493369"/>
              <a:gd name="connsiteX102" fmla="*/ 195675 w 632147"/>
              <a:gd name="connsiteY102" fmla="*/ 428678 h 493369"/>
              <a:gd name="connsiteX103" fmla="*/ 185543 w 632147"/>
              <a:gd name="connsiteY103" fmla="*/ 432575 h 493369"/>
              <a:gd name="connsiteX104" fmla="*/ 189440 w 632147"/>
              <a:gd name="connsiteY104" fmla="*/ 442707 h 493369"/>
              <a:gd name="connsiteX105" fmla="*/ 208925 w 632147"/>
              <a:gd name="connsiteY105" fmla="*/ 449722 h 493369"/>
              <a:gd name="connsiteX106" fmla="*/ 209705 w 632147"/>
              <a:gd name="connsiteY106" fmla="*/ 452840 h 493369"/>
              <a:gd name="connsiteX107" fmla="*/ 205808 w 632147"/>
              <a:gd name="connsiteY107" fmla="*/ 477002 h 493369"/>
              <a:gd name="connsiteX108" fmla="*/ 205808 w 632147"/>
              <a:gd name="connsiteY108" fmla="*/ 477781 h 493369"/>
              <a:gd name="connsiteX109" fmla="*/ 205808 w 632147"/>
              <a:gd name="connsiteY109" fmla="*/ 477781 h 493369"/>
              <a:gd name="connsiteX110" fmla="*/ 154366 w 632147"/>
              <a:gd name="connsiteY110" fmla="*/ 477781 h 493369"/>
              <a:gd name="connsiteX111" fmla="*/ 154366 w 632147"/>
              <a:gd name="connsiteY111" fmla="*/ 477002 h 493369"/>
              <a:gd name="connsiteX112" fmla="*/ 142675 w 632147"/>
              <a:gd name="connsiteY112" fmla="*/ 406075 h 493369"/>
              <a:gd name="connsiteX113" fmla="*/ 142675 w 632147"/>
              <a:gd name="connsiteY113" fmla="*/ 406075 h 493369"/>
              <a:gd name="connsiteX114" fmla="*/ 142675 w 632147"/>
              <a:gd name="connsiteY114" fmla="*/ 406075 h 493369"/>
              <a:gd name="connsiteX115" fmla="*/ 133322 w 632147"/>
              <a:gd name="connsiteY115" fmla="*/ 388928 h 493369"/>
              <a:gd name="connsiteX116" fmla="*/ 133322 w 632147"/>
              <a:gd name="connsiteY116" fmla="*/ 388928 h 493369"/>
              <a:gd name="connsiteX117" fmla="*/ 133322 w 632147"/>
              <a:gd name="connsiteY117" fmla="*/ 388928 h 493369"/>
              <a:gd name="connsiteX118" fmla="*/ 78763 w 632147"/>
              <a:gd name="connsiteY118" fmla="*/ 314104 h 493369"/>
              <a:gd name="connsiteX119" fmla="*/ 78763 w 632147"/>
              <a:gd name="connsiteY119" fmla="*/ 314104 h 493369"/>
              <a:gd name="connsiteX120" fmla="*/ 78763 w 632147"/>
              <a:gd name="connsiteY120" fmla="*/ 314104 h 493369"/>
              <a:gd name="connsiteX121" fmla="*/ 58498 w 632147"/>
              <a:gd name="connsiteY121" fmla="*/ 296957 h 493369"/>
              <a:gd name="connsiteX122" fmla="*/ 57719 w 632147"/>
              <a:gd name="connsiteY122" fmla="*/ 296957 h 493369"/>
              <a:gd name="connsiteX123" fmla="*/ 56939 w 632147"/>
              <a:gd name="connsiteY123" fmla="*/ 296957 h 493369"/>
              <a:gd name="connsiteX124" fmla="*/ 28101 w 632147"/>
              <a:gd name="connsiteY124" fmla="*/ 289942 h 493369"/>
              <a:gd name="connsiteX125" fmla="*/ 16410 w 632147"/>
              <a:gd name="connsiteY125" fmla="*/ 274354 h 493369"/>
              <a:gd name="connsiteX126" fmla="*/ 16410 w 632147"/>
              <a:gd name="connsiteY126" fmla="*/ 212001 h 49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632147" h="493369">
                <a:moveTo>
                  <a:pt x="23425" y="303192"/>
                </a:moveTo>
                <a:lnTo>
                  <a:pt x="52263" y="310207"/>
                </a:lnTo>
                <a:cubicBezTo>
                  <a:pt x="56939" y="311766"/>
                  <a:pt x="60836" y="314884"/>
                  <a:pt x="63175" y="319560"/>
                </a:cubicBezTo>
                <a:cubicBezTo>
                  <a:pt x="76425" y="349957"/>
                  <a:pt x="96689" y="377237"/>
                  <a:pt x="121631" y="399840"/>
                </a:cubicBezTo>
                <a:cubicBezTo>
                  <a:pt x="123969" y="402178"/>
                  <a:pt x="126307" y="405296"/>
                  <a:pt x="127087" y="409193"/>
                </a:cubicBezTo>
                <a:lnTo>
                  <a:pt x="138778" y="480119"/>
                </a:lnTo>
                <a:cubicBezTo>
                  <a:pt x="140337" y="487914"/>
                  <a:pt x="146572" y="493369"/>
                  <a:pt x="154366" y="493369"/>
                </a:cubicBezTo>
                <a:lnTo>
                  <a:pt x="205808" y="493369"/>
                </a:lnTo>
                <a:cubicBezTo>
                  <a:pt x="213602" y="493369"/>
                  <a:pt x="219837" y="487914"/>
                  <a:pt x="221396" y="480119"/>
                </a:cubicBezTo>
                <a:lnTo>
                  <a:pt x="225293" y="455178"/>
                </a:lnTo>
                <a:cubicBezTo>
                  <a:pt x="231528" y="456737"/>
                  <a:pt x="237764" y="458296"/>
                  <a:pt x="243999" y="459075"/>
                </a:cubicBezTo>
                <a:lnTo>
                  <a:pt x="250234" y="459855"/>
                </a:lnTo>
                <a:cubicBezTo>
                  <a:pt x="260367" y="461413"/>
                  <a:pt x="271278" y="462193"/>
                  <a:pt x="281411" y="462193"/>
                </a:cubicBezTo>
                <a:cubicBezTo>
                  <a:pt x="302455" y="462193"/>
                  <a:pt x="324279" y="459075"/>
                  <a:pt x="344543" y="453619"/>
                </a:cubicBezTo>
                <a:lnTo>
                  <a:pt x="349220" y="480119"/>
                </a:lnTo>
                <a:cubicBezTo>
                  <a:pt x="350779" y="487914"/>
                  <a:pt x="357014" y="493369"/>
                  <a:pt x="364808" y="493369"/>
                </a:cubicBezTo>
                <a:lnTo>
                  <a:pt x="416249" y="493369"/>
                </a:lnTo>
                <a:cubicBezTo>
                  <a:pt x="424044" y="493369"/>
                  <a:pt x="430279" y="487914"/>
                  <a:pt x="431838" y="480119"/>
                </a:cubicBezTo>
                <a:lnTo>
                  <a:pt x="443529" y="409193"/>
                </a:lnTo>
                <a:cubicBezTo>
                  <a:pt x="444308" y="405296"/>
                  <a:pt x="445867" y="402178"/>
                  <a:pt x="448985" y="399840"/>
                </a:cubicBezTo>
                <a:cubicBezTo>
                  <a:pt x="451323" y="397501"/>
                  <a:pt x="453661" y="395163"/>
                  <a:pt x="456000" y="393604"/>
                </a:cubicBezTo>
                <a:lnTo>
                  <a:pt x="463014" y="387369"/>
                </a:lnTo>
                <a:cubicBezTo>
                  <a:pt x="502765" y="347619"/>
                  <a:pt x="530044" y="297736"/>
                  <a:pt x="530044" y="242398"/>
                </a:cubicBezTo>
                <a:cubicBezTo>
                  <a:pt x="530044" y="229148"/>
                  <a:pt x="528485" y="216677"/>
                  <a:pt x="525368" y="204207"/>
                </a:cubicBezTo>
                <a:lnTo>
                  <a:pt x="522250" y="194074"/>
                </a:lnTo>
                <a:cubicBezTo>
                  <a:pt x="533162" y="190177"/>
                  <a:pt x="544074" y="187839"/>
                  <a:pt x="555765" y="187839"/>
                </a:cubicBezTo>
                <a:cubicBezTo>
                  <a:pt x="550309" y="197192"/>
                  <a:pt x="546412" y="207324"/>
                  <a:pt x="545632" y="217457"/>
                </a:cubicBezTo>
                <a:cubicBezTo>
                  <a:pt x="544074" y="229927"/>
                  <a:pt x="547971" y="241619"/>
                  <a:pt x="554985" y="250971"/>
                </a:cubicBezTo>
                <a:cubicBezTo>
                  <a:pt x="561221" y="257986"/>
                  <a:pt x="570574" y="261883"/>
                  <a:pt x="579927" y="261104"/>
                </a:cubicBezTo>
                <a:cubicBezTo>
                  <a:pt x="592397" y="260324"/>
                  <a:pt x="604088" y="252530"/>
                  <a:pt x="607985" y="240060"/>
                </a:cubicBezTo>
                <a:cubicBezTo>
                  <a:pt x="615000" y="223692"/>
                  <a:pt x="611103" y="204986"/>
                  <a:pt x="598633" y="191736"/>
                </a:cubicBezTo>
                <a:cubicBezTo>
                  <a:pt x="594735" y="187839"/>
                  <a:pt x="590838" y="183942"/>
                  <a:pt x="586162" y="181604"/>
                </a:cubicBezTo>
                <a:cubicBezTo>
                  <a:pt x="597853" y="177707"/>
                  <a:pt x="611103" y="176148"/>
                  <a:pt x="623574" y="177707"/>
                </a:cubicBezTo>
                <a:cubicBezTo>
                  <a:pt x="628250" y="177707"/>
                  <a:pt x="631368" y="174589"/>
                  <a:pt x="632147" y="170692"/>
                </a:cubicBezTo>
                <a:cubicBezTo>
                  <a:pt x="632147" y="166015"/>
                  <a:pt x="629030" y="162898"/>
                  <a:pt x="625133" y="162118"/>
                </a:cubicBezTo>
                <a:lnTo>
                  <a:pt x="625133" y="162118"/>
                </a:lnTo>
                <a:cubicBezTo>
                  <a:pt x="598633" y="160559"/>
                  <a:pt x="580706" y="165236"/>
                  <a:pt x="569015" y="173809"/>
                </a:cubicBezTo>
                <a:cubicBezTo>
                  <a:pt x="551868" y="169912"/>
                  <a:pt x="533941" y="171471"/>
                  <a:pt x="517573" y="178486"/>
                </a:cubicBezTo>
                <a:lnTo>
                  <a:pt x="516015" y="173809"/>
                </a:lnTo>
                <a:cubicBezTo>
                  <a:pt x="479382" y="87294"/>
                  <a:pt x="377279" y="24162"/>
                  <a:pt x="280631" y="24162"/>
                </a:cubicBezTo>
                <a:cubicBezTo>
                  <a:pt x="247117" y="24162"/>
                  <a:pt x="213602" y="31956"/>
                  <a:pt x="183205" y="45985"/>
                </a:cubicBezTo>
                <a:lnTo>
                  <a:pt x="87337" y="779"/>
                </a:lnTo>
                <a:cubicBezTo>
                  <a:pt x="86557" y="0"/>
                  <a:pt x="84998" y="0"/>
                  <a:pt x="84219" y="0"/>
                </a:cubicBezTo>
                <a:cubicBezTo>
                  <a:pt x="79542" y="0"/>
                  <a:pt x="76425" y="3118"/>
                  <a:pt x="76425" y="7794"/>
                </a:cubicBezTo>
                <a:cubicBezTo>
                  <a:pt x="76425" y="8574"/>
                  <a:pt x="76425" y="9353"/>
                  <a:pt x="76425" y="10132"/>
                </a:cubicBezTo>
                <a:lnTo>
                  <a:pt x="107601" y="98206"/>
                </a:lnTo>
                <a:cubicBezTo>
                  <a:pt x="105263" y="100544"/>
                  <a:pt x="102925" y="103662"/>
                  <a:pt x="99807" y="106780"/>
                </a:cubicBezTo>
                <a:cubicBezTo>
                  <a:pt x="99807" y="106780"/>
                  <a:pt x="99028" y="107559"/>
                  <a:pt x="99028" y="107559"/>
                </a:cubicBezTo>
                <a:cubicBezTo>
                  <a:pt x="84219" y="124706"/>
                  <a:pt x="71748" y="144192"/>
                  <a:pt x="62395" y="165236"/>
                </a:cubicBezTo>
                <a:cubicBezTo>
                  <a:pt x="60836" y="169912"/>
                  <a:pt x="56160" y="173809"/>
                  <a:pt x="51483" y="174589"/>
                </a:cubicBezTo>
                <a:lnTo>
                  <a:pt x="23425" y="181604"/>
                </a:lnTo>
                <a:cubicBezTo>
                  <a:pt x="9395" y="184721"/>
                  <a:pt x="-737" y="197971"/>
                  <a:pt x="42" y="212001"/>
                </a:cubicBezTo>
                <a:lnTo>
                  <a:pt x="42" y="272795"/>
                </a:lnTo>
                <a:cubicBezTo>
                  <a:pt x="42" y="286825"/>
                  <a:pt x="9395" y="299295"/>
                  <a:pt x="23425" y="303192"/>
                </a:cubicBezTo>
                <a:close/>
                <a:moveTo>
                  <a:pt x="561221" y="219016"/>
                </a:moveTo>
                <a:cubicBezTo>
                  <a:pt x="562000" y="208883"/>
                  <a:pt x="565897" y="199530"/>
                  <a:pt x="572132" y="191736"/>
                </a:cubicBezTo>
                <a:cubicBezTo>
                  <a:pt x="578368" y="194854"/>
                  <a:pt x="583824" y="198751"/>
                  <a:pt x="587721" y="203427"/>
                </a:cubicBezTo>
                <a:cubicBezTo>
                  <a:pt x="595515" y="211221"/>
                  <a:pt x="598633" y="223692"/>
                  <a:pt x="593956" y="234604"/>
                </a:cubicBezTo>
                <a:cubicBezTo>
                  <a:pt x="592397" y="240839"/>
                  <a:pt x="586162" y="245516"/>
                  <a:pt x="579927" y="245516"/>
                </a:cubicBezTo>
                <a:cubicBezTo>
                  <a:pt x="575250" y="245516"/>
                  <a:pt x="569794" y="243957"/>
                  <a:pt x="566676" y="240060"/>
                </a:cubicBezTo>
                <a:cubicBezTo>
                  <a:pt x="562000" y="234604"/>
                  <a:pt x="560441" y="226810"/>
                  <a:pt x="561221" y="219016"/>
                </a:cubicBezTo>
                <a:close/>
                <a:moveTo>
                  <a:pt x="15630" y="212001"/>
                </a:moveTo>
                <a:cubicBezTo>
                  <a:pt x="14851" y="204986"/>
                  <a:pt x="20307" y="198751"/>
                  <a:pt x="26542" y="197192"/>
                </a:cubicBezTo>
                <a:lnTo>
                  <a:pt x="26542" y="197192"/>
                </a:lnTo>
                <a:lnTo>
                  <a:pt x="26542" y="197192"/>
                </a:lnTo>
                <a:lnTo>
                  <a:pt x="54601" y="190177"/>
                </a:lnTo>
                <a:lnTo>
                  <a:pt x="54601" y="190177"/>
                </a:lnTo>
                <a:lnTo>
                  <a:pt x="54601" y="190177"/>
                </a:lnTo>
                <a:cubicBezTo>
                  <a:pt x="63954" y="187839"/>
                  <a:pt x="72528" y="180824"/>
                  <a:pt x="75645" y="171471"/>
                </a:cubicBezTo>
                <a:cubicBezTo>
                  <a:pt x="83439" y="153545"/>
                  <a:pt x="94351" y="137177"/>
                  <a:pt x="106822" y="122368"/>
                </a:cubicBezTo>
                <a:lnTo>
                  <a:pt x="106822" y="122368"/>
                </a:lnTo>
                <a:cubicBezTo>
                  <a:pt x="115395" y="113015"/>
                  <a:pt x="123969" y="104442"/>
                  <a:pt x="134101" y="96647"/>
                </a:cubicBezTo>
                <a:cubicBezTo>
                  <a:pt x="137219" y="94309"/>
                  <a:pt x="137998" y="88853"/>
                  <a:pt x="134881" y="85736"/>
                </a:cubicBezTo>
                <a:cubicBezTo>
                  <a:pt x="132543" y="82618"/>
                  <a:pt x="127087" y="81839"/>
                  <a:pt x="123969" y="84956"/>
                </a:cubicBezTo>
                <a:lnTo>
                  <a:pt x="123969" y="84956"/>
                </a:lnTo>
                <a:cubicBezTo>
                  <a:pt x="123969" y="84956"/>
                  <a:pt x="121631" y="86515"/>
                  <a:pt x="119293" y="88853"/>
                </a:cubicBezTo>
                <a:lnTo>
                  <a:pt x="96689" y="24162"/>
                </a:lnTo>
                <a:cubicBezTo>
                  <a:pt x="96689" y="24162"/>
                  <a:pt x="96689" y="24162"/>
                  <a:pt x="96689" y="24162"/>
                </a:cubicBezTo>
                <a:cubicBezTo>
                  <a:pt x="96689" y="24162"/>
                  <a:pt x="96689" y="24162"/>
                  <a:pt x="96689" y="24162"/>
                </a:cubicBezTo>
                <a:lnTo>
                  <a:pt x="175410" y="61574"/>
                </a:lnTo>
                <a:lnTo>
                  <a:pt x="181646" y="64691"/>
                </a:lnTo>
                <a:lnTo>
                  <a:pt x="187881" y="61574"/>
                </a:lnTo>
                <a:cubicBezTo>
                  <a:pt x="218278" y="46765"/>
                  <a:pt x="249455" y="39750"/>
                  <a:pt x="280631" y="39750"/>
                </a:cubicBezTo>
                <a:cubicBezTo>
                  <a:pt x="372602" y="39750"/>
                  <a:pt x="467691" y="99765"/>
                  <a:pt x="501206" y="180045"/>
                </a:cubicBezTo>
                <a:lnTo>
                  <a:pt x="510559" y="208883"/>
                </a:lnTo>
                <a:cubicBezTo>
                  <a:pt x="513676" y="219795"/>
                  <a:pt x="514456" y="231486"/>
                  <a:pt x="514456" y="243177"/>
                </a:cubicBezTo>
                <a:cubicBezTo>
                  <a:pt x="514456" y="292280"/>
                  <a:pt x="490294" y="341384"/>
                  <a:pt x="445088" y="382693"/>
                </a:cubicBezTo>
                <a:cubicBezTo>
                  <a:pt x="430279" y="395943"/>
                  <a:pt x="410794" y="410751"/>
                  <a:pt x="410014" y="410751"/>
                </a:cubicBezTo>
                <a:cubicBezTo>
                  <a:pt x="406897" y="413090"/>
                  <a:pt x="406117" y="418546"/>
                  <a:pt x="408455" y="421663"/>
                </a:cubicBezTo>
                <a:cubicBezTo>
                  <a:pt x="410014" y="423222"/>
                  <a:pt x="412352" y="424781"/>
                  <a:pt x="414691" y="424781"/>
                </a:cubicBezTo>
                <a:cubicBezTo>
                  <a:pt x="416249" y="424781"/>
                  <a:pt x="417808" y="424002"/>
                  <a:pt x="419367" y="423222"/>
                </a:cubicBezTo>
                <a:cubicBezTo>
                  <a:pt x="419367" y="423222"/>
                  <a:pt x="421705" y="420884"/>
                  <a:pt x="425602" y="418546"/>
                </a:cubicBezTo>
                <a:lnTo>
                  <a:pt x="415470" y="477781"/>
                </a:lnTo>
                <a:cubicBezTo>
                  <a:pt x="415470" y="477781"/>
                  <a:pt x="415470" y="478561"/>
                  <a:pt x="415470" y="478561"/>
                </a:cubicBezTo>
                <a:lnTo>
                  <a:pt x="415470" y="478561"/>
                </a:lnTo>
                <a:lnTo>
                  <a:pt x="364029" y="478561"/>
                </a:lnTo>
                <a:cubicBezTo>
                  <a:pt x="364029" y="478561"/>
                  <a:pt x="364029" y="478561"/>
                  <a:pt x="364029" y="477781"/>
                </a:cubicBezTo>
                <a:lnTo>
                  <a:pt x="359352" y="451281"/>
                </a:lnTo>
                <a:lnTo>
                  <a:pt x="356235" y="434134"/>
                </a:lnTo>
                <a:lnTo>
                  <a:pt x="339867" y="438810"/>
                </a:lnTo>
                <a:cubicBezTo>
                  <a:pt x="320381" y="444266"/>
                  <a:pt x="300896" y="446605"/>
                  <a:pt x="280631" y="446605"/>
                </a:cubicBezTo>
                <a:cubicBezTo>
                  <a:pt x="268940" y="446605"/>
                  <a:pt x="257249" y="445825"/>
                  <a:pt x="245558" y="443487"/>
                </a:cubicBezTo>
                <a:cubicBezTo>
                  <a:pt x="228411" y="440369"/>
                  <a:pt x="212043" y="434913"/>
                  <a:pt x="195675" y="428678"/>
                </a:cubicBezTo>
                <a:cubicBezTo>
                  <a:pt x="191778" y="427119"/>
                  <a:pt x="187102" y="428678"/>
                  <a:pt x="185543" y="432575"/>
                </a:cubicBezTo>
                <a:cubicBezTo>
                  <a:pt x="183984" y="436472"/>
                  <a:pt x="185543" y="441149"/>
                  <a:pt x="189440" y="442707"/>
                </a:cubicBezTo>
                <a:cubicBezTo>
                  <a:pt x="194116" y="445046"/>
                  <a:pt x="201131" y="447384"/>
                  <a:pt x="208925" y="449722"/>
                </a:cubicBezTo>
                <a:lnTo>
                  <a:pt x="209705" y="452840"/>
                </a:lnTo>
                <a:lnTo>
                  <a:pt x="205808" y="477002"/>
                </a:lnTo>
                <a:cubicBezTo>
                  <a:pt x="205808" y="477781"/>
                  <a:pt x="205808" y="477781"/>
                  <a:pt x="205808" y="477781"/>
                </a:cubicBezTo>
                <a:lnTo>
                  <a:pt x="205808" y="477781"/>
                </a:lnTo>
                <a:lnTo>
                  <a:pt x="154366" y="477781"/>
                </a:lnTo>
                <a:cubicBezTo>
                  <a:pt x="154366" y="477781"/>
                  <a:pt x="154366" y="477002"/>
                  <a:pt x="154366" y="477002"/>
                </a:cubicBezTo>
                <a:lnTo>
                  <a:pt x="142675" y="406075"/>
                </a:lnTo>
                <a:lnTo>
                  <a:pt x="142675" y="406075"/>
                </a:lnTo>
                <a:lnTo>
                  <a:pt x="142675" y="406075"/>
                </a:lnTo>
                <a:cubicBezTo>
                  <a:pt x="141116" y="399840"/>
                  <a:pt x="137998" y="393604"/>
                  <a:pt x="133322" y="388928"/>
                </a:cubicBezTo>
                <a:lnTo>
                  <a:pt x="133322" y="388928"/>
                </a:lnTo>
                <a:lnTo>
                  <a:pt x="133322" y="388928"/>
                </a:lnTo>
                <a:cubicBezTo>
                  <a:pt x="109940" y="367884"/>
                  <a:pt x="91234" y="342163"/>
                  <a:pt x="78763" y="314104"/>
                </a:cubicBezTo>
                <a:lnTo>
                  <a:pt x="78763" y="314104"/>
                </a:lnTo>
                <a:lnTo>
                  <a:pt x="78763" y="314104"/>
                </a:lnTo>
                <a:cubicBezTo>
                  <a:pt x="74866" y="306310"/>
                  <a:pt x="67851" y="300075"/>
                  <a:pt x="58498" y="296957"/>
                </a:cubicBezTo>
                <a:lnTo>
                  <a:pt x="57719" y="296957"/>
                </a:lnTo>
                <a:lnTo>
                  <a:pt x="56939" y="296957"/>
                </a:lnTo>
                <a:lnTo>
                  <a:pt x="28101" y="289942"/>
                </a:lnTo>
                <a:cubicBezTo>
                  <a:pt x="21086" y="288383"/>
                  <a:pt x="16410" y="282148"/>
                  <a:pt x="16410" y="274354"/>
                </a:cubicBezTo>
                <a:lnTo>
                  <a:pt x="16410" y="212001"/>
                </a:lnTo>
                <a:close/>
              </a:path>
            </a:pathLst>
          </a:custGeom>
          <a:solidFill>
            <a:srgbClr val="000000"/>
          </a:solidFill>
          <a:ln w="7739" cap="flat">
            <a:solidFill>
              <a:schemeClr val="tx1"/>
            </a:solidFill>
            <a:prstDash val="solid"/>
            <a:miter/>
          </a:ln>
        </p:spPr>
        <p:txBody>
          <a:bodyPr rtlCol="0" anchor="ctr"/>
          <a:lstStyle/>
          <a:p>
            <a:endParaRPr lang="de-DE" noProof="1"/>
          </a:p>
        </p:txBody>
      </p:sp>
      <p:sp>
        <p:nvSpPr>
          <p:cNvPr id="13" name="Graphic 3" descr="Renewable Energy outline">
            <a:extLst>
              <a:ext uri="{FF2B5EF4-FFF2-40B4-BE49-F238E27FC236}">
                <a16:creationId xmlns:a16="http://schemas.microsoft.com/office/drawing/2014/main" id="{08F9E5B6-F57D-E8F9-C270-FF6A13781561}"/>
              </a:ext>
            </a:extLst>
          </p:cNvPr>
          <p:cNvSpPr/>
          <p:nvPr/>
        </p:nvSpPr>
        <p:spPr>
          <a:xfrm>
            <a:off x="795953" y="1309514"/>
            <a:ext cx="520961" cy="528349"/>
          </a:xfrm>
          <a:custGeom>
            <a:avLst/>
            <a:gdLst>
              <a:gd name="connsiteX0" fmla="*/ 495379 w 520961"/>
              <a:gd name="connsiteY0" fmla="*/ 372752 h 528349"/>
              <a:gd name="connsiteX1" fmla="*/ 373032 w 520961"/>
              <a:gd name="connsiteY1" fmla="*/ 25599 h 528349"/>
              <a:gd name="connsiteX2" fmla="*/ 278904 w 520961"/>
              <a:gd name="connsiteY2" fmla="*/ 718 h 528349"/>
              <a:gd name="connsiteX3" fmla="*/ 82773 w 520961"/>
              <a:gd name="connsiteY3" fmla="*/ 70091 h 528349"/>
              <a:gd name="connsiteX4" fmla="*/ 70041 w 520961"/>
              <a:gd name="connsiteY4" fmla="*/ 438259 h 528349"/>
              <a:gd name="connsiteX5" fmla="*/ 119221 w 520961"/>
              <a:gd name="connsiteY5" fmla="*/ 479398 h 528349"/>
              <a:gd name="connsiteX6" fmla="*/ 156487 w 520961"/>
              <a:gd name="connsiteY6" fmla="*/ 490459 h 528349"/>
              <a:gd name="connsiteX7" fmla="*/ 225773 w 520961"/>
              <a:gd name="connsiteY7" fmla="*/ 428198 h 528349"/>
              <a:gd name="connsiteX8" fmla="*/ 233731 w 520961"/>
              <a:gd name="connsiteY8" fmla="*/ 360315 h 528349"/>
              <a:gd name="connsiteX9" fmla="*/ 256882 w 520961"/>
              <a:gd name="connsiteY9" fmla="*/ 363520 h 528349"/>
              <a:gd name="connsiteX10" fmla="*/ 265144 w 520961"/>
              <a:gd name="connsiteY10" fmla="*/ 363079 h 528349"/>
              <a:gd name="connsiteX11" fmla="*/ 341107 w 520961"/>
              <a:gd name="connsiteY11" fmla="*/ 312552 h 528349"/>
              <a:gd name="connsiteX12" fmla="*/ 341107 w 520961"/>
              <a:gd name="connsiteY12" fmla="*/ 312552 h 528349"/>
              <a:gd name="connsiteX13" fmla="*/ 306649 w 520961"/>
              <a:gd name="connsiteY13" fmla="*/ 91701 h 528349"/>
              <a:gd name="connsiteX14" fmla="*/ 202839 w 520961"/>
              <a:gd name="connsiteY14" fmla="*/ 179855 h 528349"/>
              <a:gd name="connsiteX15" fmla="*/ 169748 w 520961"/>
              <a:gd name="connsiteY15" fmla="*/ 316097 h 528349"/>
              <a:gd name="connsiteX16" fmla="*/ 185512 w 520961"/>
              <a:gd name="connsiteY16" fmla="*/ 335812 h 528349"/>
              <a:gd name="connsiteX17" fmla="*/ 217193 w 520961"/>
              <a:gd name="connsiteY17" fmla="*/ 354759 h 528349"/>
              <a:gd name="connsiteX18" fmla="*/ 219674 w 520961"/>
              <a:gd name="connsiteY18" fmla="*/ 355642 h 528349"/>
              <a:gd name="connsiteX19" fmla="*/ 218951 w 520961"/>
              <a:gd name="connsiteY19" fmla="*/ 362240 h 528349"/>
              <a:gd name="connsiteX20" fmla="*/ 211398 w 520961"/>
              <a:gd name="connsiteY20" fmla="*/ 426570 h 528349"/>
              <a:gd name="connsiteX21" fmla="*/ 180144 w 520961"/>
              <a:gd name="connsiteY21" fmla="*/ 470586 h 528349"/>
              <a:gd name="connsiteX22" fmla="*/ 127085 w 520961"/>
              <a:gd name="connsiteY22" fmla="*/ 467243 h 528349"/>
              <a:gd name="connsiteX23" fmla="*/ 53497 w 520961"/>
              <a:gd name="connsiteY23" fmla="*/ 127105 h 528349"/>
              <a:gd name="connsiteX24" fmla="*/ 393636 w 520961"/>
              <a:gd name="connsiteY24" fmla="*/ 53516 h 528349"/>
              <a:gd name="connsiteX25" fmla="*/ 484650 w 520961"/>
              <a:gd name="connsiteY25" fmla="*/ 361618 h 528349"/>
              <a:gd name="connsiteX26" fmla="*/ 454409 w 520961"/>
              <a:gd name="connsiteY26" fmla="*/ 343336 h 528349"/>
              <a:gd name="connsiteX27" fmla="*/ 373490 w 520961"/>
              <a:gd name="connsiteY27" fmla="*/ 364150 h 528349"/>
              <a:gd name="connsiteX28" fmla="*/ 334770 w 520961"/>
              <a:gd name="connsiteY28" fmla="*/ 402862 h 528349"/>
              <a:gd name="connsiteX29" fmla="*/ 354130 w 520961"/>
              <a:gd name="connsiteY29" fmla="*/ 422222 h 528349"/>
              <a:gd name="connsiteX30" fmla="*/ 362385 w 520961"/>
              <a:gd name="connsiteY30" fmla="*/ 430542 h 528349"/>
              <a:gd name="connsiteX31" fmla="*/ 327658 w 520961"/>
              <a:gd name="connsiteY31" fmla="*/ 465268 h 528349"/>
              <a:gd name="connsiteX32" fmla="*/ 327480 w 520961"/>
              <a:gd name="connsiteY32" fmla="*/ 475498 h 528349"/>
              <a:gd name="connsiteX33" fmla="*/ 337710 w 520961"/>
              <a:gd name="connsiteY33" fmla="*/ 475676 h 528349"/>
              <a:gd name="connsiteX34" fmla="*/ 337888 w 520961"/>
              <a:gd name="connsiteY34" fmla="*/ 475498 h 528349"/>
              <a:gd name="connsiteX35" fmla="*/ 372614 w 520961"/>
              <a:gd name="connsiteY35" fmla="*/ 440772 h 528349"/>
              <a:gd name="connsiteX36" fmla="*/ 413027 w 520961"/>
              <a:gd name="connsiteY36" fmla="*/ 481185 h 528349"/>
              <a:gd name="connsiteX37" fmla="*/ 378301 w 520961"/>
              <a:gd name="connsiteY37" fmla="*/ 515911 h 528349"/>
              <a:gd name="connsiteX38" fmla="*/ 378123 w 520961"/>
              <a:gd name="connsiteY38" fmla="*/ 526141 h 528349"/>
              <a:gd name="connsiteX39" fmla="*/ 388353 w 520961"/>
              <a:gd name="connsiteY39" fmla="*/ 526319 h 528349"/>
              <a:gd name="connsiteX40" fmla="*/ 388531 w 520961"/>
              <a:gd name="connsiteY40" fmla="*/ 526141 h 528349"/>
              <a:gd name="connsiteX41" fmla="*/ 423257 w 520961"/>
              <a:gd name="connsiteY41" fmla="*/ 491414 h 528349"/>
              <a:gd name="connsiteX42" fmla="*/ 431548 w 520961"/>
              <a:gd name="connsiteY42" fmla="*/ 499705 h 528349"/>
              <a:gd name="connsiteX43" fmla="*/ 450900 w 520961"/>
              <a:gd name="connsiteY43" fmla="*/ 519065 h 528349"/>
              <a:gd name="connsiteX44" fmla="*/ 489620 w 520961"/>
              <a:gd name="connsiteY44" fmla="*/ 480345 h 528349"/>
              <a:gd name="connsiteX45" fmla="*/ 510521 w 520961"/>
              <a:gd name="connsiteY45" fmla="*/ 399694 h 528349"/>
              <a:gd name="connsiteX46" fmla="*/ 495379 w 520961"/>
              <a:gd name="connsiteY46" fmla="*/ 372752 h 528349"/>
              <a:gd name="connsiteX47" fmla="*/ 195561 w 520961"/>
              <a:gd name="connsiteY47" fmla="*/ 325394 h 528349"/>
              <a:gd name="connsiteX48" fmla="*/ 182105 w 520961"/>
              <a:gd name="connsiteY48" fmla="*/ 308566 h 528349"/>
              <a:gd name="connsiteX49" fmla="*/ 171101 w 520961"/>
              <a:gd name="connsiteY49" fmla="*/ 242926 h 528349"/>
              <a:gd name="connsiteX50" fmla="*/ 210168 w 520961"/>
              <a:gd name="connsiteY50" fmla="*/ 192320 h 528349"/>
              <a:gd name="connsiteX51" fmla="*/ 304334 w 520961"/>
              <a:gd name="connsiteY51" fmla="*/ 116081 h 528349"/>
              <a:gd name="connsiteX52" fmla="*/ 331630 w 520961"/>
              <a:gd name="connsiteY52" fmla="*/ 299841 h 528349"/>
              <a:gd name="connsiteX53" fmla="*/ 328454 w 520961"/>
              <a:gd name="connsiteY53" fmla="*/ 305593 h 528349"/>
              <a:gd name="connsiteX54" fmla="*/ 263625 w 520961"/>
              <a:gd name="connsiteY54" fmla="*/ 348726 h 528349"/>
              <a:gd name="connsiteX55" fmla="*/ 256918 w 520961"/>
              <a:gd name="connsiteY55" fmla="*/ 349087 h 528349"/>
              <a:gd name="connsiteX56" fmla="*/ 235417 w 520961"/>
              <a:gd name="connsiteY56" fmla="*/ 345723 h 528349"/>
              <a:gd name="connsiteX57" fmla="*/ 281313 w 520961"/>
              <a:gd name="connsiteY57" fmla="*/ 229752 h 528349"/>
              <a:gd name="connsiteX58" fmla="*/ 280784 w 520961"/>
              <a:gd name="connsiteY58" fmla="*/ 219535 h 528349"/>
              <a:gd name="connsiteX59" fmla="*/ 270686 w 520961"/>
              <a:gd name="connsiteY59" fmla="*/ 219935 h 528349"/>
              <a:gd name="connsiteX60" fmla="*/ 221490 w 520961"/>
              <a:gd name="connsiteY60" fmla="*/ 340948 h 528349"/>
              <a:gd name="connsiteX61" fmla="*/ 195561 w 520961"/>
              <a:gd name="connsiteY61" fmla="*/ 325394 h 528349"/>
              <a:gd name="connsiteX62" fmla="*/ 479390 w 520961"/>
              <a:gd name="connsiteY62" fmla="*/ 470087 h 528349"/>
              <a:gd name="connsiteX63" fmla="*/ 450908 w 520961"/>
              <a:gd name="connsiteY63" fmla="*/ 498548 h 528349"/>
              <a:gd name="connsiteX64" fmla="*/ 441777 w 520961"/>
              <a:gd name="connsiteY64" fmla="*/ 489418 h 528349"/>
              <a:gd name="connsiteX65" fmla="*/ 364367 w 520961"/>
              <a:gd name="connsiteY65" fmla="*/ 412007 h 528349"/>
              <a:gd name="connsiteX66" fmla="*/ 355222 w 520961"/>
              <a:gd name="connsiteY66" fmla="*/ 402884 h 528349"/>
              <a:gd name="connsiteX67" fmla="*/ 383705 w 520961"/>
              <a:gd name="connsiteY67" fmla="*/ 374401 h 528349"/>
              <a:gd name="connsiteX68" fmla="*/ 431526 w 520961"/>
              <a:gd name="connsiteY68" fmla="*/ 354578 h 528349"/>
              <a:gd name="connsiteX69" fmla="*/ 450379 w 520961"/>
              <a:gd name="connsiteY69" fmla="*/ 357241 h 528349"/>
              <a:gd name="connsiteX70" fmla="*/ 475650 w 520961"/>
              <a:gd name="connsiteY70" fmla="*/ 372976 h 528349"/>
              <a:gd name="connsiteX71" fmla="*/ 480953 w 520961"/>
              <a:gd name="connsiteY71" fmla="*/ 378301 h 528349"/>
              <a:gd name="connsiteX72" fmla="*/ 496609 w 520961"/>
              <a:gd name="connsiteY72" fmla="*/ 403622 h 528349"/>
              <a:gd name="connsiteX73" fmla="*/ 479390 w 520961"/>
              <a:gd name="connsiteY73" fmla="*/ 470087 h 52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20961" h="528349">
                <a:moveTo>
                  <a:pt x="495379" y="372752"/>
                </a:moveTo>
                <a:cubicBezTo>
                  <a:pt x="557457" y="243103"/>
                  <a:pt x="502681" y="87677"/>
                  <a:pt x="373032" y="25599"/>
                </a:cubicBezTo>
                <a:cubicBezTo>
                  <a:pt x="343500" y="11458"/>
                  <a:pt x="311566" y="3017"/>
                  <a:pt x="278904" y="718"/>
                </a:cubicBezTo>
                <a:cubicBezTo>
                  <a:pt x="206693" y="-4675"/>
                  <a:pt x="135535" y="20495"/>
                  <a:pt x="82773" y="70091"/>
                </a:cubicBezTo>
                <a:cubicBezTo>
                  <a:pt x="-22410" y="168242"/>
                  <a:pt x="-28110" y="333076"/>
                  <a:pt x="70041" y="438259"/>
                </a:cubicBezTo>
                <a:cubicBezTo>
                  <a:pt x="84677" y="453945"/>
                  <a:pt x="101196" y="467763"/>
                  <a:pt x="119221" y="479398"/>
                </a:cubicBezTo>
                <a:cubicBezTo>
                  <a:pt x="130314" y="486606"/>
                  <a:pt x="143258" y="490448"/>
                  <a:pt x="156487" y="490459"/>
                </a:cubicBezTo>
                <a:cubicBezTo>
                  <a:pt x="192054" y="490343"/>
                  <a:pt x="221869" y="463551"/>
                  <a:pt x="225773" y="428198"/>
                </a:cubicBezTo>
                <a:lnTo>
                  <a:pt x="233731" y="360315"/>
                </a:lnTo>
                <a:cubicBezTo>
                  <a:pt x="241273" y="362399"/>
                  <a:pt x="249058" y="363477"/>
                  <a:pt x="256882" y="363520"/>
                </a:cubicBezTo>
                <a:cubicBezTo>
                  <a:pt x="259642" y="363521"/>
                  <a:pt x="262400" y="363374"/>
                  <a:pt x="265144" y="363079"/>
                </a:cubicBezTo>
                <a:cubicBezTo>
                  <a:pt x="297172" y="359585"/>
                  <a:pt x="325503" y="340740"/>
                  <a:pt x="341107" y="312552"/>
                </a:cubicBezTo>
                <a:lnTo>
                  <a:pt x="341107" y="312552"/>
                </a:lnTo>
                <a:cubicBezTo>
                  <a:pt x="384233" y="237218"/>
                  <a:pt x="351959" y="166037"/>
                  <a:pt x="306649" y="91701"/>
                </a:cubicBezTo>
                <a:cubicBezTo>
                  <a:pt x="276883" y="126347"/>
                  <a:pt x="241851" y="156095"/>
                  <a:pt x="202839" y="179855"/>
                </a:cubicBezTo>
                <a:cubicBezTo>
                  <a:pt x="151929" y="209886"/>
                  <a:pt x="141265" y="269340"/>
                  <a:pt x="169748" y="316097"/>
                </a:cubicBezTo>
                <a:cubicBezTo>
                  <a:pt x="174139" y="323315"/>
                  <a:pt x="179437" y="329940"/>
                  <a:pt x="185512" y="335812"/>
                </a:cubicBezTo>
                <a:cubicBezTo>
                  <a:pt x="194607" y="344306"/>
                  <a:pt x="205407" y="350765"/>
                  <a:pt x="217193" y="354759"/>
                </a:cubicBezTo>
                <a:lnTo>
                  <a:pt x="219674" y="355642"/>
                </a:lnTo>
                <a:cubicBezTo>
                  <a:pt x="219443" y="357856"/>
                  <a:pt x="219153" y="359983"/>
                  <a:pt x="218951" y="362240"/>
                </a:cubicBezTo>
                <a:lnTo>
                  <a:pt x="211398" y="426570"/>
                </a:lnTo>
                <a:cubicBezTo>
                  <a:pt x="209395" y="445699"/>
                  <a:pt x="197543" y="462390"/>
                  <a:pt x="180144" y="470586"/>
                </a:cubicBezTo>
                <a:cubicBezTo>
                  <a:pt x="163090" y="478823"/>
                  <a:pt x="142971" y="477556"/>
                  <a:pt x="127085" y="467243"/>
                </a:cubicBezTo>
                <a:cubicBezTo>
                  <a:pt x="12837" y="393638"/>
                  <a:pt x="-20109" y="241352"/>
                  <a:pt x="53497" y="127105"/>
                </a:cubicBezTo>
                <a:cubicBezTo>
                  <a:pt x="127103" y="12857"/>
                  <a:pt x="279388" y="-20090"/>
                  <a:pt x="393636" y="53516"/>
                </a:cubicBezTo>
                <a:cubicBezTo>
                  <a:pt x="496076" y="119515"/>
                  <a:pt x="534784" y="250549"/>
                  <a:pt x="484650" y="361618"/>
                </a:cubicBezTo>
                <a:cubicBezTo>
                  <a:pt x="476213" y="353147"/>
                  <a:pt x="465830" y="346871"/>
                  <a:pt x="454409" y="343336"/>
                </a:cubicBezTo>
                <a:cubicBezTo>
                  <a:pt x="425658" y="335023"/>
                  <a:pt x="394661" y="342996"/>
                  <a:pt x="373490" y="364150"/>
                </a:cubicBezTo>
                <a:lnTo>
                  <a:pt x="334770" y="402862"/>
                </a:lnTo>
                <a:lnTo>
                  <a:pt x="354130" y="422222"/>
                </a:lnTo>
                <a:lnTo>
                  <a:pt x="362385" y="430542"/>
                </a:lnTo>
                <a:lnTo>
                  <a:pt x="327658" y="465268"/>
                </a:lnTo>
                <a:cubicBezTo>
                  <a:pt x="324784" y="468044"/>
                  <a:pt x="324704" y="472624"/>
                  <a:pt x="327480" y="475498"/>
                </a:cubicBezTo>
                <a:cubicBezTo>
                  <a:pt x="330256" y="478372"/>
                  <a:pt x="334836" y="478452"/>
                  <a:pt x="337710" y="475676"/>
                </a:cubicBezTo>
                <a:cubicBezTo>
                  <a:pt x="337771" y="475617"/>
                  <a:pt x="337830" y="475558"/>
                  <a:pt x="337888" y="475498"/>
                </a:cubicBezTo>
                <a:lnTo>
                  <a:pt x="372614" y="440772"/>
                </a:lnTo>
                <a:lnTo>
                  <a:pt x="413027" y="481185"/>
                </a:lnTo>
                <a:lnTo>
                  <a:pt x="378301" y="515911"/>
                </a:lnTo>
                <a:cubicBezTo>
                  <a:pt x="375426" y="518687"/>
                  <a:pt x="375347" y="523266"/>
                  <a:pt x="378123" y="526141"/>
                </a:cubicBezTo>
                <a:cubicBezTo>
                  <a:pt x="380899" y="529015"/>
                  <a:pt x="385479" y="529094"/>
                  <a:pt x="388353" y="526319"/>
                </a:cubicBezTo>
                <a:cubicBezTo>
                  <a:pt x="388413" y="526260"/>
                  <a:pt x="388472" y="526201"/>
                  <a:pt x="388531" y="526141"/>
                </a:cubicBezTo>
                <a:lnTo>
                  <a:pt x="423257" y="491414"/>
                </a:lnTo>
                <a:lnTo>
                  <a:pt x="431548" y="499705"/>
                </a:lnTo>
                <a:lnTo>
                  <a:pt x="450900" y="519065"/>
                </a:lnTo>
                <a:lnTo>
                  <a:pt x="489620" y="480345"/>
                </a:lnTo>
                <a:cubicBezTo>
                  <a:pt x="510729" y="459259"/>
                  <a:pt x="518731" y="428378"/>
                  <a:pt x="510521" y="399694"/>
                </a:cubicBezTo>
                <a:cubicBezTo>
                  <a:pt x="507504" y="389714"/>
                  <a:pt x="502336" y="380518"/>
                  <a:pt x="495379" y="372752"/>
                </a:cubicBezTo>
                <a:close/>
                <a:moveTo>
                  <a:pt x="195561" y="325394"/>
                </a:moveTo>
                <a:cubicBezTo>
                  <a:pt x="190373" y="320385"/>
                  <a:pt x="185851" y="314729"/>
                  <a:pt x="182105" y="308566"/>
                </a:cubicBezTo>
                <a:cubicBezTo>
                  <a:pt x="169738" y="289064"/>
                  <a:pt x="165770" y="265395"/>
                  <a:pt x="171101" y="242926"/>
                </a:cubicBezTo>
                <a:cubicBezTo>
                  <a:pt x="176659" y="221427"/>
                  <a:pt x="190776" y="203140"/>
                  <a:pt x="210168" y="192320"/>
                </a:cubicBezTo>
                <a:cubicBezTo>
                  <a:pt x="244875" y="171305"/>
                  <a:pt x="276556" y="145656"/>
                  <a:pt x="304334" y="116081"/>
                </a:cubicBezTo>
                <a:cubicBezTo>
                  <a:pt x="344443" y="185498"/>
                  <a:pt x="361697" y="242022"/>
                  <a:pt x="331630" y="299841"/>
                </a:cubicBezTo>
                <a:lnTo>
                  <a:pt x="328454" y="305593"/>
                </a:lnTo>
                <a:cubicBezTo>
                  <a:pt x="315133" y="329646"/>
                  <a:pt x="290958" y="345731"/>
                  <a:pt x="263625" y="348726"/>
                </a:cubicBezTo>
                <a:cubicBezTo>
                  <a:pt x="261397" y="348967"/>
                  <a:pt x="259159" y="349088"/>
                  <a:pt x="256918" y="349087"/>
                </a:cubicBezTo>
                <a:cubicBezTo>
                  <a:pt x="249626" y="349013"/>
                  <a:pt x="242383" y="347879"/>
                  <a:pt x="235417" y="345723"/>
                </a:cubicBezTo>
                <a:cubicBezTo>
                  <a:pt x="246269" y="268826"/>
                  <a:pt x="280937" y="230164"/>
                  <a:pt x="281313" y="229752"/>
                </a:cubicBezTo>
                <a:cubicBezTo>
                  <a:pt x="283989" y="226784"/>
                  <a:pt x="283751" y="222210"/>
                  <a:pt x="280784" y="219535"/>
                </a:cubicBezTo>
                <a:cubicBezTo>
                  <a:pt x="277867" y="216905"/>
                  <a:pt x="273385" y="217083"/>
                  <a:pt x="270686" y="219935"/>
                </a:cubicBezTo>
                <a:cubicBezTo>
                  <a:pt x="269043" y="221714"/>
                  <a:pt x="233391" y="261252"/>
                  <a:pt x="221490" y="340948"/>
                </a:cubicBezTo>
                <a:cubicBezTo>
                  <a:pt x="211851" y="337643"/>
                  <a:pt x="203016" y="332343"/>
                  <a:pt x="195561" y="325394"/>
                </a:cubicBezTo>
                <a:close/>
                <a:moveTo>
                  <a:pt x="479390" y="470087"/>
                </a:moveTo>
                <a:lnTo>
                  <a:pt x="450908" y="498548"/>
                </a:lnTo>
                <a:lnTo>
                  <a:pt x="441777" y="489418"/>
                </a:lnTo>
                <a:lnTo>
                  <a:pt x="364367" y="412007"/>
                </a:lnTo>
                <a:lnTo>
                  <a:pt x="355222" y="402884"/>
                </a:lnTo>
                <a:lnTo>
                  <a:pt x="383705" y="374401"/>
                </a:lnTo>
                <a:cubicBezTo>
                  <a:pt x="396356" y="361670"/>
                  <a:pt x="413578" y="354531"/>
                  <a:pt x="431526" y="354578"/>
                </a:cubicBezTo>
                <a:cubicBezTo>
                  <a:pt x="437904" y="354577"/>
                  <a:pt x="444251" y="355473"/>
                  <a:pt x="450379" y="357241"/>
                </a:cubicBezTo>
                <a:cubicBezTo>
                  <a:pt x="459990" y="360281"/>
                  <a:pt x="468681" y="365693"/>
                  <a:pt x="475650" y="372976"/>
                </a:cubicBezTo>
                <a:lnTo>
                  <a:pt x="480953" y="378301"/>
                </a:lnTo>
                <a:cubicBezTo>
                  <a:pt x="488218" y="385290"/>
                  <a:pt x="493603" y="393999"/>
                  <a:pt x="496609" y="403622"/>
                </a:cubicBezTo>
                <a:cubicBezTo>
                  <a:pt x="503346" y="427260"/>
                  <a:pt x="496758" y="452693"/>
                  <a:pt x="479390" y="470087"/>
                </a:cubicBezTo>
                <a:close/>
              </a:path>
            </a:pathLst>
          </a:custGeom>
          <a:solidFill>
            <a:schemeClr val="tx1"/>
          </a:solidFill>
          <a:ln w="7144" cap="flat">
            <a:solidFill>
              <a:schemeClr val="tx1"/>
            </a:solidFill>
            <a:prstDash val="solid"/>
            <a:miter/>
          </a:ln>
        </p:spPr>
        <p:txBody>
          <a:bodyPr rtlCol="0" anchor="ctr"/>
          <a:lstStyle/>
          <a:p>
            <a:endParaRPr lang="de-DE" noProof="1"/>
          </a:p>
        </p:txBody>
      </p:sp>
      <p:sp>
        <p:nvSpPr>
          <p:cNvPr id="14" name="Graphic 5" descr="Infinity outline">
            <a:extLst>
              <a:ext uri="{FF2B5EF4-FFF2-40B4-BE49-F238E27FC236}">
                <a16:creationId xmlns:a16="http://schemas.microsoft.com/office/drawing/2014/main" id="{2B739D1D-3B5C-3A5C-43D3-0B62B7A09A3F}"/>
              </a:ext>
            </a:extLst>
          </p:cNvPr>
          <p:cNvSpPr/>
          <p:nvPr/>
        </p:nvSpPr>
        <p:spPr>
          <a:xfrm>
            <a:off x="764982" y="2698394"/>
            <a:ext cx="654788" cy="280589"/>
          </a:xfrm>
          <a:custGeom>
            <a:avLst/>
            <a:gdLst>
              <a:gd name="connsiteX0" fmla="*/ 518350 w 654788"/>
              <a:gd name="connsiteY0" fmla="*/ 0 h 280589"/>
              <a:gd name="connsiteX1" fmla="*/ 327394 w 654788"/>
              <a:gd name="connsiteY1" fmla="*/ 127590 h 280589"/>
              <a:gd name="connsiteX2" fmla="*/ 136437 w 654788"/>
              <a:gd name="connsiteY2" fmla="*/ 0 h 280589"/>
              <a:gd name="connsiteX3" fmla="*/ 56 w 654788"/>
              <a:gd name="connsiteY3" fmla="*/ 144207 h 280589"/>
              <a:gd name="connsiteX4" fmla="*/ 136437 w 654788"/>
              <a:gd name="connsiteY4" fmla="*/ 280589 h 280589"/>
              <a:gd name="connsiteX5" fmla="*/ 327394 w 654788"/>
              <a:gd name="connsiteY5" fmla="*/ 151986 h 280589"/>
              <a:gd name="connsiteX6" fmla="*/ 518350 w 654788"/>
              <a:gd name="connsiteY6" fmla="*/ 280589 h 280589"/>
              <a:gd name="connsiteX7" fmla="*/ 654732 w 654788"/>
              <a:gd name="connsiteY7" fmla="*/ 136382 h 280589"/>
              <a:gd name="connsiteX8" fmla="*/ 518350 w 654788"/>
              <a:gd name="connsiteY8" fmla="*/ 0 h 280589"/>
              <a:gd name="connsiteX9" fmla="*/ 136437 w 654788"/>
              <a:gd name="connsiteY9" fmla="*/ 265001 h 280589"/>
              <a:gd name="connsiteX10" fmla="*/ 15675 w 654788"/>
              <a:gd name="connsiteY10" fmla="*/ 136351 h 280589"/>
              <a:gd name="connsiteX11" fmla="*/ 136437 w 654788"/>
              <a:gd name="connsiteY11" fmla="*/ 15588 h 280589"/>
              <a:gd name="connsiteX12" fmla="*/ 317355 w 654788"/>
              <a:gd name="connsiteY12" fmla="*/ 139796 h 280589"/>
              <a:gd name="connsiteX13" fmla="*/ 136437 w 654788"/>
              <a:gd name="connsiteY13" fmla="*/ 265001 h 280589"/>
              <a:gd name="connsiteX14" fmla="*/ 518350 w 654788"/>
              <a:gd name="connsiteY14" fmla="*/ 265001 h 280589"/>
              <a:gd name="connsiteX15" fmla="*/ 337441 w 654788"/>
              <a:gd name="connsiteY15" fmla="*/ 139804 h 280589"/>
              <a:gd name="connsiteX16" fmla="*/ 518350 w 654788"/>
              <a:gd name="connsiteY16" fmla="*/ 15588 h 280589"/>
              <a:gd name="connsiteX17" fmla="*/ 639113 w 654788"/>
              <a:gd name="connsiteY17" fmla="*/ 144238 h 280589"/>
              <a:gd name="connsiteX18" fmla="*/ 518350 w 654788"/>
              <a:gd name="connsiteY18" fmla="*/ 265001 h 28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4788" h="280589">
                <a:moveTo>
                  <a:pt x="518350" y="0"/>
                </a:moveTo>
                <a:cubicBezTo>
                  <a:pt x="450463" y="0"/>
                  <a:pt x="392717" y="50779"/>
                  <a:pt x="327394" y="127590"/>
                </a:cubicBezTo>
                <a:cubicBezTo>
                  <a:pt x="262149" y="50857"/>
                  <a:pt x="204371" y="0"/>
                  <a:pt x="136437" y="0"/>
                </a:cubicBezTo>
                <a:cubicBezTo>
                  <a:pt x="58955" y="2161"/>
                  <a:pt x="-2105" y="66725"/>
                  <a:pt x="56" y="144207"/>
                </a:cubicBezTo>
                <a:cubicBezTo>
                  <a:pt x="2132" y="218652"/>
                  <a:pt x="61993" y="278513"/>
                  <a:pt x="136437" y="280589"/>
                </a:cubicBezTo>
                <a:cubicBezTo>
                  <a:pt x="203732" y="280589"/>
                  <a:pt x="257839" y="233481"/>
                  <a:pt x="327394" y="151986"/>
                </a:cubicBezTo>
                <a:cubicBezTo>
                  <a:pt x="396949" y="233481"/>
                  <a:pt x="451056" y="280589"/>
                  <a:pt x="518350" y="280589"/>
                </a:cubicBezTo>
                <a:cubicBezTo>
                  <a:pt x="595833" y="278428"/>
                  <a:pt x="656893" y="213864"/>
                  <a:pt x="654732" y="136382"/>
                </a:cubicBezTo>
                <a:cubicBezTo>
                  <a:pt x="652656" y="61937"/>
                  <a:pt x="592795" y="2076"/>
                  <a:pt x="518350" y="0"/>
                </a:cubicBezTo>
                <a:close/>
                <a:moveTo>
                  <a:pt x="136437" y="265001"/>
                </a:moveTo>
                <a:cubicBezTo>
                  <a:pt x="67564" y="262823"/>
                  <a:pt x="13497" y="205224"/>
                  <a:pt x="15675" y="136351"/>
                </a:cubicBezTo>
                <a:cubicBezTo>
                  <a:pt x="17756" y="70537"/>
                  <a:pt x="70624" y="17670"/>
                  <a:pt x="136437" y="15588"/>
                </a:cubicBezTo>
                <a:cubicBezTo>
                  <a:pt x="199094" y="15588"/>
                  <a:pt x="254230" y="65221"/>
                  <a:pt x="317355" y="139796"/>
                </a:cubicBezTo>
                <a:cubicBezTo>
                  <a:pt x="249858" y="219140"/>
                  <a:pt x="198338" y="265001"/>
                  <a:pt x="136437" y="265001"/>
                </a:cubicBezTo>
                <a:close/>
                <a:moveTo>
                  <a:pt x="518350" y="265001"/>
                </a:moveTo>
                <a:cubicBezTo>
                  <a:pt x="456449" y="265001"/>
                  <a:pt x="404930" y="219148"/>
                  <a:pt x="337441" y="139804"/>
                </a:cubicBezTo>
                <a:cubicBezTo>
                  <a:pt x="400659" y="65143"/>
                  <a:pt x="455740" y="15588"/>
                  <a:pt x="518350" y="15588"/>
                </a:cubicBezTo>
                <a:cubicBezTo>
                  <a:pt x="587224" y="17767"/>
                  <a:pt x="641291" y="75365"/>
                  <a:pt x="639113" y="144238"/>
                </a:cubicBezTo>
                <a:cubicBezTo>
                  <a:pt x="637031" y="210052"/>
                  <a:pt x="584164" y="262919"/>
                  <a:pt x="518350" y="265001"/>
                </a:cubicBezTo>
                <a:close/>
              </a:path>
            </a:pathLst>
          </a:custGeom>
          <a:solidFill>
            <a:srgbClr val="000000"/>
          </a:solidFill>
          <a:ln w="7739" cap="flat">
            <a:solidFill>
              <a:schemeClr val="tx1"/>
            </a:solidFill>
            <a:prstDash val="solid"/>
            <a:miter/>
          </a:ln>
        </p:spPr>
        <p:txBody>
          <a:bodyPr rtlCol="0" anchor="ctr"/>
          <a:lstStyle/>
          <a:p>
            <a:endParaRPr lang="de-DE" noProof="1"/>
          </a:p>
        </p:txBody>
      </p:sp>
    </p:spTree>
    <p:extLst>
      <p:ext uri="{BB962C8B-B14F-4D97-AF65-F5344CB8AC3E}">
        <p14:creationId xmlns:p14="http://schemas.microsoft.com/office/powerpoint/2010/main" val="153177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P spid="8" grpId="0" build="p"/>
      <p:bldP spid="9" grpId="0" build="p"/>
      <p:bldP spid="10" grpId="0" build="p"/>
      <p:bldP spid="16" grpId="0" animBg="1"/>
      <p:bldP spid="13" grpId="0" animBg="1"/>
      <p:bldP spid="14" grpId="0" animBg="1"/>
    </p:bldLst>
  </p:timing>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FEA7A-341E-D5C6-F072-DDB700AB78B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13F2EF-1560-F4F3-9B1A-B2463BB8C953}"/>
              </a:ext>
            </a:extLst>
          </p:cNvPr>
          <p:cNvSpPr>
            <a:spLocks noGrp="1"/>
          </p:cNvSpPr>
          <p:nvPr>
            <p:ph type="title"/>
          </p:nvPr>
        </p:nvSpPr>
        <p:spPr/>
        <p:txBody>
          <a:bodyPr/>
          <a:lstStyle/>
          <a:p>
            <a:r>
              <a:rPr lang="en-GB" noProof="0" err="1"/>
              <a:t>Windkraft</a:t>
            </a:r>
            <a:r>
              <a:rPr lang="en-GB" noProof="0"/>
              <a:t> in der Praxis</a:t>
            </a:r>
          </a:p>
        </p:txBody>
      </p:sp>
      <p:sp>
        <p:nvSpPr>
          <p:cNvPr id="4" name="Untertitel 3">
            <a:extLst>
              <a:ext uri="{FF2B5EF4-FFF2-40B4-BE49-F238E27FC236}">
                <a16:creationId xmlns:a16="http://schemas.microsoft.com/office/drawing/2014/main" id="{8EA93762-750F-0908-59D2-B1B28A42133A}"/>
              </a:ext>
            </a:extLst>
          </p:cNvPr>
          <p:cNvSpPr>
            <a:spLocks noGrp="1"/>
          </p:cNvSpPr>
          <p:nvPr>
            <p:ph type="subTitle" idx="1"/>
          </p:nvPr>
        </p:nvSpPr>
        <p:spPr>
          <a:xfrm>
            <a:off x="343038" y="1889903"/>
            <a:ext cx="4040873" cy="1182983"/>
          </a:xfrm>
        </p:spPr>
        <p:txBody>
          <a:bodyPr/>
          <a:lstStyle/>
          <a:p>
            <a:pPr>
              <a:buClrTx/>
              <a:buFont typeface="Arial" panose="020B0604020202020204" pitchFamily="34" charset="0"/>
              <a:buChar char="•"/>
            </a:pPr>
            <a:r>
              <a:rPr lang="en-GB"/>
              <a:t>Weniger </a:t>
            </a:r>
            <a:r>
              <a:rPr lang="en-GB" err="1"/>
              <a:t>Rotorblätter</a:t>
            </a:r>
            <a:r>
              <a:rPr lang="en-GB"/>
              <a:t> → </a:t>
            </a:r>
            <a:r>
              <a:rPr lang="en-GB" err="1"/>
              <a:t>geringere</a:t>
            </a:r>
            <a:r>
              <a:rPr lang="en-GB"/>
              <a:t> Material- und </a:t>
            </a:r>
            <a:r>
              <a:rPr lang="en-GB" err="1"/>
              <a:t>Herstellungskosten</a:t>
            </a:r>
            <a:endParaRPr lang="en-GB"/>
          </a:p>
          <a:p>
            <a:pPr>
              <a:buClrTx/>
              <a:buFont typeface="Arial" panose="020B0604020202020204" pitchFamily="34" charset="0"/>
              <a:buChar char="•"/>
            </a:pPr>
            <a:r>
              <a:rPr lang="en-GB"/>
              <a:t>Ziel: </a:t>
            </a:r>
            <a:r>
              <a:rPr lang="en-GB" err="1"/>
              <a:t>Kompromiss</a:t>
            </a:r>
            <a:r>
              <a:rPr lang="en-GB"/>
              <a:t> </a:t>
            </a:r>
            <a:r>
              <a:rPr lang="en-GB" err="1"/>
              <a:t>zwischen</a:t>
            </a:r>
            <a:r>
              <a:rPr lang="en-GB"/>
              <a:t> Kosten und </a:t>
            </a:r>
            <a:r>
              <a:rPr lang="en-GB" err="1"/>
              <a:t>Energieausbeute</a:t>
            </a:r>
            <a:endParaRPr lang="en-GB"/>
          </a:p>
          <a:p>
            <a:endParaRPr lang="de-DE"/>
          </a:p>
        </p:txBody>
      </p:sp>
      <p:sp>
        <p:nvSpPr>
          <p:cNvPr id="6" name="Untertitel 5">
            <a:extLst>
              <a:ext uri="{FF2B5EF4-FFF2-40B4-BE49-F238E27FC236}">
                <a16:creationId xmlns:a16="http://schemas.microsoft.com/office/drawing/2014/main" id="{06B7964A-4FEF-711E-CCDF-D1B03523CDA1}"/>
              </a:ext>
            </a:extLst>
          </p:cNvPr>
          <p:cNvSpPr>
            <a:spLocks noGrp="1"/>
          </p:cNvSpPr>
          <p:nvPr>
            <p:ph type="subTitle" idx="2"/>
          </p:nvPr>
        </p:nvSpPr>
        <p:spPr>
          <a:xfrm>
            <a:off x="368679" y="3647659"/>
            <a:ext cx="4039668" cy="1182983"/>
          </a:xfrm>
        </p:spPr>
        <p:txBody>
          <a:bodyPr/>
          <a:lstStyle/>
          <a:p>
            <a:pPr>
              <a:lnSpc>
                <a:spcPct val="114999"/>
              </a:lnSpc>
              <a:buClrTx/>
              <a:buFont typeface="Arial" panose="020B0604020202020204" pitchFamily="34" charset="0"/>
              <a:buChar char="•"/>
            </a:pPr>
            <a:r>
              <a:rPr lang="en-GB" err="1"/>
              <a:t>Leichte</a:t>
            </a:r>
            <a:r>
              <a:rPr lang="en-GB"/>
              <a:t>, </a:t>
            </a:r>
            <a:r>
              <a:rPr lang="en-GB" err="1"/>
              <a:t>langlebige</a:t>
            </a:r>
            <a:r>
              <a:rPr lang="en-GB"/>
              <a:t> </a:t>
            </a:r>
            <a:r>
              <a:rPr lang="en-GB" err="1"/>
              <a:t>Materialien</a:t>
            </a:r>
            <a:r>
              <a:rPr lang="en-GB"/>
              <a:t> </a:t>
            </a:r>
            <a:r>
              <a:rPr lang="en-GB" err="1"/>
              <a:t>schonen</a:t>
            </a:r>
            <a:r>
              <a:rPr lang="en-GB"/>
              <a:t> </a:t>
            </a:r>
            <a:r>
              <a:rPr lang="en-GB" err="1"/>
              <a:t>Ressourcen</a:t>
            </a:r>
            <a:endParaRPr lang="en-GB"/>
          </a:p>
          <a:p>
            <a:pPr>
              <a:lnSpc>
                <a:spcPct val="114999"/>
              </a:lnSpc>
              <a:buClrTx/>
              <a:buFont typeface="Arial" panose="020B0604020202020204" pitchFamily="34" charset="0"/>
              <a:buChar char="•"/>
            </a:pPr>
            <a:r>
              <a:rPr lang="en-GB"/>
              <a:t>Hohe </a:t>
            </a:r>
            <a:r>
              <a:rPr lang="en-GB" err="1"/>
              <a:t>Effizienz</a:t>
            </a:r>
            <a:r>
              <a:rPr lang="en-GB"/>
              <a:t> → </a:t>
            </a:r>
            <a:r>
              <a:rPr lang="en-GB" err="1"/>
              <a:t>weniger</a:t>
            </a:r>
            <a:r>
              <a:rPr lang="en-GB"/>
              <a:t> Anlagen </a:t>
            </a:r>
            <a:r>
              <a:rPr lang="en-GB" err="1"/>
              <a:t>nötig</a:t>
            </a:r>
            <a:endParaRPr lang="en-GB"/>
          </a:p>
        </p:txBody>
      </p:sp>
      <p:sp>
        <p:nvSpPr>
          <p:cNvPr id="10" name="Untertitel 9">
            <a:extLst>
              <a:ext uri="{FF2B5EF4-FFF2-40B4-BE49-F238E27FC236}">
                <a16:creationId xmlns:a16="http://schemas.microsoft.com/office/drawing/2014/main" id="{FF66483C-16C5-548E-CBAF-A42DFF65B382}"/>
              </a:ext>
            </a:extLst>
          </p:cNvPr>
          <p:cNvSpPr>
            <a:spLocks noGrp="1"/>
          </p:cNvSpPr>
          <p:nvPr>
            <p:ph type="subTitle" idx="3"/>
          </p:nvPr>
        </p:nvSpPr>
        <p:spPr>
          <a:xfrm>
            <a:off x="4415574" y="1875949"/>
            <a:ext cx="4385387" cy="1182983"/>
          </a:xfrm>
        </p:spPr>
        <p:txBody>
          <a:bodyPr/>
          <a:lstStyle/>
          <a:p>
            <a:pPr>
              <a:lnSpc>
                <a:spcPct val="114999"/>
              </a:lnSpc>
              <a:buClrTx/>
              <a:buFont typeface="Arial" panose="020B0604020202020204" pitchFamily="34" charset="0"/>
              <a:buChar char="•"/>
            </a:pPr>
            <a:r>
              <a:rPr lang="en-GB"/>
              <a:t>Starke Winde (z. B. </a:t>
            </a:r>
            <a:r>
              <a:rPr lang="en-GB" err="1"/>
              <a:t>Küste</a:t>
            </a:r>
            <a:r>
              <a:rPr lang="en-GB"/>
              <a:t>): </a:t>
            </a:r>
            <a:r>
              <a:rPr lang="en-GB" err="1"/>
              <a:t>robustere</a:t>
            </a:r>
            <a:r>
              <a:rPr lang="en-GB"/>
              <a:t>, </a:t>
            </a:r>
            <a:r>
              <a:rPr lang="en-GB" err="1"/>
              <a:t>schwerere</a:t>
            </a:r>
            <a:r>
              <a:rPr lang="en-GB"/>
              <a:t> </a:t>
            </a:r>
            <a:r>
              <a:rPr lang="en-GB" err="1"/>
              <a:t>Rotorblätter</a:t>
            </a:r>
            <a:endParaRPr lang="en-GB"/>
          </a:p>
          <a:p>
            <a:pPr>
              <a:lnSpc>
                <a:spcPct val="114999"/>
              </a:lnSpc>
              <a:buClrTx/>
              <a:buFont typeface="Arial" panose="020B0604020202020204" pitchFamily="34" charset="0"/>
              <a:buChar char="•"/>
            </a:pPr>
            <a:r>
              <a:rPr lang="en-GB" err="1"/>
              <a:t>Schwache</a:t>
            </a:r>
            <a:r>
              <a:rPr lang="en-GB"/>
              <a:t> Winde: </a:t>
            </a:r>
            <a:r>
              <a:rPr lang="en-GB" err="1"/>
              <a:t>leichtere</a:t>
            </a:r>
            <a:r>
              <a:rPr lang="en-GB"/>
              <a:t> </a:t>
            </a:r>
            <a:r>
              <a:rPr lang="en-GB" err="1"/>
              <a:t>Rotorblätter</a:t>
            </a:r>
            <a:r>
              <a:rPr lang="en-GB"/>
              <a:t> für </a:t>
            </a:r>
            <a:r>
              <a:rPr lang="en-GB" err="1"/>
              <a:t>leichteres</a:t>
            </a:r>
            <a:r>
              <a:rPr lang="en-GB"/>
              <a:t> </a:t>
            </a:r>
            <a:r>
              <a:rPr lang="en-GB" err="1"/>
              <a:t>Anlaufen</a:t>
            </a:r>
            <a:endParaRPr lang="de-DE"/>
          </a:p>
        </p:txBody>
      </p:sp>
      <p:sp>
        <p:nvSpPr>
          <p:cNvPr id="11" name="Untertitel 10">
            <a:extLst>
              <a:ext uri="{FF2B5EF4-FFF2-40B4-BE49-F238E27FC236}">
                <a16:creationId xmlns:a16="http://schemas.microsoft.com/office/drawing/2014/main" id="{3E88ACDF-CDF5-A2DF-2AF5-490A6299FBBE}"/>
              </a:ext>
            </a:extLst>
          </p:cNvPr>
          <p:cNvSpPr>
            <a:spLocks noGrp="1"/>
          </p:cNvSpPr>
          <p:nvPr>
            <p:ph type="subTitle" idx="4"/>
          </p:nvPr>
        </p:nvSpPr>
        <p:spPr>
          <a:xfrm>
            <a:off x="4415574" y="3647658"/>
            <a:ext cx="4385388" cy="1182983"/>
          </a:xfrm>
        </p:spPr>
        <p:txBody>
          <a:bodyPr/>
          <a:lstStyle/>
          <a:p>
            <a:pPr>
              <a:lnSpc>
                <a:spcPct val="114999"/>
              </a:lnSpc>
              <a:buClrTx/>
              <a:buFont typeface="Arial" panose="020B0604020202020204" pitchFamily="34" charset="0"/>
              <a:buChar char="•"/>
            </a:pPr>
            <a:r>
              <a:rPr lang="en-GB"/>
              <a:t>Neue </a:t>
            </a:r>
            <a:r>
              <a:rPr lang="en-GB" err="1"/>
              <a:t>Materialien</a:t>
            </a:r>
            <a:r>
              <a:rPr lang="en-GB"/>
              <a:t> und </a:t>
            </a:r>
            <a:r>
              <a:rPr lang="en-GB" err="1"/>
              <a:t>Formen</a:t>
            </a:r>
            <a:r>
              <a:rPr lang="en-GB"/>
              <a:t> </a:t>
            </a:r>
            <a:r>
              <a:rPr lang="en-GB" err="1"/>
              <a:t>verbessern</a:t>
            </a:r>
            <a:r>
              <a:rPr lang="en-GB"/>
              <a:t> </a:t>
            </a:r>
            <a:r>
              <a:rPr lang="en-GB" err="1"/>
              <a:t>Gewicht</a:t>
            </a:r>
            <a:r>
              <a:rPr lang="en-GB"/>
              <a:t> und Leistung</a:t>
            </a:r>
          </a:p>
          <a:p>
            <a:pPr>
              <a:lnSpc>
                <a:spcPct val="114999"/>
              </a:lnSpc>
              <a:buClrTx/>
              <a:buFont typeface="Arial" panose="020B0604020202020204" pitchFamily="34" charset="0"/>
              <a:buChar char="•"/>
            </a:pPr>
            <a:r>
              <a:rPr lang="en-GB" err="1"/>
              <a:t>Windräder</a:t>
            </a:r>
            <a:r>
              <a:rPr lang="en-GB"/>
              <a:t> </a:t>
            </a:r>
            <a:r>
              <a:rPr lang="en-GB" err="1"/>
              <a:t>werden</a:t>
            </a:r>
            <a:r>
              <a:rPr lang="en-GB"/>
              <a:t> </a:t>
            </a:r>
            <a:r>
              <a:rPr lang="en-GB" err="1"/>
              <a:t>gezielt</a:t>
            </a:r>
            <a:r>
              <a:rPr lang="en-GB"/>
              <a:t> für Onshore- und Offshore-</a:t>
            </a:r>
            <a:r>
              <a:rPr lang="en-GB" err="1"/>
              <a:t>Einsatz</a:t>
            </a:r>
            <a:r>
              <a:rPr lang="en-GB"/>
              <a:t> </a:t>
            </a:r>
            <a:r>
              <a:rPr lang="en-GB" err="1"/>
              <a:t>entwickelt</a:t>
            </a:r>
            <a:endParaRPr lang="de-DE"/>
          </a:p>
        </p:txBody>
      </p:sp>
      <p:sp>
        <p:nvSpPr>
          <p:cNvPr id="16" name="Untertitel 15">
            <a:extLst>
              <a:ext uri="{FF2B5EF4-FFF2-40B4-BE49-F238E27FC236}">
                <a16:creationId xmlns:a16="http://schemas.microsoft.com/office/drawing/2014/main" id="{51005D34-7C50-0EBE-96B7-461A2A738DB3}"/>
              </a:ext>
            </a:extLst>
          </p:cNvPr>
          <p:cNvSpPr>
            <a:spLocks noGrp="1"/>
          </p:cNvSpPr>
          <p:nvPr>
            <p:ph type="subTitle" idx="9"/>
          </p:nvPr>
        </p:nvSpPr>
        <p:spPr>
          <a:xfrm>
            <a:off x="361579" y="1259985"/>
            <a:ext cx="2594563" cy="872700"/>
          </a:xfrm>
        </p:spPr>
        <p:txBody>
          <a:bodyPr/>
          <a:lstStyle/>
          <a:p>
            <a:r>
              <a:rPr lang="de-DE"/>
              <a:t>Kosten</a:t>
            </a:r>
          </a:p>
          <a:p>
            <a:pPr algn="ctr"/>
            <a:endParaRPr lang="de-DE"/>
          </a:p>
        </p:txBody>
      </p:sp>
      <p:sp>
        <p:nvSpPr>
          <p:cNvPr id="17" name="Untertitel 16">
            <a:extLst>
              <a:ext uri="{FF2B5EF4-FFF2-40B4-BE49-F238E27FC236}">
                <a16:creationId xmlns:a16="http://schemas.microsoft.com/office/drawing/2014/main" id="{BA43BD9F-9C52-D1E4-4D4C-BF90667D6F37}"/>
              </a:ext>
            </a:extLst>
          </p:cNvPr>
          <p:cNvSpPr>
            <a:spLocks noGrp="1"/>
          </p:cNvSpPr>
          <p:nvPr>
            <p:ph type="subTitle" idx="13"/>
          </p:nvPr>
        </p:nvSpPr>
        <p:spPr>
          <a:xfrm>
            <a:off x="368622" y="3092573"/>
            <a:ext cx="2587504" cy="867600"/>
          </a:xfrm>
        </p:spPr>
        <p:txBody>
          <a:bodyPr/>
          <a:lstStyle/>
          <a:p>
            <a:r>
              <a:rPr lang="en-GB" err="1">
                <a:latin typeface="Epilogue" panose="020B0604020202020204" charset="0"/>
                <a:cs typeface="Epilogue" panose="020B0604020202020204" charset="0"/>
              </a:rPr>
              <a:t>Nachhaltigkeit</a:t>
            </a:r>
            <a:endParaRPr lang="en-GB">
              <a:latin typeface="Epilogue" panose="020B0604020202020204" charset="0"/>
              <a:cs typeface="Epilogue" panose="020B0604020202020204" charset="0"/>
            </a:endParaRPr>
          </a:p>
          <a:p>
            <a:endParaRPr lang="de-DE"/>
          </a:p>
        </p:txBody>
      </p:sp>
      <p:sp>
        <p:nvSpPr>
          <p:cNvPr id="18" name="Untertitel 17">
            <a:extLst>
              <a:ext uri="{FF2B5EF4-FFF2-40B4-BE49-F238E27FC236}">
                <a16:creationId xmlns:a16="http://schemas.microsoft.com/office/drawing/2014/main" id="{B5A317E0-6BEB-AA91-F3B1-711FEC7D19DF}"/>
              </a:ext>
            </a:extLst>
          </p:cNvPr>
          <p:cNvSpPr>
            <a:spLocks noGrp="1"/>
          </p:cNvSpPr>
          <p:nvPr>
            <p:ph type="subTitle" idx="14"/>
          </p:nvPr>
        </p:nvSpPr>
        <p:spPr>
          <a:xfrm>
            <a:off x="5049081" y="1259701"/>
            <a:ext cx="3757964" cy="867600"/>
          </a:xfrm>
        </p:spPr>
        <p:txBody>
          <a:bodyPr anchor="b"/>
          <a:lstStyle/>
          <a:p>
            <a:pPr algn="r"/>
            <a:r>
              <a:rPr lang="de-DE"/>
              <a:t>Anpassung an die Umgebung</a:t>
            </a:r>
          </a:p>
          <a:p>
            <a:pPr algn="ctr"/>
            <a:endParaRPr lang="de-DE"/>
          </a:p>
        </p:txBody>
      </p:sp>
      <p:sp>
        <p:nvSpPr>
          <p:cNvPr id="19" name="Untertitel 18">
            <a:extLst>
              <a:ext uri="{FF2B5EF4-FFF2-40B4-BE49-F238E27FC236}">
                <a16:creationId xmlns:a16="http://schemas.microsoft.com/office/drawing/2014/main" id="{ECA3294D-5DAD-95DC-CC07-0FA8C65D9444}"/>
              </a:ext>
            </a:extLst>
          </p:cNvPr>
          <p:cNvSpPr>
            <a:spLocks noGrp="1"/>
          </p:cNvSpPr>
          <p:nvPr>
            <p:ph type="subTitle" idx="15"/>
          </p:nvPr>
        </p:nvSpPr>
        <p:spPr>
          <a:xfrm>
            <a:off x="5464099" y="3058932"/>
            <a:ext cx="3342942" cy="867600"/>
          </a:xfrm>
        </p:spPr>
        <p:txBody>
          <a:bodyPr/>
          <a:lstStyle/>
          <a:p>
            <a:pPr algn="r"/>
            <a:r>
              <a:rPr lang="de-DE"/>
              <a:t>Technischer Fortschritt</a:t>
            </a:r>
          </a:p>
          <a:p>
            <a:pPr algn="ctr"/>
            <a:endParaRPr lang="de-DE"/>
          </a:p>
        </p:txBody>
      </p:sp>
      <p:cxnSp>
        <p:nvCxnSpPr>
          <p:cNvPr id="25" name="Gerader Verbinder 24">
            <a:extLst>
              <a:ext uri="{FF2B5EF4-FFF2-40B4-BE49-F238E27FC236}">
                <a16:creationId xmlns:a16="http://schemas.microsoft.com/office/drawing/2014/main" id="{0B9FDE33-BF2C-0D03-EE31-547F8E0E880C}"/>
              </a:ext>
            </a:extLst>
          </p:cNvPr>
          <p:cNvCxnSpPr/>
          <p:nvPr/>
        </p:nvCxnSpPr>
        <p:spPr>
          <a:xfrm>
            <a:off x="4415695" y="1248937"/>
            <a:ext cx="0" cy="3691053"/>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26" name="Gerader Verbinder 25">
            <a:extLst>
              <a:ext uri="{FF2B5EF4-FFF2-40B4-BE49-F238E27FC236}">
                <a16:creationId xmlns:a16="http://schemas.microsoft.com/office/drawing/2014/main" id="{CCB049B7-98B8-BD45-7687-A8B71B23760B}"/>
              </a:ext>
            </a:extLst>
          </p:cNvPr>
          <p:cNvCxnSpPr>
            <a:cxnSpLocks/>
          </p:cNvCxnSpPr>
          <p:nvPr/>
        </p:nvCxnSpPr>
        <p:spPr>
          <a:xfrm flipH="1">
            <a:off x="367990" y="3065703"/>
            <a:ext cx="8407388" cy="28760"/>
          </a:xfrm>
          <a:prstGeom prst="line">
            <a:avLst/>
          </a:prstGeom>
          <a:ln w="19050">
            <a:prstDash val="dash"/>
          </a:ln>
        </p:spPr>
        <p:style>
          <a:lnRef idx="1">
            <a:schemeClr val="dk1"/>
          </a:lnRef>
          <a:fillRef idx="0">
            <a:schemeClr val="dk1"/>
          </a:fillRef>
          <a:effectRef idx="0">
            <a:schemeClr val="dk1"/>
          </a:effectRef>
          <a:fontRef idx="minor">
            <a:schemeClr val="tx1"/>
          </a:fontRef>
        </p:style>
      </p:cxnSp>
      <p:pic>
        <p:nvPicPr>
          <p:cNvPr id="5" name="Graphic 3" descr="Renewable Energy outline">
            <a:extLst>
              <a:ext uri="{FF2B5EF4-FFF2-40B4-BE49-F238E27FC236}">
                <a16:creationId xmlns:a16="http://schemas.microsoft.com/office/drawing/2014/main" id="{F627A2DE-C5C7-EC06-9DE2-20BB6B782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51296" y="3106718"/>
            <a:ext cx="728193" cy="671606"/>
          </a:xfrm>
          <a:prstGeom prst="rect">
            <a:avLst/>
          </a:prstGeom>
        </p:spPr>
      </p:pic>
      <p:pic>
        <p:nvPicPr>
          <p:cNvPr id="8" name="Graphic 10" descr="Piggy Bank outline">
            <a:extLst>
              <a:ext uri="{FF2B5EF4-FFF2-40B4-BE49-F238E27FC236}">
                <a16:creationId xmlns:a16="http://schemas.microsoft.com/office/drawing/2014/main" id="{C20E5ABF-179C-76CB-66FF-7CF21EB92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0506" y="1248937"/>
            <a:ext cx="665352" cy="684889"/>
          </a:xfrm>
          <a:prstGeom prst="rect">
            <a:avLst/>
          </a:prstGeom>
        </p:spPr>
      </p:pic>
      <p:pic>
        <p:nvPicPr>
          <p:cNvPr id="9" name="Graphic 4" descr="Windkraftanlagen Silhouette">
            <a:extLst>
              <a:ext uri="{FF2B5EF4-FFF2-40B4-BE49-F238E27FC236}">
                <a16:creationId xmlns:a16="http://schemas.microsoft.com/office/drawing/2014/main" id="{4AEE8F3E-FC51-A7B4-F0DD-9C5536A360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10506" y="3095812"/>
            <a:ext cx="667447" cy="667451"/>
          </a:xfrm>
          <a:prstGeom prst="rect">
            <a:avLst/>
          </a:prstGeom>
        </p:spPr>
      </p:pic>
      <p:pic>
        <p:nvPicPr>
          <p:cNvPr id="12" name="Graphic 6" descr="Windig Silhouette">
            <a:extLst>
              <a:ext uri="{FF2B5EF4-FFF2-40B4-BE49-F238E27FC236}">
                <a16:creationId xmlns:a16="http://schemas.microsoft.com/office/drawing/2014/main" id="{63CF9B70-0CB4-D865-DFC5-EF7C293A7E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54678" y="1248937"/>
            <a:ext cx="668482" cy="684888"/>
          </a:xfrm>
          <a:prstGeom prst="rect">
            <a:avLst/>
          </a:prstGeom>
        </p:spPr>
      </p:pic>
    </p:spTree>
    <p:extLst>
      <p:ext uri="{BB962C8B-B14F-4D97-AF65-F5344CB8AC3E}">
        <p14:creationId xmlns:p14="http://schemas.microsoft.com/office/powerpoint/2010/main" val="2659731216"/>
      </p:ext>
    </p:extLst>
  </p:cSld>
  <p:clrMapOvr>
    <a:masterClrMapping/>
  </p:clrMapOvr>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12ECE-67B6-C0BC-0F4F-41E8C2BBC17F}"/>
              </a:ext>
            </a:extLst>
          </p:cNvPr>
          <p:cNvSpPr>
            <a:spLocks noGrp="1"/>
          </p:cNvSpPr>
          <p:nvPr>
            <p:ph type="title"/>
          </p:nvPr>
        </p:nvSpPr>
        <p:spPr>
          <a:xfrm>
            <a:off x="713225" y="470050"/>
            <a:ext cx="7717200" cy="576000"/>
          </a:xfrm>
        </p:spPr>
        <p:txBody>
          <a:bodyPr/>
          <a:lstStyle/>
          <a:p>
            <a:r>
              <a:rPr lang="de-DE" noProof="0"/>
              <a:t>Maximaler Leistungspunkt (MPP)</a:t>
            </a:r>
          </a:p>
        </p:txBody>
      </p:sp>
      <p:sp>
        <p:nvSpPr>
          <p:cNvPr id="4" name="Subtitle 3">
            <a:extLst>
              <a:ext uri="{FF2B5EF4-FFF2-40B4-BE49-F238E27FC236}">
                <a16:creationId xmlns:a16="http://schemas.microsoft.com/office/drawing/2014/main" id="{876FEF59-7A15-7112-BD8B-3C728A4499CF}"/>
              </a:ext>
            </a:extLst>
          </p:cNvPr>
          <p:cNvSpPr>
            <a:spLocks noGrp="1"/>
          </p:cNvSpPr>
          <p:nvPr>
            <p:ph type="subTitle" idx="1"/>
          </p:nvPr>
        </p:nvSpPr>
        <p:spPr>
          <a:xfrm>
            <a:off x="675935" y="1036690"/>
            <a:ext cx="5765141" cy="1926429"/>
          </a:xfrm>
        </p:spPr>
        <p:txBody>
          <a:bodyPr/>
          <a:lstStyle/>
          <a:p>
            <a:pPr marL="139700" indent="0">
              <a:lnSpc>
                <a:spcPct val="114999"/>
              </a:lnSpc>
              <a:buNone/>
            </a:pPr>
            <a:r>
              <a:rPr lang="de-DE" b="1" noProof="0"/>
              <a:t>Der maximale Leistungspunkt beschreibt den Betriebszustand,</a:t>
            </a:r>
          </a:p>
          <a:p>
            <a:pPr marL="139700" indent="0">
              <a:lnSpc>
                <a:spcPct val="114999"/>
              </a:lnSpc>
              <a:buNone/>
            </a:pPr>
            <a:r>
              <a:rPr lang="de-DE" b="1" noProof="0"/>
              <a:t>bei dem eine Windkraftanlage den Wind am effektivsten nutzt</a:t>
            </a:r>
            <a:r>
              <a:rPr lang="de-DE" b="1"/>
              <a:t>:</a:t>
            </a:r>
            <a:endParaRPr lang="de-DE" b="1" noProof="0"/>
          </a:p>
          <a:p>
            <a:pPr>
              <a:lnSpc>
                <a:spcPct val="114999"/>
              </a:lnSpc>
              <a:buClrTx/>
              <a:buFont typeface="Arial" panose="020B0604020202020204" pitchFamily="34" charset="0"/>
              <a:buChar char="•"/>
            </a:pPr>
            <a:r>
              <a:rPr lang="de-DE" noProof="0"/>
              <a:t>Er hängt von Windgeschwindigkeit, Rotordrehzahl und Blattwinkel ab.</a:t>
            </a:r>
          </a:p>
          <a:p>
            <a:pPr>
              <a:lnSpc>
                <a:spcPct val="114999"/>
              </a:lnSpc>
              <a:buClrTx/>
              <a:buFont typeface="Arial" panose="020B0604020202020204" pitchFamily="34" charset="0"/>
              <a:buChar char="•"/>
            </a:pPr>
            <a:r>
              <a:rPr lang="de-DE"/>
              <a:t>Ziel ist es, möglichst viel Energie aus dem Wind aufzunehmen, ohne die Anlage unnötig zu belasten.</a:t>
            </a:r>
          </a:p>
          <a:p>
            <a:pPr marL="139700" indent="0">
              <a:lnSpc>
                <a:spcPct val="114999"/>
              </a:lnSpc>
              <a:buClrTx/>
              <a:buNone/>
            </a:pPr>
            <a:endParaRPr lang="de-DE" b="1">
              <a:latin typeface="Sofia Sans" panose="020B0604020202020204" charset="0"/>
              <a:sym typeface="Wingdings" panose="05000000000000000000" pitchFamily="2" charset="2"/>
            </a:endParaRPr>
          </a:p>
        </p:txBody>
      </p:sp>
      <p:pic>
        <p:nvPicPr>
          <p:cNvPr id="2" name="Picture 1" descr="Yaw Control - an overview | ScienceDirect Topics">
            <a:extLst>
              <a:ext uri="{FF2B5EF4-FFF2-40B4-BE49-F238E27FC236}">
                <a16:creationId xmlns:a16="http://schemas.microsoft.com/office/drawing/2014/main" id="{30F9C451-EF5A-FAAE-8056-A256839A1C59}"/>
              </a:ext>
            </a:extLst>
          </p:cNvPr>
          <p:cNvPicPr>
            <a:picLocks noChangeAspect="1"/>
          </p:cNvPicPr>
          <p:nvPr/>
        </p:nvPicPr>
        <p:blipFill>
          <a:blip r:embed="rId4"/>
          <a:stretch>
            <a:fillRect/>
          </a:stretch>
        </p:blipFill>
        <p:spPr>
          <a:xfrm>
            <a:off x="6608048" y="562056"/>
            <a:ext cx="1989349" cy="2401063"/>
          </a:xfrm>
          <a:prstGeom prst="rect">
            <a:avLst/>
          </a:prstGeom>
        </p:spPr>
      </p:pic>
      <p:sp>
        <p:nvSpPr>
          <p:cNvPr id="5" name="Subtitle 3">
            <a:extLst>
              <a:ext uri="{FF2B5EF4-FFF2-40B4-BE49-F238E27FC236}">
                <a16:creationId xmlns:a16="http://schemas.microsoft.com/office/drawing/2014/main" id="{8F54DCFD-DEE3-AA18-0A6B-21411FAEC039}"/>
              </a:ext>
            </a:extLst>
          </p:cNvPr>
          <p:cNvSpPr txBox="1">
            <a:spLocks/>
          </p:cNvSpPr>
          <p:nvPr/>
        </p:nvSpPr>
        <p:spPr>
          <a:xfrm>
            <a:off x="2879298" y="2918855"/>
            <a:ext cx="4086038" cy="3546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139700" indent="0">
              <a:lnSpc>
                <a:spcPct val="114999"/>
              </a:lnSpc>
              <a:buFont typeface="Sofia Sans"/>
              <a:buNone/>
            </a:pPr>
            <a:r>
              <a:rPr lang="de-DE" sz="1800" b="1"/>
              <a:t>So wird der MPP eingestellt:</a:t>
            </a:r>
          </a:p>
        </p:txBody>
      </p:sp>
      <p:sp>
        <p:nvSpPr>
          <p:cNvPr id="9" name="Textfeld 8">
            <a:extLst>
              <a:ext uri="{FF2B5EF4-FFF2-40B4-BE49-F238E27FC236}">
                <a16:creationId xmlns:a16="http://schemas.microsoft.com/office/drawing/2014/main" id="{5970403D-10E6-9AD8-975B-C5A6C36E6106}"/>
              </a:ext>
            </a:extLst>
          </p:cNvPr>
          <p:cNvSpPr txBox="1"/>
          <p:nvPr/>
        </p:nvSpPr>
        <p:spPr>
          <a:xfrm>
            <a:off x="587061" y="3381025"/>
            <a:ext cx="3984940" cy="1323054"/>
          </a:xfrm>
          <a:prstGeom prst="rect">
            <a:avLst/>
          </a:prstGeom>
          <a:noFill/>
        </p:spPr>
        <p:txBody>
          <a:bodyPr wrap="square">
            <a:spAutoFit/>
          </a:bodyPr>
          <a:lstStyle/>
          <a:p>
            <a:pPr>
              <a:lnSpc>
                <a:spcPct val="114999"/>
              </a:lnSpc>
              <a:buClrTx/>
            </a:pPr>
            <a:r>
              <a:rPr lang="de-DE" b="1">
                <a:latin typeface="Sofia Sans" panose="020B0604020202020204" charset="0"/>
              </a:rPr>
              <a:t>Dynamische Anpassungen:</a:t>
            </a:r>
          </a:p>
          <a:p>
            <a:pPr marL="285750" indent="-285750">
              <a:lnSpc>
                <a:spcPct val="114999"/>
              </a:lnSpc>
              <a:buClrTx/>
              <a:buFont typeface="Arial" panose="020B0604020202020204" pitchFamily="34" charset="0"/>
              <a:buChar char="•"/>
            </a:pPr>
            <a:r>
              <a:rPr lang="de-DE">
                <a:latin typeface="Sofia Sans" panose="020B0604020202020204" charset="0"/>
              </a:rPr>
              <a:t>Blattverstellung (</a:t>
            </a:r>
            <a:r>
              <a:rPr lang="de-DE" b="1">
                <a:latin typeface="Sofia Sans" panose="020B0604020202020204" charset="0"/>
              </a:rPr>
              <a:t>Pitch</a:t>
            </a:r>
            <a:r>
              <a:rPr lang="de-DE">
                <a:latin typeface="Sofia Sans" panose="020B0604020202020204" charset="0"/>
              </a:rPr>
              <a:t>): Der Winkel der Rotorblätter wird an den Wind angepasst.</a:t>
            </a:r>
          </a:p>
          <a:p>
            <a:pPr marL="285750" indent="-285750">
              <a:lnSpc>
                <a:spcPct val="114999"/>
              </a:lnSpc>
              <a:buClrTx/>
              <a:buFont typeface="Arial" panose="020B0604020202020204" pitchFamily="34" charset="0"/>
              <a:buChar char="•"/>
            </a:pPr>
            <a:r>
              <a:rPr lang="de-DE">
                <a:latin typeface="Sofia Sans" panose="020B0604020202020204" charset="0"/>
              </a:rPr>
              <a:t>Ausrichtung zum Wind (</a:t>
            </a:r>
            <a:r>
              <a:rPr lang="de-DE" b="1">
                <a:latin typeface="Sofia Sans" panose="020B0604020202020204" charset="0"/>
              </a:rPr>
              <a:t>Yaw</a:t>
            </a:r>
            <a:r>
              <a:rPr lang="de-DE">
                <a:latin typeface="Sofia Sans" panose="020B0604020202020204" charset="0"/>
              </a:rPr>
              <a:t>): Die Anlage dreht sich so, dass sie optimal im Wind steht.</a:t>
            </a:r>
          </a:p>
        </p:txBody>
      </p:sp>
      <p:sp>
        <p:nvSpPr>
          <p:cNvPr id="11" name="Textfeld 10">
            <a:extLst>
              <a:ext uri="{FF2B5EF4-FFF2-40B4-BE49-F238E27FC236}">
                <a16:creationId xmlns:a16="http://schemas.microsoft.com/office/drawing/2014/main" id="{1D896036-44FF-C0B3-24BC-8023FEA44907}"/>
              </a:ext>
            </a:extLst>
          </p:cNvPr>
          <p:cNvSpPr txBox="1"/>
          <p:nvPr/>
        </p:nvSpPr>
        <p:spPr>
          <a:xfrm>
            <a:off x="4571999" y="3378808"/>
            <a:ext cx="4086039" cy="827534"/>
          </a:xfrm>
          <a:prstGeom prst="rect">
            <a:avLst/>
          </a:prstGeom>
          <a:noFill/>
        </p:spPr>
        <p:txBody>
          <a:bodyPr wrap="square">
            <a:spAutoFit/>
          </a:bodyPr>
          <a:lstStyle/>
          <a:p>
            <a:pPr marL="139700">
              <a:lnSpc>
                <a:spcPct val="114999"/>
              </a:lnSpc>
            </a:pPr>
            <a:r>
              <a:rPr lang="de-DE" b="1">
                <a:latin typeface="Sofia Sans" panose="020B0604020202020204" charset="0"/>
              </a:rPr>
              <a:t>Technische Umsetzung:</a:t>
            </a:r>
          </a:p>
          <a:p>
            <a:pPr marL="425450" indent="-285750">
              <a:lnSpc>
                <a:spcPct val="114999"/>
              </a:lnSpc>
              <a:buFont typeface="Arial" panose="020B0604020202020204" pitchFamily="34" charset="0"/>
              <a:buChar char="•"/>
            </a:pPr>
            <a:r>
              <a:rPr lang="de-DE">
                <a:latin typeface="Sofia Sans" panose="020B0604020202020204" charset="0"/>
              </a:rPr>
              <a:t>Sensoren erfassen Wind und Drehzahl.</a:t>
            </a:r>
          </a:p>
          <a:p>
            <a:pPr marL="425450" indent="-285750">
              <a:lnSpc>
                <a:spcPct val="114999"/>
              </a:lnSpc>
              <a:buFont typeface="Arial" panose="020B0604020202020204" pitchFamily="34" charset="0"/>
              <a:buChar char="•"/>
            </a:pPr>
            <a:r>
              <a:rPr lang="de-DE">
                <a:latin typeface="Sofia Sans" panose="020B0604020202020204" charset="0"/>
              </a:rPr>
              <a:t>Einstellungen werden laufend angepasst.</a:t>
            </a:r>
          </a:p>
        </p:txBody>
      </p:sp>
      <p:cxnSp>
        <p:nvCxnSpPr>
          <p:cNvPr id="13" name="Gerader Verbinder 12">
            <a:extLst>
              <a:ext uri="{FF2B5EF4-FFF2-40B4-BE49-F238E27FC236}">
                <a16:creationId xmlns:a16="http://schemas.microsoft.com/office/drawing/2014/main" id="{EE8AA4BC-A103-5924-0E49-042894D60B19}"/>
              </a:ext>
            </a:extLst>
          </p:cNvPr>
          <p:cNvCxnSpPr>
            <a:cxnSpLocks/>
          </p:cNvCxnSpPr>
          <p:nvPr/>
        </p:nvCxnSpPr>
        <p:spPr>
          <a:xfrm>
            <a:off x="4564257" y="3378808"/>
            <a:ext cx="0" cy="1584211"/>
          </a:xfrm>
          <a:prstGeom prst="line">
            <a:avLst/>
          </a:prstGeom>
          <a:ln w="19050">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15704760"/>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4B0DA8-51F1-6C7A-5E97-1CA8BFF15262}"/>
              </a:ext>
            </a:extLst>
          </p:cNvPr>
          <p:cNvSpPr>
            <a:spLocks noGrp="1"/>
          </p:cNvSpPr>
          <p:nvPr>
            <p:ph type="title"/>
          </p:nvPr>
        </p:nvSpPr>
        <p:spPr/>
        <p:txBody>
          <a:bodyPr/>
          <a:lstStyle/>
          <a:p>
            <a:r>
              <a:rPr lang="en-GB"/>
              <a:t>Energie</a:t>
            </a:r>
          </a:p>
        </p:txBody>
      </p:sp>
      <p:sp>
        <p:nvSpPr>
          <p:cNvPr id="3" name="Textfeld 2">
            <a:extLst>
              <a:ext uri="{FF2B5EF4-FFF2-40B4-BE49-F238E27FC236}">
                <a16:creationId xmlns:a16="http://schemas.microsoft.com/office/drawing/2014/main" id="{DDCB51F6-44B6-D2D5-BE94-06132E95A0B8}"/>
              </a:ext>
            </a:extLst>
          </p:cNvPr>
          <p:cNvSpPr txBox="1"/>
          <p:nvPr/>
        </p:nvSpPr>
        <p:spPr>
          <a:xfrm>
            <a:off x="720000" y="1231475"/>
            <a:ext cx="48429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b="1">
                <a:latin typeface="Sofia Sans"/>
              </a:rPr>
              <a:t>Was fällt Dir ein, wenn du das Wort „Energie“ hörst?</a:t>
            </a:r>
            <a:endParaRPr lang="en-GB" b="1" noProof="0">
              <a:latin typeface="Sofia Sans"/>
            </a:endParaRPr>
          </a:p>
        </p:txBody>
      </p:sp>
      <p:sp>
        <p:nvSpPr>
          <p:cNvPr id="6" name="Textfeld 5">
            <a:extLst>
              <a:ext uri="{FF2B5EF4-FFF2-40B4-BE49-F238E27FC236}">
                <a16:creationId xmlns:a16="http://schemas.microsoft.com/office/drawing/2014/main" id="{3DB9BBEB-D676-A169-B419-08B25C42FFB6}"/>
              </a:ext>
            </a:extLst>
          </p:cNvPr>
          <p:cNvSpPr txBox="1"/>
          <p:nvPr/>
        </p:nvSpPr>
        <p:spPr>
          <a:xfrm>
            <a:off x="1304745" y="1768675"/>
            <a:ext cx="71829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ofia Sans"/>
              </a:rPr>
              <a:t>Aufgabe</a:t>
            </a:r>
            <a:r>
              <a:rPr lang="en-GB" b="1" noProof="0">
                <a:latin typeface="Sofia Sans"/>
              </a:rPr>
              <a:t> 1: </a:t>
            </a:r>
            <a:r>
              <a:rPr lang="de-DE">
                <a:latin typeface="Sofia Sans" panose="020B0604020202020204" charset="0"/>
              </a:rPr>
              <a:t>Lass uns eine Energiewortkette erstellen! Öffne Dein Arbeitsheft auf Seite 10.</a:t>
            </a:r>
            <a:endParaRPr lang="en-GB" noProof="0">
              <a:latin typeface="Sofia Sans" panose="020B0604020202020204" charset="0"/>
            </a:endParaRPr>
          </a:p>
        </p:txBody>
      </p:sp>
      <p:pic>
        <p:nvPicPr>
          <p:cNvPr id="7" name="Grafik 6" descr="Würfel Silhouette">
            <a:extLst>
              <a:ext uri="{FF2B5EF4-FFF2-40B4-BE49-F238E27FC236}">
                <a16:creationId xmlns:a16="http://schemas.microsoft.com/office/drawing/2014/main" id="{A63D2735-E44D-3A21-DEFB-07E012F499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50836" y="1574127"/>
            <a:ext cx="462846" cy="481617"/>
          </a:xfrm>
          <a:prstGeom prst="rect">
            <a:avLst/>
          </a:prstGeom>
        </p:spPr>
      </p:pic>
      <p:sp>
        <p:nvSpPr>
          <p:cNvPr id="48" name="Rechteck: eine Ecke abgeschnitten 47">
            <a:extLst>
              <a:ext uri="{FF2B5EF4-FFF2-40B4-BE49-F238E27FC236}">
                <a16:creationId xmlns:a16="http://schemas.microsoft.com/office/drawing/2014/main" id="{FA6DD4FC-E339-C276-2283-3E165E7E8F50}"/>
              </a:ext>
            </a:extLst>
          </p:cNvPr>
          <p:cNvSpPr/>
          <p:nvPr/>
        </p:nvSpPr>
        <p:spPr>
          <a:xfrm>
            <a:off x="3353139" y="2214851"/>
            <a:ext cx="1672455" cy="450935"/>
          </a:xfrm>
          <a:prstGeom prst="snip1Rect">
            <a:avLst/>
          </a:prstGeom>
          <a:solidFill>
            <a:srgbClr val="E5F1EC"/>
          </a:solidFill>
          <a:ln>
            <a:solidFill>
              <a:srgbClr val="31554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1200" b="1">
                <a:solidFill>
                  <a:schemeClr val="dk1"/>
                </a:solidFill>
                <a:latin typeface="Sofia Sans"/>
                <a:ea typeface="+mn-lt"/>
                <a:cs typeface="+mn-lt"/>
                <a:sym typeface="Sofia Sans"/>
              </a:rPr>
              <a:t>Sei </a:t>
            </a:r>
            <a:r>
              <a:rPr lang="en-GB" sz="1200" b="1" err="1">
                <a:solidFill>
                  <a:schemeClr val="dk1"/>
                </a:solidFill>
                <a:latin typeface="Sofia Sans"/>
                <a:ea typeface="+mn-lt"/>
                <a:cs typeface="+mn-lt"/>
                <a:sym typeface="Sofia Sans"/>
              </a:rPr>
              <a:t>kreativ</a:t>
            </a:r>
            <a:r>
              <a:rPr lang="en-GB" sz="1200" b="1" noProof="0">
                <a:solidFill>
                  <a:schemeClr val="dk1"/>
                </a:solidFill>
                <a:latin typeface="Sofia Sans"/>
                <a:ea typeface="+mn-lt"/>
                <a:cs typeface="+mn-lt"/>
                <a:sym typeface="Sofia Sans"/>
              </a:rPr>
              <a:t>! </a:t>
            </a:r>
            <a:endParaRPr lang="en-GB" sz="1200" b="1" noProof="0">
              <a:solidFill>
                <a:schemeClr val="dk1"/>
              </a:solidFill>
              <a:latin typeface="Sofia Sans"/>
              <a:cs typeface="Arial"/>
            </a:endParaRPr>
          </a:p>
        </p:txBody>
      </p:sp>
      <p:grpSp>
        <p:nvGrpSpPr>
          <p:cNvPr id="59" name="Gruppieren 58">
            <a:extLst>
              <a:ext uri="{FF2B5EF4-FFF2-40B4-BE49-F238E27FC236}">
                <a16:creationId xmlns:a16="http://schemas.microsoft.com/office/drawing/2014/main" id="{EED2E186-5FCF-4119-4A9C-90CEC7AFDED5}"/>
              </a:ext>
            </a:extLst>
          </p:cNvPr>
          <p:cNvGrpSpPr/>
          <p:nvPr/>
        </p:nvGrpSpPr>
        <p:grpSpPr>
          <a:xfrm>
            <a:off x="1048135" y="2665786"/>
            <a:ext cx="6282461" cy="2193150"/>
            <a:chOff x="687524" y="7116889"/>
            <a:chExt cx="6282461" cy="2193150"/>
          </a:xfrm>
        </p:grpSpPr>
        <p:sp>
          <p:nvSpPr>
            <p:cNvPr id="60" name="Textfeld 7">
              <a:extLst>
                <a:ext uri="{FF2B5EF4-FFF2-40B4-BE49-F238E27FC236}">
                  <a16:creationId xmlns:a16="http://schemas.microsoft.com/office/drawing/2014/main" id="{0F2527F7-CBA9-70C1-03DE-5F22B192FA30}"/>
                </a:ext>
              </a:extLst>
            </p:cNvPr>
            <p:cNvSpPr txBox="1"/>
            <p:nvPr/>
          </p:nvSpPr>
          <p:spPr>
            <a:xfrm rot="20340000">
              <a:off x="729236" y="7594182"/>
              <a:ext cx="1691694" cy="3231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GB" sz="1500" b="1" noProof="0" err="1">
                  <a:solidFill>
                    <a:schemeClr val="dk1"/>
                  </a:solidFill>
                  <a:latin typeface="Broadway"/>
                  <a:sym typeface="Sofia Sans"/>
                </a:rPr>
                <a:t>Biomasse</a:t>
              </a:r>
              <a:endParaRPr lang="en-GB" sz="1500" b="1" noProof="0">
                <a:solidFill>
                  <a:schemeClr val="dk1"/>
                </a:solidFill>
                <a:latin typeface="Broadway"/>
              </a:endParaRPr>
            </a:p>
          </p:txBody>
        </p:sp>
        <p:sp>
          <p:nvSpPr>
            <p:cNvPr id="61" name="Textfeld 8">
              <a:extLst>
                <a:ext uri="{FF2B5EF4-FFF2-40B4-BE49-F238E27FC236}">
                  <a16:creationId xmlns:a16="http://schemas.microsoft.com/office/drawing/2014/main" id="{8AE5B2B1-1A55-4C2C-EED1-53E025FF813D}"/>
                </a:ext>
              </a:extLst>
            </p:cNvPr>
            <p:cNvSpPr txBox="1"/>
            <p:nvPr/>
          </p:nvSpPr>
          <p:spPr>
            <a:xfrm rot="20340000">
              <a:off x="5135987" y="7574394"/>
              <a:ext cx="169169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GB" sz="1600" b="1" noProof="0" err="1">
                  <a:solidFill>
                    <a:schemeClr val="tx1"/>
                  </a:solidFill>
                  <a:latin typeface="Sofia Sans"/>
                  <a:sym typeface="Sofia Sans"/>
                </a:rPr>
                <a:t>Ofen</a:t>
              </a:r>
              <a:endParaRPr lang="en-GB" sz="1600" noProof="0">
                <a:solidFill>
                  <a:schemeClr val="tx1"/>
                </a:solidFill>
              </a:endParaRPr>
            </a:p>
          </p:txBody>
        </p:sp>
        <p:sp>
          <p:nvSpPr>
            <p:cNvPr id="62" name="Textfeld 9">
              <a:extLst>
                <a:ext uri="{FF2B5EF4-FFF2-40B4-BE49-F238E27FC236}">
                  <a16:creationId xmlns:a16="http://schemas.microsoft.com/office/drawing/2014/main" id="{91A3E247-EF6D-1DD4-2CEE-AD97DFB2AB84}"/>
                </a:ext>
              </a:extLst>
            </p:cNvPr>
            <p:cNvSpPr txBox="1"/>
            <p:nvPr/>
          </p:nvSpPr>
          <p:spPr>
            <a:xfrm rot="20340000">
              <a:off x="1892459" y="8153466"/>
              <a:ext cx="169169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600" b="1" err="1">
                  <a:solidFill>
                    <a:schemeClr val="dk1"/>
                  </a:solidFill>
                  <a:latin typeface="Sofia Sans"/>
                </a:rPr>
                <a:t>Glühbirne</a:t>
              </a:r>
              <a:endParaRPr lang="en-GB" sz="1500" b="1" noProof="0">
                <a:solidFill>
                  <a:schemeClr val="dk1"/>
                </a:solidFill>
                <a:latin typeface="Sofia Sans"/>
              </a:endParaRPr>
            </a:p>
          </p:txBody>
        </p:sp>
        <p:sp>
          <p:nvSpPr>
            <p:cNvPr id="63" name="Textfeld 10">
              <a:extLst>
                <a:ext uri="{FF2B5EF4-FFF2-40B4-BE49-F238E27FC236}">
                  <a16:creationId xmlns:a16="http://schemas.microsoft.com/office/drawing/2014/main" id="{95BBC967-E5E7-5520-3149-E6BC2AA47613}"/>
                </a:ext>
              </a:extLst>
            </p:cNvPr>
            <p:cNvSpPr txBox="1"/>
            <p:nvPr/>
          </p:nvSpPr>
          <p:spPr>
            <a:xfrm rot="1260000">
              <a:off x="687524" y="8798259"/>
              <a:ext cx="169169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GB" sz="2000" b="1">
                  <a:solidFill>
                    <a:schemeClr val="dk1"/>
                  </a:solidFill>
                  <a:latin typeface="Sofia Sans"/>
                </a:rPr>
                <a:t>Kraft</a:t>
              </a:r>
              <a:endParaRPr lang="en-GB" sz="2000" b="1" noProof="0">
                <a:solidFill>
                  <a:schemeClr val="dk1"/>
                </a:solidFill>
                <a:latin typeface="Sofia Sans"/>
              </a:endParaRPr>
            </a:p>
          </p:txBody>
        </p:sp>
        <p:sp>
          <p:nvSpPr>
            <p:cNvPr id="64" name="Textfeld 11">
              <a:extLst>
                <a:ext uri="{FF2B5EF4-FFF2-40B4-BE49-F238E27FC236}">
                  <a16:creationId xmlns:a16="http://schemas.microsoft.com/office/drawing/2014/main" id="{5EF3E304-9BD6-88F0-8F3E-ED96D307D49F}"/>
                </a:ext>
              </a:extLst>
            </p:cNvPr>
            <p:cNvSpPr txBox="1"/>
            <p:nvPr/>
          </p:nvSpPr>
          <p:spPr>
            <a:xfrm rot="20340000">
              <a:off x="3884172" y="8344775"/>
              <a:ext cx="169169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GB" sz="1600" noProof="0" err="1">
                  <a:solidFill>
                    <a:schemeClr val="dk1"/>
                  </a:solidFill>
                  <a:latin typeface="Sofia Sans"/>
                </a:rPr>
                <a:t>Elektrizität</a:t>
              </a:r>
              <a:endParaRPr lang="en-GB" sz="1600" noProof="0">
                <a:solidFill>
                  <a:schemeClr val="dk1"/>
                </a:solidFill>
                <a:latin typeface="Sofia Sans"/>
              </a:endParaRPr>
            </a:p>
          </p:txBody>
        </p:sp>
        <p:sp>
          <p:nvSpPr>
            <p:cNvPr id="65" name="Textfeld 12">
              <a:extLst>
                <a:ext uri="{FF2B5EF4-FFF2-40B4-BE49-F238E27FC236}">
                  <a16:creationId xmlns:a16="http://schemas.microsoft.com/office/drawing/2014/main" id="{75435C71-5BAC-6693-DC70-C04C791B459A}"/>
                </a:ext>
              </a:extLst>
            </p:cNvPr>
            <p:cNvSpPr txBox="1"/>
            <p:nvPr/>
          </p:nvSpPr>
          <p:spPr>
            <a:xfrm rot="1080000">
              <a:off x="3486880" y="7601546"/>
              <a:ext cx="166968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GB" sz="2000" b="1" noProof="0">
                  <a:solidFill>
                    <a:schemeClr val="dk1"/>
                  </a:solidFill>
                  <a:latin typeface="Sofia Sans"/>
                </a:rPr>
                <a:t>Batterie</a:t>
              </a:r>
            </a:p>
          </p:txBody>
        </p:sp>
        <p:pic>
          <p:nvPicPr>
            <p:cNvPr id="66" name="Grafik 65" descr="Flugzeug Silhouette">
              <a:extLst>
                <a:ext uri="{FF2B5EF4-FFF2-40B4-BE49-F238E27FC236}">
                  <a16:creationId xmlns:a16="http://schemas.microsoft.com/office/drawing/2014/main" id="{75811885-D681-ED86-BD6D-115F876577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55245" y="7335446"/>
              <a:ext cx="914740" cy="914400"/>
            </a:xfrm>
            <a:prstGeom prst="rect">
              <a:avLst/>
            </a:prstGeom>
          </p:spPr>
        </p:pic>
        <p:pic>
          <p:nvPicPr>
            <p:cNvPr id="67" name="Grafik 66" descr="Lagerfeuer Silhouette">
              <a:extLst>
                <a:ext uri="{FF2B5EF4-FFF2-40B4-BE49-F238E27FC236}">
                  <a16:creationId xmlns:a16="http://schemas.microsoft.com/office/drawing/2014/main" id="{38FB201E-E664-1437-9C88-1B95B765AD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31813" y="8395639"/>
              <a:ext cx="914740" cy="914400"/>
            </a:xfrm>
            <a:prstGeom prst="rect">
              <a:avLst/>
            </a:prstGeom>
          </p:spPr>
        </p:pic>
        <p:pic>
          <p:nvPicPr>
            <p:cNvPr id="68" name="Grafik 67" descr="Elektroauto Silhouette">
              <a:extLst>
                <a:ext uri="{FF2B5EF4-FFF2-40B4-BE49-F238E27FC236}">
                  <a16:creationId xmlns:a16="http://schemas.microsoft.com/office/drawing/2014/main" id="{AFEFEFD4-466A-92EB-7F8D-0D011A0ECB4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14032" y="8322743"/>
              <a:ext cx="914740" cy="914400"/>
            </a:xfrm>
            <a:prstGeom prst="rect">
              <a:avLst/>
            </a:prstGeom>
          </p:spPr>
        </p:pic>
        <p:pic>
          <p:nvPicPr>
            <p:cNvPr id="69" name="Grafik 68" descr="dunkel (mittlere Sonne) Silhouette">
              <a:extLst>
                <a:ext uri="{FF2B5EF4-FFF2-40B4-BE49-F238E27FC236}">
                  <a16:creationId xmlns:a16="http://schemas.microsoft.com/office/drawing/2014/main" id="{7C721E98-FF10-6521-4B84-2246FDF7F1D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16526" y="7116889"/>
              <a:ext cx="914740" cy="914400"/>
            </a:xfrm>
            <a:prstGeom prst="rect">
              <a:avLst/>
            </a:prstGeom>
          </p:spPr>
        </p:pic>
      </p:grpSp>
      <p:grpSp>
        <p:nvGrpSpPr>
          <p:cNvPr id="71" name="Gruppieren 70">
            <a:extLst>
              <a:ext uri="{FF2B5EF4-FFF2-40B4-BE49-F238E27FC236}">
                <a16:creationId xmlns:a16="http://schemas.microsoft.com/office/drawing/2014/main" id="{A19226F3-2375-3100-BB80-B4579C420AF6}"/>
              </a:ext>
            </a:extLst>
          </p:cNvPr>
          <p:cNvGrpSpPr/>
          <p:nvPr/>
        </p:nvGrpSpPr>
        <p:grpSpPr>
          <a:xfrm>
            <a:off x="824618" y="1669310"/>
            <a:ext cx="480127" cy="480127"/>
            <a:chOff x="769678" y="2044328"/>
            <a:chExt cx="480127" cy="480127"/>
          </a:xfrm>
        </p:grpSpPr>
        <p:sp>
          <p:nvSpPr>
            <p:cNvPr id="4" name="Ellipse 3">
              <a:extLst>
                <a:ext uri="{FF2B5EF4-FFF2-40B4-BE49-F238E27FC236}">
                  <a16:creationId xmlns:a16="http://schemas.microsoft.com/office/drawing/2014/main" id="{C39E09C5-8195-64AD-2B5C-1F146502283D}"/>
                </a:ext>
              </a:extLst>
            </p:cNvPr>
            <p:cNvSpPr>
              <a:spLocks noChangeAspect="1"/>
            </p:cNvSpPr>
            <p:nvPr/>
          </p:nvSpPr>
          <p:spPr>
            <a:xfrm>
              <a:off x="769678" y="2044328"/>
              <a:ext cx="480127" cy="480127"/>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15544"/>
                </a:solidFill>
                <a:effectLst/>
                <a:uLnTx/>
                <a:uFillTx/>
                <a:latin typeface="Arial"/>
                <a:ea typeface="+mn-ea"/>
                <a:cs typeface="+mn-cs"/>
              </a:endParaRPr>
            </a:p>
          </p:txBody>
        </p:sp>
        <p:pic>
          <p:nvPicPr>
            <p:cNvPr id="5" name="Grafik 4" descr="Skizze mit einfarbiger Füllung">
              <a:extLst>
                <a:ext uri="{FF2B5EF4-FFF2-40B4-BE49-F238E27FC236}">
                  <a16:creationId xmlns:a16="http://schemas.microsoft.com/office/drawing/2014/main" id="{EAC15A29-809D-71B6-5F49-7DA8143208C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14154" y="2108060"/>
              <a:ext cx="379044" cy="379044"/>
            </a:xfrm>
            <a:prstGeom prst="rect">
              <a:avLst/>
            </a:prstGeom>
          </p:spPr>
        </p:pic>
      </p:grpSp>
      <p:grpSp>
        <p:nvGrpSpPr>
          <p:cNvPr id="8" name="Gruppieren 7">
            <a:extLst>
              <a:ext uri="{FF2B5EF4-FFF2-40B4-BE49-F238E27FC236}">
                <a16:creationId xmlns:a16="http://schemas.microsoft.com/office/drawing/2014/main" id="{1B0A5857-0683-B7C6-96DC-58B23012C016}"/>
              </a:ext>
            </a:extLst>
          </p:cNvPr>
          <p:cNvGrpSpPr/>
          <p:nvPr/>
        </p:nvGrpSpPr>
        <p:grpSpPr>
          <a:xfrm>
            <a:off x="8971221" y="0"/>
            <a:ext cx="982865" cy="655243"/>
            <a:chOff x="8971221" y="0"/>
            <a:chExt cx="982865" cy="655243"/>
          </a:xfrm>
        </p:grpSpPr>
        <p:sp>
          <p:nvSpPr>
            <p:cNvPr id="10" name="Rechteck 9">
              <a:extLst>
                <a:ext uri="{FF2B5EF4-FFF2-40B4-BE49-F238E27FC236}">
                  <a16:creationId xmlns:a16="http://schemas.microsoft.com/office/drawing/2014/main" id="{90869FB0-1ADC-44CE-C459-F0C844F477AF}"/>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descr="Ein Bild, das Grafiken, Schrift, Logo, Kreis enthält.&#10;&#10;KI-generierte Inhalte können fehlerhaft sein.">
              <a:extLst>
                <a:ext uri="{FF2B5EF4-FFF2-40B4-BE49-F238E27FC236}">
                  <a16:creationId xmlns:a16="http://schemas.microsoft.com/office/drawing/2014/main" id="{84ABF871-0E48-2ABA-700A-C48F1D33BE73}"/>
                </a:ext>
              </a:extLst>
            </p:cNvPr>
            <p:cNvPicPr>
              <a:picLocks noChangeAspect="1"/>
            </p:cNvPicPr>
            <p:nvPr/>
          </p:nvPicPr>
          <p:blipFill>
            <a:blip r:embed="rId16"/>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26230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8" grpId="0" animBg="1"/>
    </p:bldLst>
  </p:timing>
  <p:extLst>
    <p:ext uri="{6950BFC3-D8DA-4A85-94F7-54DA5524770B}">
      <p188:commentRel xmlns:p188="http://schemas.microsoft.com/office/powerpoint/2018/8/main" r:id="rId3"/>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12ECE-67B6-C0BC-0F4F-41E8C2BBC17F}"/>
              </a:ext>
            </a:extLst>
          </p:cNvPr>
          <p:cNvSpPr>
            <a:spLocks noGrp="1"/>
          </p:cNvSpPr>
          <p:nvPr>
            <p:ph type="title"/>
          </p:nvPr>
        </p:nvSpPr>
        <p:spPr/>
        <p:txBody>
          <a:bodyPr/>
          <a:lstStyle/>
          <a:p>
            <a:r>
              <a:rPr lang="de-DE" noProof="0"/>
              <a:t>Maximaler Leistungspunkt (MPP)</a:t>
            </a:r>
          </a:p>
        </p:txBody>
      </p:sp>
      <p:sp>
        <p:nvSpPr>
          <p:cNvPr id="4" name="Subtitle 3">
            <a:extLst>
              <a:ext uri="{FF2B5EF4-FFF2-40B4-BE49-F238E27FC236}">
                <a16:creationId xmlns:a16="http://schemas.microsoft.com/office/drawing/2014/main" id="{876FEF59-7A15-7112-BD8B-3C728A4499CF}"/>
              </a:ext>
            </a:extLst>
          </p:cNvPr>
          <p:cNvSpPr>
            <a:spLocks noGrp="1"/>
          </p:cNvSpPr>
          <p:nvPr>
            <p:ph type="subTitle" idx="1"/>
          </p:nvPr>
        </p:nvSpPr>
        <p:spPr>
          <a:xfrm>
            <a:off x="644721" y="1107273"/>
            <a:ext cx="5269942" cy="1840470"/>
          </a:xfrm>
        </p:spPr>
        <p:txBody>
          <a:bodyPr/>
          <a:lstStyle/>
          <a:p>
            <a:pPr marL="139700" indent="0">
              <a:lnSpc>
                <a:spcPct val="114999"/>
              </a:lnSpc>
              <a:buNone/>
            </a:pPr>
            <a:r>
              <a:rPr lang="de-DE" b="1" noProof="0"/>
              <a:t>Die Bestimmung des MPP ist anspruchsvoll:</a:t>
            </a:r>
            <a:endParaRPr lang="de-DE" noProof="0"/>
          </a:p>
          <a:p>
            <a:pPr>
              <a:lnSpc>
                <a:spcPct val="114999"/>
              </a:lnSpc>
              <a:buClrTx/>
              <a:buFont typeface="Arial" panose="020B0604020202020204" pitchFamily="34" charset="0"/>
              <a:buChar char="•"/>
            </a:pPr>
            <a:r>
              <a:rPr lang="de-DE" noProof="0">
                <a:solidFill>
                  <a:srgbClr val="0E2018"/>
                </a:solidFill>
              </a:rPr>
              <a:t>Die Windgeschwindigkeit schwankt stark</a:t>
            </a:r>
          </a:p>
          <a:p>
            <a:pPr>
              <a:lnSpc>
                <a:spcPct val="114999"/>
              </a:lnSpc>
              <a:buClrTx/>
              <a:buFont typeface="Arial" panose="020B0604020202020204" pitchFamily="34" charset="0"/>
              <a:buChar char="•"/>
            </a:pPr>
            <a:r>
              <a:rPr lang="de-DE"/>
              <a:t>Turbulenzen und wechselnde Windrichtungen beeinflussen die Aerodynamik</a:t>
            </a:r>
          </a:p>
          <a:p>
            <a:pPr>
              <a:lnSpc>
                <a:spcPct val="114999"/>
              </a:lnSpc>
              <a:buClrTx/>
              <a:buFont typeface="Arial" panose="020B0604020202020204" pitchFamily="34" charset="0"/>
              <a:buChar char="•"/>
            </a:pPr>
            <a:r>
              <a:rPr lang="de-DE" noProof="0"/>
              <a:t>Die Leistungskennlinie einer Windkraftanlage ist nicht linear</a:t>
            </a:r>
          </a:p>
          <a:p>
            <a:pPr marL="139700" indent="0">
              <a:lnSpc>
                <a:spcPct val="114999"/>
              </a:lnSpc>
              <a:buClrTx/>
              <a:buNone/>
            </a:pPr>
            <a:r>
              <a:rPr lang="de-DE">
                <a:latin typeface="Sofia Sans" panose="020B0604020202020204" charset="0"/>
                <a:sym typeface="Wingdings" panose="05000000000000000000" pitchFamily="2" charset="2"/>
              </a:rPr>
              <a:t> Der MPP ändert sich ständig und ist  schwer exakt zu bestimmen</a:t>
            </a:r>
            <a:endParaRPr lang="de-DE" noProof="0"/>
          </a:p>
          <a:p>
            <a:pPr>
              <a:lnSpc>
                <a:spcPct val="114999"/>
              </a:lnSpc>
              <a:buClr>
                <a:srgbClr val="A15315"/>
              </a:buClr>
            </a:pPr>
            <a:endParaRPr lang="de-DE" b="1" noProof="0"/>
          </a:p>
          <a:p>
            <a:pPr>
              <a:lnSpc>
                <a:spcPct val="114999"/>
              </a:lnSpc>
              <a:buClr>
                <a:srgbClr val="A15315"/>
              </a:buClr>
            </a:pPr>
            <a:endParaRPr lang="de-DE" noProof="0"/>
          </a:p>
          <a:p>
            <a:pPr>
              <a:lnSpc>
                <a:spcPct val="114999"/>
              </a:lnSpc>
              <a:buClr>
                <a:srgbClr val="A15315"/>
              </a:buClr>
            </a:pPr>
            <a:endParaRPr lang="de-DE" b="1" noProof="0"/>
          </a:p>
        </p:txBody>
      </p:sp>
      <p:pic>
        <p:nvPicPr>
          <p:cNvPr id="2" name="Picture 1" descr="A wind turbines and solar panels&#10;&#10;Description automatically generated">
            <a:extLst>
              <a:ext uri="{FF2B5EF4-FFF2-40B4-BE49-F238E27FC236}">
                <a16:creationId xmlns:a16="http://schemas.microsoft.com/office/drawing/2014/main" id="{14D84725-93D0-0313-759B-72D50DCD007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914663" y="1090976"/>
            <a:ext cx="2907428" cy="2002787"/>
          </a:xfrm>
          <a:prstGeom prst="rect">
            <a:avLst/>
          </a:prstGeom>
        </p:spPr>
      </p:pic>
      <p:sp>
        <p:nvSpPr>
          <p:cNvPr id="5" name="Subtitle 3">
            <a:extLst>
              <a:ext uri="{FF2B5EF4-FFF2-40B4-BE49-F238E27FC236}">
                <a16:creationId xmlns:a16="http://schemas.microsoft.com/office/drawing/2014/main" id="{FBFDA758-6777-4E93-A1AA-1A1F93E0254B}"/>
              </a:ext>
            </a:extLst>
          </p:cNvPr>
          <p:cNvSpPr txBox="1">
            <a:spLocks/>
          </p:cNvSpPr>
          <p:nvPr/>
        </p:nvSpPr>
        <p:spPr>
          <a:xfrm>
            <a:off x="713225" y="3116288"/>
            <a:ext cx="8317777" cy="20027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Char char="☐"/>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rgbClr val="E76A28"/>
              </a:buClr>
              <a:buSzPts val="1600"/>
              <a:buFont typeface="Nunito Light"/>
              <a:buChar char="○"/>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rgbClr val="E76A28"/>
              </a:buClr>
              <a:buSzPts val="1500"/>
              <a:buFont typeface="Nunito Light"/>
              <a:buChar char="●"/>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rgbClr val="E76A28"/>
              </a:buClr>
              <a:buSzPts val="1400"/>
              <a:buFont typeface="Nunito Light"/>
              <a:buChar char="○"/>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rgbClr val="999999"/>
              </a:buClr>
              <a:buSzPts val="1300"/>
              <a:buFont typeface="Nunito Light"/>
              <a:buChar char="○"/>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rgbClr val="999999"/>
              </a:buClr>
              <a:buSzPts val="1400"/>
              <a:buFont typeface="Nunito Light"/>
              <a:buChar char="■"/>
              <a:defRPr sz="1400" b="0" i="0" u="none" strike="noStrike" cap="none">
                <a:solidFill>
                  <a:schemeClr val="dk1"/>
                </a:solidFill>
                <a:latin typeface="Sofia Sans"/>
                <a:ea typeface="Sofia Sans"/>
                <a:cs typeface="Sofia Sans"/>
                <a:sym typeface="Sofia Sans"/>
              </a:defRPr>
            </a:lvl9pPr>
          </a:lstStyle>
          <a:p>
            <a:pPr marL="139700" indent="0">
              <a:lnSpc>
                <a:spcPct val="114999"/>
              </a:lnSpc>
              <a:buClr>
                <a:srgbClr val="A15315"/>
              </a:buClr>
              <a:buFont typeface="Sofia Sans"/>
              <a:buNone/>
            </a:pPr>
            <a:r>
              <a:rPr lang="de-DE" b="1"/>
              <a:t>Zentrale Herausforderungen:</a:t>
            </a:r>
          </a:p>
        </p:txBody>
      </p:sp>
      <p:sp>
        <p:nvSpPr>
          <p:cNvPr id="7" name="Textfeld 6">
            <a:extLst>
              <a:ext uri="{FF2B5EF4-FFF2-40B4-BE49-F238E27FC236}">
                <a16:creationId xmlns:a16="http://schemas.microsoft.com/office/drawing/2014/main" id="{E37DF1A4-5F98-929F-AC62-194E1F88B37A}"/>
              </a:ext>
            </a:extLst>
          </p:cNvPr>
          <p:cNvSpPr txBox="1"/>
          <p:nvPr/>
        </p:nvSpPr>
        <p:spPr>
          <a:xfrm>
            <a:off x="484580" y="3563668"/>
            <a:ext cx="2118798" cy="954107"/>
          </a:xfrm>
          <a:prstGeom prst="rect">
            <a:avLst/>
          </a:prstGeom>
          <a:noFill/>
        </p:spPr>
        <p:txBody>
          <a:bodyPr wrap="square">
            <a:spAutoFit/>
          </a:bodyPr>
          <a:lstStyle/>
          <a:p>
            <a:pPr algn="ctr"/>
            <a:r>
              <a:rPr lang="de-DE" b="1">
                <a:latin typeface="Sofia Sans" panose="020B0604020202020204" charset="0"/>
              </a:rPr>
              <a:t>Wechselnde Windbedingungen</a:t>
            </a:r>
          </a:p>
          <a:p>
            <a:pPr algn="ctr"/>
            <a:r>
              <a:rPr lang="de-DE">
                <a:latin typeface="Sofia Sans" panose="020B0604020202020204" charset="0"/>
              </a:rPr>
              <a:t>Laufende Anpassungen im Betrieb nötig</a:t>
            </a:r>
          </a:p>
        </p:txBody>
      </p:sp>
      <p:sp>
        <p:nvSpPr>
          <p:cNvPr id="13" name="Textfeld 12">
            <a:extLst>
              <a:ext uri="{FF2B5EF4-FFF2-40B4-BE49-F238E27FC236}">
                <a16:creationId xmlns:a16="http://schemas.microsoft.com/office/drawing/2014/main" id="{7947597A-2527-52F5-C375-11743B826823}"/>
              </a:ext>
            </a:extLst>
          </p:cNvPr>
          <p:cNvSpPr txBox="1"/>
          <p:nvPr/>
        </p:nvSpPr>
        <p:spPr>
          <a:xfrm>
            <a:off x="2603378" y="3657925"/>
            <a:ext cx="2118800" cy="1323054"/>
          </a:xfrm>
          <a:prstGeom prst="rect">
            <a:avLst/>
          </a:prstGeom>
          <a:noFill/>
        </p:spPr>
        <p:txBody>
          <a:bodyPr wrap="square">
            <a:spAutoFit/>
          </a:bodyPr>
          <a:lstStyle/>
          <a:p>
            <a:pPr marL="0" marR="0" lvl="0" indent="0" algn="ctr" defTabSz="914400" rtl="0" eaLnBrk="1" fontAlgn="auto" latinLnBrk="0" hangingPunct="1">
              <a:lnSpc>
                <a:spcPct val="114999"/>
              </a:lnSpc>
              <a:spcBef>
                <a:spcPts val="0"/>
              </a:spcBef>
              <a:spcAft>
                <a:spcPts val="0"/>
              </a:spcAft>
              <a:buClrTx/>
              <a:buSzTx/>
              <a:tabLst/>
              <a:defRPr/>
            </a:pPr>
            <a:r>
              <a:rPr kumimoji="0" lang="de-DE" sz="1400" b="1" i="0" u="none" strike="noStrike" kern="0" cap="none" spc="0" normalizeH="0" baseline="0" noProof="0">
                <a:ln>
                  <a:noFill/>
                </a:ln>
                <a:solidFill>
                  <a:srgbClr val="000000"/>
                </a:solidFill>
                <a:effectLst/>
                <a:uLnTx/>
                <a:uFillTx/>
                <a:latin typeface="Sofia Sans" panose="020B0604020202020204" charset="0"/>
                <a:sym typeface="Arial"/>
              </a:rPr>
              <a:t>Mechanische Belastung</a:t>
            </a:r>
          </a:p>
          <a:p>
            <a:pPr marL="0" marR="0" lvl="0" indent="0" algn="ctr" defTabSz="914400" rtl="0" eaLnBrk="1" fontAlgn="auto" latinLnBrk="0" hangingPunct="1">
              <a:lnSpc>
                <a:spcPct val="114999"/>
              </a:lnSpc>
              <a:spcBef>
                <a:spcPts val="0"/>
              </a:spcBef>
              <a:spcAft>
                <a:spcPts val="0"/>
              </a:spcAft>
              <a:buClrTx/>
              <a:buSzTx/>
              <a:tabLst/>
              <a:defRPr/>
            </a:pPr>
            <a:r>
              <a:rPr kumimoji="0" lang="de-DE" sz="1400" b="0" i="0" u="none" strike="noStrike" kern="0" cap="none" spc="0" normalizeH="0" baseline="0" noProof="0">
                <a:ln>
                  <a:noFill/>
                </a:ln>
                <a:solidFill>
                  <a:srgbClr val="000000"/>
                </a:solidFill>
                <a:effectLst/>
                <a:uLnTx/>
                <a:uFillTx/>
                <a:latin typeface="Sofia Sans" panose="020B0604020202020204" charset="0"/>
                <a:sym typeface="Arial"/>
              </a:rPr>
              <a:t> Schnelle Regelbewegungen führen zu</a:t>
            </a:r>
          </a:p>
          <a:p>
            <a:pPr marL="0" marR="0" lvl="0" indent="0" algn="ctr" defTabSz="914400" rtl="0" eaLnBrk="1" fontAlgn="auto" latinLnBrk="0" hangingPunct="1">
              <a:lnSpc>
                <a:spcPct val="114999"/>
              </a:lnSpc>
              <a:spcBef>
                <a:spcPts val="0"/>
              </a:spcBef>
              <a:spcAft>
                <a:spcPts val="0"/>
              </a:spcAft>
              <a:buClrTx/>
              <a:buSzTx/>
              <a:tabLst/>
              <a:defRPr/>
            </a:pPr>
            <a:r>
              <a:rPr kumimoji="0" lang="de-DE" sz="1400" b="0" i="0" u="none" strike="noStrike" kern="0" cap="none" spc="0" normalizeH="0" baseline="0" noProof="0">
                <a:ln>
                  <a:noFill/>
                </a:ln>
                <a:solidFill>
                  <a:srgbClr val="000000"/>
                </a:solidFill>
                <a:effectLst/>
                <a:uLnTx/>
                <a:uFillTx/>
                <a:latin typeface="Sofia Sans" panose="020B0604020202020204" charset="0"/>
                <a:sym typeface="Arial"/>
              </a:rPr>
              <a:t>Verschleiß an Bauteilen</a:t>
            </a:r>
          </a:p>
        </p:txBody>
      </p:sp>
      <p:sp>
        <p:nvSpPr>
          <p:cNvPr id="17" name="Textfeld 16">
            <a:extLst>
              <a:ext uri="{FF2B5EF4-FFF2-40B4-BE49-F238E27FC236}">
                <a16:creationId xmlns:a16="http://schemas.microsoft.com/office/drawing/2014/main" id="{12909AF2-58D8-92FB-7F31-DC4E0A37F3A3}"/>
              </a:ext>
            </a:extLst>
          </p:cNvPr>
          <p:cNvSpPr txBox="1"/>
          <p:nvPr/>
        </p:nvSpPr>
        <p:spPr>
          <a:xfrm>
            <a:off x="4722178" y="3657925"/>
            <a:ext cx="2118798" cy="1323054"/>
          </a:xfrm>
          <a:prstGeom prst="rect">
            <a:avLst/>
          </a:prstGeom>
          <a:noFill/>
        </p:spPr>
        <p:txBody>
          <a:bodyPr wrap="square">
            <a:spAutoFit/>
          </a:bodyPr>
          <a:lstStyle/>
          <a:p>
            <a:pPr algn="ctr">
              <a:lnSpc>
                <a:spcPct val="114999"/>
              </a:lnSpc>
              <a:buClrTx/>
            </a:pPr>
            <a:r>
              <a:rPr lang="de-DE" b="1">
                <a:latin typeface="Sofia Sans" panose="020B0604020202020204" charset="0"/>
              </a:rPr>
              <a:t>Netzintegration</a:t>
            </a:r>
          </a:p>
          <a:p>
            <a:pPr algn="ctr">
              <a:lnSpc>
                <a:spcPct val="114999"/>
              </a:lnSpc>
              <a:buClrTx/>
            </a:pPr>
            <a:r>
              <a:rPr lang="de-DE">
                <a:latin typeface="Sofia Sans" panose="020B0604020202020204" charset="0"/>
              </a:rPr>
              <a:t>Die schwankende Stromerzeugung muss</a:t>
            </a:r>
          </a:p>
          <a:p>
            <a:pPr algn="ctr">
              <a:lnSpc>
                <a:spcPct val="114999"/>
              </a:lnSpc>
              <a:buClrTx/>
            </a:pPr>
            <a:r>
              <a:rPr lang="de-DE">
                <a:latin typeface="Sofia Sans" panose="020B0604020202020204" charset="0"/>
              </a:rPr>
              <a:t>mit dem Stromnetz abgestimmt werden</a:t>
            </a:r>
          </a:p>
        </p:txBody>
      </p:sp>
      <p:sp>
        <p:nvSpPr>
          <p:cNvPr id="19" name="Textfeld 18">
            <a:extLst>
              <a:ext uri="{FF2B5EF4-FFF2-40B4-BE49-F238E27FC236}">
                <a16:creationId xmlns:a16="http://schemas.microsoft.com/office/drawing/2014/main" id="{F046E4DF-73AC-32E9-7FBF-CC084C047AA8}"/>
              </a:ext>
            </a:extLst>
          </p:cNvPr>
          <p:cNvSpPr txBox="1"/>
          <p:nvPr/>
        </p:nvSpPr>
        <p:spPr>
          <a:xfrm>
            <a:off x="6781072" y="3632802"/>
            <a:ext cx="2309834" cy="1323054"/>
          </a:xfrm>
          <a:prstGeom prst="rect">
            <a:avLst/>
          </a:prstGeom>
          <a:noFill/>
        </p:spPr>
        <p:txBody>
          <a:bodyPr wrap="square">
            <a:spAutoFit/>
          </a:bodyPr>
          <a:lstStyle/>
          <a:p>
            <a:pPr algn="ctr">
              <a:lnSpc>
                <a:spcPct val="114999"/>
              </a:lnSpc>
              <a:buClrTx/>
            </a:pPr>
            <a:r>
              <a:rPr lang="de-DE" b="1">
                <a:latin typeface="Sofia Sans" panose="020B0604020202020204" charset="0"/>
              </a:rPr>
              <a:t>Kosten </a:t>
            </a:r>
          </a:p>
          <a:p>
            <a:pPr algn="ctr">
              <a:lnSpc>
                <a:spcPct val="114999"/>
              </a:lnSpc>
              <a:buClrTx/>
            </a:pPr>
            <a:r>
              <a:rPr lang="de-DE">
                <a:latin typeface="Sofia Sans" panose="020B0604020202020204" charset="0"/>
              </a:rPr>
              <a:t>Aufwendige MPP-Regelung erhöht</a:t>
            </a:r>
          </a:p>
          <a:p>
            <a:pPr algn="ctr">
              <a:lnSpc>
                <a:spcPct val="114999"/>
              </a:lnSpc>
              <a:buClrTx/>
            </a:pPr>
            <a:r>
              <a:rPr lang="de-DE">
                <a:latin typeface="Sofia Sans" panose="020B0604020202020204" charset="0"/>
              </a:rPr>
              <a:t>Komplexität und Kosten der Anlage</a:t>
            </a:r>
          </a:p>
        </p:txBody>
      </p:sp>
      <p:cxnSp>
        <p:nvCxnSpPr>
          <p:cNvPr id="20" name="Gerader Verbinder 19">
            <a:extLst>
              <a:ext uri="{FF2B5EF4-FFF2-40B4-BE49-F238E27FC236}">
                <a16:creationId xmlns:a16="http://schemas.microsoft.com/office/drawing/2014/main" id="{75FA1D0B-21CF-35AF-88A6-D3BFBA9530B6}"/>
              </a:ext>
            </a:extLst>
          </p:cNvPr>
          <p:cNvCxnSpPr>
            <a:cxnSpLocks/>
          </p:cNvCxnSpPr>
          <p:nvPr/>
        </p:nvCxnSpPr>
        <p:spPr>
          <a:xfrm>
            <a:off x="2603378" y="3469583"/>
            <a:ext cx="0" cy="1584211"/>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23" name="Gerader Verbinder 22">
            <a:extLst>
              <a:ext uri="{FF2B5EF4-FFF2-40B4-BE49-F238E27FC236}">
                <a16:creationId xmlns:a16="http://schemas.microsoft.com/office/drawing/2014/main" id="{AAAB9131-E3BA-9196-11BA-22E789E9A060}"/>
              </a:ext>
            </a:extLst>
          </p:cNvPr>
          <p:cNvCxnSpPr>
            <a:cxnSpLocks/>
          </p:cNvCxnSpPr>
          <p:nvPr/>
        </p:nvCxnSpPr>
        <p:spPr>
          <a:xfrm>
            <a:off x="4722178" y="3469583"/>
            <a:ext cx="0" cy="1584211"/>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24" name="Gerader Verbinder 23">
            <a:extLst>
              <a:ext uri="{FF2B5EF4-FFF2-40B4-BE49-F238E27FC236}">
                <a16:creationId xmlns:a16="http://schemas.microsoft.com/office/drawing/2014/main" id="{206EB10D-C43F-CFFE-60B6-20B05E0B5896}"/>
              </a:ext>
            </a:extLst>
          </p:cNvPr>
          <p:cNvCxnSpPr>
            <a:cxnSpLocks/>
          </p:cNvCxnSpPr>
          <p:nvPr/>
        </p:nvCxnSpPr>
        <p:spPr>
          <a:xfrm>
            <a:off x="6809618" y="3469583"/>
            <a:ext cx="0" cy="1584211"/>
          </a:xfrm>
          <a:prstGeom prst="line">
            <a:avLst/>
          </a:prstGeom>
          <a:ln w="19050">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98583131"/>
      </p:ext>
    </p:extLst>
  </p:cSld>
  <p:clrMapOvr>
    <a:masterClrMapping/>
  </p:clrMapOvr>
  <p:extLst>
    <p:ext uri="{6950BFC3-D8DA-4A85-94F7-54DA5524770B}">
      <p188:commentRel xmlns:p188="http://schemas.microsoft.com/office/powerpoint/2018/8/main" r:id="rId3"/>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12ECE-67B6-C0BC-0F4F-41E8C2BBC17F}"/>
              </a:ext>
            </a:extLst>
          </p:cNvPr>
          <p:cNvSpPr>
            <a:spLocks noGrp="1"/>
          </p:cNvSpPr>
          <p:nvPr>
            <p:ph type="title"/>
          </p:nvPr>
        </p:nvSpPr>
        <p:spPr/>
        <p:txBody>
          <a:bodyPr/>
          <a:lstStyle/>
          <a:p>
            <a:r>
              <a:rPr lang="de-DE" noProof="0"/>
              <a:t>Wie Herausforderungen gelöst werden</a:t>
            </a:r>
          </a:p>
        </p:txBody>
      </p:sp>
      <p:sp>
        <p:nvSpPr>
          <p:cNvPr id="4" name="Subtitle 3">
            <a:extLst>
              <a:ext uri="{FF2B5EF4-FFF2-40B4-BE49-F238E27FC236}">
                <a16:creationId xmlns:a16="http://schemas.microsoft.com/office/drawing/2014/main" id="{876FEF59-7A15-7112-BD8B-3C728A4499CF}"/>
              </a:ext>
            </a:extLst>
          </p:cNvPr>
          <p:cNvSpPr>
            <a:spLocks noGrp="1"/>
          </p:cNvSpPr>
          <p:nvPr>
            <p:ph type="subTitle" idx="1"/>
          </p:nvPr>
        </p:nvSpPr>
        <p:spPr>
          <a:xfrm>
            <a:off x="714326" y="1115151"/>
            <a:ext cx="5781890" cy="3488924"/>
          </a:xfrm>
        </p:spPr>
        <p:txBody>
          <a:bodyPr/>
          <a:lstStyle/>
          <a:p>
            <a:pPr marL="139700" indent="0">
              <a:lnSpc>
                <a:spcPct val="114999"/>
              </a:lnSpc>
              <a:buClrTx/>
              <a:buNone/>
            </a:pPr>
            <a:endParaRPr lang="de-DE" b="1" noProof="0"/>
          </a:p>
          <a:p>
            <a:pPr>
              <a:lnSpc>
                <a:spcPct val="114999"/>
              </a:lnSpc>
              <a:buClrTx/>
              <a:buFont typeface="Arial" panose="020B0604020202020204" pitchFamily="34" charset="0"/>
              <a:buChar char="•"/>
            </a:pPr>
            <a:r>
              <a:rPr lang="de-DE" b="1" noProof="0"/>
              <a:t>Regelung: </a:t>
            </a:r>
            <a:r>
              <a:rPr lang="de-DE" noProof="0"/>
              <a:t>Anlage passt sich ständig an die Windbedingungen an</a:t>
            </a:r>
          </a:p>
          <a:p>
            <a:pPr>
              <a:lnSpc>
                <a:spcPct val="114999"/>
              </a:lnSpc>
              <a:buClrTx/>
              <a:buFont typeface="Arial" panose="020B0604020202020204" pitchFamily="34" charset="0"/>
              <a:buChar char="•"/>
            </a:pPr>
            <a:endParaRPr lang="de-DE" b="1"/>
          </a:p>
          <a:p>
            <a:pPr>
              <a:lnSpc>
                <a:spcPct val="114999"/>
              </a:lnSpc>
              <a:buClrTx/>
              <a:buFont typeface="Arial" panose="020B0604020202020204" pitchFamily="34" charset="0"/>
              <a:buChar char="•"/>
            </a:pPr>
            <a:r>
              <a:rPr lang="de-DE" b="1"/>
              <a:t>Technik: </a:t>
            </a:r>
            <a:r>
              <a:rPr lang="de-DE"/>
              <a:t>Bauteile werden stabil und langlebig gebaut</a:t>
            </a:r>
          </a:p>
          <a:p>
            <a:pPr>
              <a:lnSpc>
                <a:spcPct val="114999"/>
              </a:lnSpc>
              <a:buClrTx/>
              <a:buFont typeface="Arial" panose="020B0604020202020204" pitchFamily="34" charset="0"/>
              <a:buChar char="•"/>
            </a:pPr>
            <a:endParaRPr lang="de-DE" noProof="0"/>
          </a:p>
          <a:p>
            <a:pPr>
              <a:lnSpc>
                <a:spcPct val="114999"/>
              </a:lnSpc>
              <a:buClrTx/>
              <a:buFont typeface="Arial" panose="020B0604020202020204" pitchFamily="34" charset="0"/>
              <a:buChar char="•"/>
            </a:pPr>
            <a:r>
              <a:rPr lang="de-DE" b="1"/>
              <a:t>Integration: </a:t>
            </a:r>
            <a:r>
              <a:rPr lang="de-DE"/>
              <a:t>Windkraft wird mit anderen Energiequellen kombiniert</a:t>
            </a:r>
            <a:endParaRPr lang="de-DE" noProof="0"/>
          </a:p>
        </p:txBody>
      </p:sp>
      <p:pic>
        <p:nvPicPr>
          <p:cNvPr id="6" name="Grafik 5" descr="Würfel Silhouette">
            <a:extLst>
              <a:ext uri="{FF2B5EF4-FFF2-40B4-BE49-F238E27FC236}">
                <a16:creationId xmlns:a16="http://schemas.microsoft.com/office/drawing/2014/main" id="{0FD5ED59-B8BE-7DBD-9109-7A39167F4E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57355" y="3330650"/>
            <a:ext cx="510351" cy="510351"/>
          </a:xfrm>
          <a:prstGeom prst="rect">
            <a:avLst/>
          </a:prstGeom>
        </p:spPr>
      </p:pic>
      <p:sp>
        <p:nvSpPr>
          <p:cNvPr id="2" name="Untertitel 5">
            <a:extLst>
              <a:ext uri="{FF2B5EF4-FFF2-40B4-BE49-F238E27FC236}">
                <a16:creationId xmlns:a16="http://schemas.microsoft.com/office/drawing/2014/main" id="{3685E2EB-0317-904A-16AF-C0561EA7A85D}"/>
              </a:ext>
            </a:extLst>
          </p:cNvPr>
          <p:cNvSpPr txBox="1">
            <a:spLocks/>
          </p:cNvSpPr>
          <p:nvPr/>
        </p:nvSpPr>
        <p:spPr>
          <a:xfrm>
            <a:off x="1087915" y="3384033"/>
            <a:ext cx="4819904" cy="6443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488"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488" b="1" i="0" u="none" strike="noStrike" cap="none">
                <a:solidFill>
                  <a:schemeClr val="dk1"/>
                </a:solidFill>
                <a:latin typeface="Epilogue"/>
                <a:ea typeface="Epilogue"/>
                <a:cs typeface="Epilogue"/>
                <a:sym typeface="Epilogue"/>
              </a:defRPr>
            </a:lvl9pPr>
          </a:lstStyle>
          <a:p>
            <a:r>
              <a:rPr lang="de-DE" sz="1400">
                <a:latin typeface="Sofia Sans"/>
              </a:rPr>
              <a:t>Aufgaben 1</a:t>
            </a:r>
            <a:r>
              <a:rPr lang="de-DE" sz="1200">
                <a:latin typeface="Sofia Sans"/>
              </a:rPr>
              <a:t>–</a:t>
            </a:r>
            <a:r>
              <a:rPr lang="de-DE" sz="1400">
                <a:latin typeface="Sofia Sans"/>
              </a:rPr>
              <a:t>5: </a:t>
            </a:r>
            <a:r>
              <a:rPr lang="de-DE" sz="1400" b="0">
                <a:latin typeface="Sofia Sans"/>
              </a:rPr>
              <a:t>Testet euer Wissen zu Kapitel 4!</a:t>
            </a:r>
          </a:p>
          <a:p>
            <a:r>
              <a:rPr lang="de-DE" sz="1400" b="0">
                <a:latin typeface="Sofia Sans"/>
              </a:rPr>
              <a:t>		Öffnet euer Arbeitsbuch auf den Seiten 73</a:t>
            </a:r>
            <a:r>
              <a:rPr lang="de-DE" sz="1200">
                <a:latin typeface="Sofia Sans"/>
              </a:rPr>
              <a:t>–</a:t>
            </a:r>
            <a:r>
              <a:rPr lang="de-DE" sz="1400" b="0">
                <a:latin typeface="Sofia Sans"/>
              </a:rPr>
              <a:t>75.</a:t>
            </a:r>
          </a:p>
          <a:p>
            <a:r>
              <a:rPr lang="de-DE" sz="1400" b="0" noProof="0">
                <a:latin typeface="Sofia Sans"/>
              </a:rPr>
              <a:t>		</a:t>
            </a:r>
            <a:r>
              <a:rPr lang="de-DE" sz="1400" noProof="0">
                <a:latin typeface="Sofia Sans"/>
              </a:rPr>
              <a:t>Bonus: </a:t>
            </a:r>
            <a:r>
              <a:rPr lang="de-DE" sz="1400" b="0">
                <a:latin typeface="Sofia Sans"/>
              </a:rPr>
              <a:t>Kreuzworträtsel auf Seite 77.</a:t>
            </a:r>
            <a:endParaRPr lang="de-DE" sz="1400" noProof="0">
              <a:latin typeface="Sofia Sans"/>
            </a:endParaRPr>
          </a:p>
        </p:txBody>
      </p:sp>
      <p:sp>
        <p:nvSpPr>
          <p:cNvPr id="7" name="Ellipse 6">
            <a:extLst>
              <a:ext uri="{FF2B5EF4-FFF2-40B4-BE49-F238E27FC236}">
                <a16:creationId xmlns:a16="http://schemas.microsoft.com/office/drawing/2014/main" id="{842485AF-39EC-B8A5-82AF-AFBCFF63769D}"/>
              </a:ext>
            </a:extLst>
          </p:cNvPr>
          <p:cNvSpPr>
            <a:spLocks noChangeAspect="1"/>
          </p:cNvSpPr>
          <p:nvPr/>
        </p:nvSpPr>
        <p:spPr>
          <a:xfrm>
            <a:off x="713225" y="3235206"/>
            <a:ext cx="468000" cy="480127"/>
          </a:xfrm>
          <a:prstGeom prst="ellipse">
            <a:avLst/>
          </a:prstGeom>
          <a:solidFill>
            <a:srgbClr val="315544"/>
          </a:solidFill>
          <a:ln>
            <a:solidFill>
              <a:srgbClr val="254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a:p>
        </p:txBody>
      </p:sp>
      <p:pic>
        <p:nvPicPr>
          <p:cNvPr id="8" name="Grafik 7" descr="Skizze mit einfarbiger Füllung">
            <a:extLst>
              <a:ext uri="{FF2B5EF4-FFF2-40B4-BE49-F238E27FC236}">
                <a16:creationId xmlns:a16="http://schemas.microsoft.com/office/drawing/2014/main" id="{6F41552A-E371-709E-897B-FBA52FC48C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3656" y="3330650"/>
            <a:ext cx="386034" cy="379044"/>
          </a:xfrm>
          <a:prstGeom prst="rect">
            <a:avLst/>
          </a:prstGeom>
        </p:spPr>
      </p:pic>
      <p:pic>
        <p:nvPicPr>
          <p:cNvPr id="9" name="Picture 8">
            <a:extLst>
              <a:ext uri="{FF2B5EF4-FFF2-40B4-BE49-F238E27FC236}">
                <a16:creationId xmlns:a16="http://schemas.microsoft.com/office/drawing/2014/main" id="{B2731AE8-0E49-DCF7-0561-7908084DB80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26766" y="1309650"/>
            <a:ext cx="1989422" cy="2021000"/>
          </a:xfrm>
          <a:prstGeom prst="ellipse">
            <a:avLst/>
          </a:prstGeom>
        </p:spPr>
      </p:pic>
    </p:spTree>
    <p:extLst>
      <p:ext uri="{BB962C8B-B14F-4D97-AF65-F5344CB8AC3E}">
        <p14:creationId xmlns:p14="http://schemas.microsoft.com/office/powerpoint/2010/main" val="1776786375"/>
      </p:ext>
    </p:extLst>
  </p:cSld>
  <p:clrMapOvr>
    <a:masterClrMapping/>
  </p:clrMapOvr>
  <p:extLst>
    <p:ext uri="{6950BFC3-D8DA-4A85-94F7-54DA5524770B}">
      <p188:commentRel xmlns:p188="http://schemas.microsoft.com/office/powerpoint/2018/8/main" r:id="rId3"/>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12ECE-67B6-C0BC-0F4F-41E8C2BBC17F}"/>
              </a:ext>
            </a:extLst>
          </p:cNvPr>
          <p:cNvSpPr>
            <a:spLocks noGrp="1"/>
          </p:cNvSpPr>
          <p:nvPr>
            <p:ph type="title"/>
          </p:nvPr>
        </p:nvSpPr>
        <p:spPr/>
        <p:txBody>
          <a:bodyPr/>
          <a:lstStyle/>
          <a:p>
            <a:r>
              <a:rPr lang="en-GB" noProof="0"/>
              <a:t>Gut </a:t>
            </a:r>
            <a:r>
              <a:rPr lang="en-GB" noProof="0" err="1"/>
              <a:t>gemacht</a:t>
            </a:r>
            <a:r>
              <a:rPr lang="en-GB" noProof="0"/>
              <a:t>!</a:t>
            </a:r>
          </a:p>
        </p:txBody>
      </p:sp>
      <p:sp>
        <p:nvSpPr>
          <p:cNvPr id="4" name="Subtitle 3">
            <a:extLst>
              <a:ext uri="{FF2B5EF4-FFF2-40B4-BE49-F238E27FC236}">
                <a16:creationId xmlns:a16="http://schemas.microsoft.com/office/drawing/2014/main" id="{876FEF59-7A15-7112-BD8B-3C728A4499CF}"/>
              </a:ext>
            </a:extLst>
          </p:cNvPr>
          <p:cNvSpPr>
            <a:spLocks noGrp="1"/>
          </p:cNvSpPr>
          <p:nvPr>
            <p:ph type="subTitle" idx="1"/>
          </p:nvPr>
        </p:nvSpPr>
        <p:spPr>
          <a:xfrm>
            <a:off x="714327" y="1115151"/>
            <a:ext cx="7886891" cy="3488924"/>
          </a:xfrm>
        </p:spPr>
        <p:txBody>
          <a:bodyPr/>
          <a:lstStyle/>
          <a:p>
            <a:pPr>
              <a:lnSpc>
                <a:spcPct val="114999"/>
              </a:lnSpc>
            </a:pPr>
            <a:endParaRPr lang="en-GB" b="1" noProof="0"/>
          </a:p>
          <a:p>
            <a:pPr>
              <a:lnSpc>
                <a:spcPct val="114999"/>
              </a:lnSpc>
            </a:pPr>
            <a:endParaRPr lang="en-GB" b="1" noProof="0"/>
          </a:p>
          <a:p>
            <a:pPr>
              <a:lnSpc>
                <a:spcPct val="114999"/>
              </a:lnSpc>
            </a:pPr>
            <a:endParaRPr lang="en-GB" noProof="0"/>
          </a:p>
          <a:p>
            <a:pPr>
              <a:lnSpc>
                <a:spcPct val="114999"/>
              </a:lnSpc>
            </a:pPr>
            <a:endParaRPr lang="en-GB" b="1" noProof="0"/>
          </a:p>
        </p:txBody>
      </p:sp>
      <p:pic>
        <p:nvPicPr>
          <p:cNvPr id="2" name="Graphic 1" descr="Trophäe Silhouette">
            <a:extLst>
              <a:ext uri="{FF2B5EF4-FFF2-40B4-BE49-F238E27FC236}">
                <a16:creationId xmlns:a16="http://schemas.microsoft.com/office/drawing/2014/main" id="{33A56DC9-E7D2-075A-D48C-1C3420C79D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0381" y="1505423"/>
            <a:ext cx="914400" cy="914400"/>
          </a:xfrm>
          <a:prstGeom prst="rect">
            <a:avLst/>
          </a:prstGeom>
        </p:spPr>
      </p:pic>
      <p:pic>
        <p:nvPicPr>
          <p:cNvPr id="6" name="Graphic 5" descr="Windkraftanlagen Silhouette">
            <a:extLst>
              <a:ext uri="{FF2B5EF4-FFF2-40B4-BE49-F238E27FC236}">
                <a16:creationId xmlns:a16="http://schemas.microsoft.com/office/drawing/2014/main" id="{319C0110-4807-56C5-2292-5C2EFF0C2B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43875" y="4038600"/>
            <a:ext cx="914400" cy="914400"/>
          </a:xfrm>
          <a:prstGeom prst="rect">
            <a:avLst/>
          </a:prstGeom>
        </p:spPr>
      </p:pic>
      <p:sp>
        <p:nvSpPr>
          <p:cNvPr id="5" name="Oval Callout 2">
            <a:extLst>
              <a:ext uri="{FF2B5EF4-FFF2-40B4-BE49-F238E27FC236}">
                <a16:creationId xmlns:a16="http://schemas.microsoft.com/office/drawing/2014/main" id="{07F98A53-47B6-CCB3-2F98-1FF5D0F13C55}"/>
              </a:ext>
            </a:extLst>
          </p:cNvPr>
          <p:cNvSpPr/>
          <p:nvPr/>
        </p:nvSpPr>
        <p:spPr>
          <a:xfrm>
            <a:off x="3488169" y="1250092"/>
            <a:ext cx="5496173" cy="2643316"/>
          </a:xfrm>
          <a:prstGeom prst="wedgeEllipseCallout">
            <a:avLst>
              <a:gd name="adj1" fmla="val -64521"/>
              <a:gd name="adj2" fmla="val 167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a:solidFill>
                  <a:srgbClr val="FFFFFF"/>
                </a:solidFill>
                <a:latin typeface="Sofia Sans" panose="020B0604020202020204" charset="0"/>
              </a:rPr>
              <a:t>Du hast es geschafft.</a:t>
            </a:r>
            <a:br>
              <a:rPr lang="de-DE" b="1">
                <a:solidFill>
                  <a:srgbClr val="FFFFFF"/>
                </a:solidFill>
                <a:latin typeface="Sofia Sans" panose="020B0604020202020204" charset="0"/>
              </a:rPr>
            </a:br>
            <a:r>
              <a:rPr lang="de-DE" b="1">
                <a:solidFill>
                  <a:srgbClr val="FFFFFF"/>
                </a:solidFill>
                <a:latin typeface="Sofia Sans" panose="020B0604020202020204" charset="0"/>
              </a:rPr>
              <a:t>Was kannst du von heute mitnehmen?</a:t>
            </a:r>
          </a:p>
          <a:p>
            <a:pPr algn="ctr"/>
            <a:br>
              <a:rPr lang="de-DE" b="1">
                <a:solidFill>
                  <a:srgbClr val="FFFFFF"/>
                </a:solidFill>
                <a:latin typeface="Sofia Sans" panose="020B0604020202020204" charset="0"/>
              </a:rPr>
            </a:br>
            <a:r>
              <a:rPr lang="de-DE">
                <a:solidFill>
                  <a:srgbClr val="FFFFFF"/>
                </a:solidFill>
                <a:latin typeface="Sofia Sans" panose="020B0604020202020204" charset="0"/>
              </a:rPr>
              <a:t>Windenergie ist keine perfekte Lösung.</a:t>
            </a:r>
            <a:br>
              <a:rPr lang="de-DE">
                <a:solidFill>
                  <a:srgbClr val="FFFFFF"/>
                </a:solidFill>
                <a:latin typeface="Sofia Sans" panose="020B0604020202020204" charset="0"/>
              </a:rPr>
            </a:br>
            <a:r>
              <a:rPr lang="de-DE">
                <a:solidFill>
                  <a:srgbClr val="FFFFFF"/>
                </a:solidFill>
                <a:latin typeface="Sofia Sans" panose="020B0604020202020204" charset="0"/>
              </a:rPr>
              <a:t>Sie erfordert Rücksicht auf Natur &amp; Menschen.</a:t>
            </a:r>
            <a:br>
              <a:rPr lang="de-DE">
                <a:solidFill>
                  <a:srgbClr val="FFFFFF"/>
                </a:solidFill>
                <a:latin typeface="Sofia Sans" panose="020B0604020202020204" charset="0"/>
              </a:rPr>
            </a:br>
            <a:r>
              <a:rPr lang="de-DE">
                <a:solidFill>
                  <a:srgbClr val="FFFFFF"/>
                </a:solidFill>
                <a:latin typeface="Sofia Sans" panose="020B0604020202020204" charset="0"/>
              </a:rPr>
              <a:t>Doch sie ist sauber, erneuerbar</a:t>
            </a:r>
            <a:br>
              <a:rPr lang="de-DE">
                <a:solidFill>
                  <a:srgbClr val="FFFFFF"/>
                </a:solidFill>
                <a:latin typeface="Sofia Sans" panose="020B0604020202020204" charset="0"/>
              </a:rPr>
            </a:br>
            <a:r>
              <a:rPr lang="de-DE">
                <a:solidFill>
                  <a:srgbClr val="FFFFFF"/>
                </a:solidFill>
                <a:latin typeface="Sofia Sans" panose="020B0604020202020204" charset="0"/>
              </a:rPr>
              <a:t>&amp; ein wichtiger Baustein der Energiewende.</a:t>
            </a:r>
          </a:p>
          <a:p>
            <a:pPr algn="ctr"/>
            <a:endParaRPr lang="de-DE">
              <a:solidFill>
                <a:srgbClr val="FFFFFF"/>
              </a:solidFill>
              <a:latin typeface="Sofia Sans" panose="020B0604020202020204" charset="0"/>
            </a:endParaRPr>
          </a:p>
          <a:p>
            <a:pPr algn="ctr"/>
            <a:r>
              <a:rPr lang="de-DE" b="1">
                <a:solidFill>
                  <a:srgbClr val="FFFFFF"/>
                </a:solidFill>
                <a:latin typeface="Sofia Sans" panose="020B0604020202020204" charset="0"/>
              </a:rPr>
              <a:t>Du kannst stolz auf dich sein!</a:t>
            </a:r>
            <a:br>
              <a:rPr lang="de-DE" b="1">
                <a:solidFill>
                  <a:srgbClr val="FFFFFF"/>
                </a:solidFill>
                <a:latin typeface="Sofia Sans" panose="020B0604020202020204" charset="0"/>
              </a:rPr>
            </a:br>
            <a:r>
              <a:rPr lang="de-DE" b="1">
                <a:solidFill>
                  <a:srgbClr val="FFFFFF"/>
                </a:solidFill>
                <a:latin typeface="Sofia Sans" panose="020B0604020202020204" charset="0"/>
              </a:rPr>
              <a:t>Für heute haben wir unseren Teil getan.</a:t>
            </a:r>
          </a:p>
        </p:txBody>
      </p:sp>
      <p:pic>
        <p:nvPicPr>
          <p:cNvPr id="8" name="Picture 7" descr="A cartoon of a construction worker giving a thumbs up&#10;&#10;AI-generated content may be incorrect.">
            <a:extLst>
              <a:ext uri="{FF2B5EF4-FFF2-40B4-BE49-F238E27FC236}">
                <a16:creationId xmlns:a16="http://schemas.microsoft.com/office/drawing/2014/main" id="{5CF1236D-2F31-8A80-BB8F-338859A7E141}"/>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1291330" y="2030482"/>
            <a:ext cx="1574844" cy="2776428"/>
          </a:xfrm>
          <a:prstGeom prst="rect">
            <a:avLst/>
          </a:prstGeom>
        </p:spPr>
      </p:pic>
      <p:grpSp>
        <p:nvGrpSpPr>
          <p:cNvPr id="7" name="Gruppieren 6">
            <a:extLst>
              <a:ext uri="{FF2B5EF4-FFF2-40B4-BE49-F238E27FC236}">
                <a16:creationId xmlns:a16="http://schemas.microsoft.com/office/drawing/2014/main" id="{FDE03E4A-4FB1-7D67-5DAE-26D6B99F8298}"/>
              </a:ext>
            </a:extLst>
          </p:cNvPr>
          <p:cNvGrpSpPr/>
          <p:nvPr/>
        </p:nvGrpSpPr>
        <p:grpSpPr>
          <a:xfrm>
            <a:off x="8971221" y="0"/>
            <a:ext cx="982865" cy="655243"/>
            <a:chOff x="8971221" y="0"/>
            <a:chExt cx="982865" cy="655243"/>
          </a:xfrm>
        </p:grpSpPr>
        <p:sp>
          <p:nvSpPr>
            <p:cNvPr id="10" name="Rechteck 9">
              <a:extLst>
                <a:ext uri="{FF2B5EF4-FFF2-40B4-BE49-F238E27FC236}">
                  <a16:creationId xmlns:a16="http://schemas.microsoft.com/office/drawing/2014/main" id="{7F46408F-3D34-6BAB-C262-73F1D9ED50E3}"/>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descr="Ein Bild, das Grafiken, Schrift, Logo, Kreis enthält.&#10;&#10;KI-generierte Inhalte können fehlerhaft sein.">
              <a:extLst>
                <a:ext uri="{FF2B5EF4-FFF2-40B4-BE49-F238E27FC236}">
                  <a16:creationId xmlns:a16="http://schemas.microsoft.com/office/drawing/2014/main" id="{51A8CC55-32B1-BEE5-235B-D99BE56818CC}"/>
                </a:ext>
              </a:extLst>
            </p:cNvPr>
            <p:cNvPicPr>
              <a:picLocks noChangeAspect="1"/>
            </p:cNvPicPr>
            <p:nvPr/>
          </p:nvPicPr>
          <p:blipFill>
            <a:blip r:embed="rId9"/>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326356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F3893-20B2-2297-BBA6-F487F1EE98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B9B804-DEF9-4FC0-DDF2-D4525864919D}"/>
              </a:ext>
            </a:extLst>
          </p:cNvPr>
          <p:cNvSpPr>
            <a:spLocks noGrp="1"/>
          </p:cNvSpPr>
          <p:nvPr>
            <p:ph type="title"/>
          </p:nvPr>
        </p:nvSpPr>
        <p:spPr/>
        <p:txBody>
          <a:bodyPr/>
          <a:lstStyle/>
          <a:p>
            <a:r>
              <a:rPr lang="en-GB"/>
              <a:t>Energie</a:t>
            </a:r>
          </a:p>
        </p:txBody>
      </p:sp>
      <p:sp>
        <p:nvSpPr>
          <p:cNvPr id="5" name="Textfeld 4">
            <a:extLst>
              <a:ext uri="{FF2B5EF4-FFF2-40B4-BE49-F238E27FC236}">
                <a16:creationId xmlns:a16="http://schemas.microsoft.com/office/drawing/2014/main" id="{AC4C3574-0525-5C99-8B76-4E4B6454C6B6}"/>
              </a:ext>
            </a:extLst>
          </p:cNvPr>
          <p:cNvSpPr txBox="1"/>
          <p:nvPr/>
        </p:nvSpPr>
        <p:spPr>
          <a:xfrm>
            <a:off x="722065" y="1302331"/>
            <a:ext cx="4031065" cy="502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b="1">
                <a:latin typeface="Sofia Sans" panose="020B0604020202020204" charset="0"/>
              </a:rPr>
              <a:t>Energie bewirkt Bewegung und Veränderung</a:t>
            </a:r>
          </a:p>
          <a:p>
            <a:pPr marL="285750" indent="-285750">
              <a:buFont typeface="Arial" panose="020B0604020202020204" pitchFamily="34" charset="0"/>
              <a:buChar char="•"/>
            </a:pPr>
            <a:r>
              <a:rPr lang="de-DE">
                <a:latin typeface="Sofia Sans"/>
              </a:rPr>
              <a:t>Sie ist die Fähigkeit, Arbeit zu verrichten – also Dinge zu bewegen, Abläufe auszulösen oder Veränderungen herbeizuführen.</a:t>
            </a:r>
          </a:p>
          <a:p>
            <a:pPr marL="285750" indent="-285750">
              <a:buChar char="•"/>
            </a:pPr>
            <a:endParaRPr lang="en-GB" b="1">
              <a:latin typeface="Sofia Sans"/>
            </a:endParaRPr>
          </a:p>
          <a:p>
            <a:r>
              <a:rPr lang="de-DE" b="1">
                <a:latin typeface="Sofia Sans"/>
              </a:rPr>
              <a:t>Es gibt zwei Hauptformen von Energie:</a:t>
            </a:r>
            <a:endParaRPr lang="en-GB">
              <a:solidFill>
                <a:srgbClr val="333333"/>
              </a:solidFill>
              <a:latin typeface="Sofia Sans"/>
            </a:endParaRPr>
          </a:p>
          <a:p>
            <a:pPr marL="311150" indent="-171450">
              <a:lnSpc>
                <a:spcPct val="114999"/>
              </a:lnSpc>
              <a:buFont typeface="Arial,Sans-Serif"/>
              <a:buChar char="•"/>
            </a:pPr>
            <a:r>
              <a:rPr lang="de-DE" b="1">
                <a:solidFill>
                  <a:schemeClr val="accent1"/>
                </a:solidFill>
                <a:latin typeface="Sofia Sans"/>
              </a:rPr>
              <a:t>Kinetische Energie</a:t>
            </a:r>
            <a:r>
              <a:rPr lang="de-DE">
                <a:latin typeface="Sofia Sans"/>
              </a:rPr>
              <a:t>: Energie der Bewegung, zum Beispiel ein Fahrrad, das einen Hügel hinunterfährt</a:t>
            </a:r>
          </a:p>
          <a:p>
            <a:pPr marL="311150" indent="-171450">
              <a:lnSpc>
                <a:spcPct val="114999"/>
              </a:lnSpc>
              <a:buFont typeface="Arial,Sans-Serif"/>
              <a:buChar char="•"/>
            </a:pPr>
            <a:r>
              <a:rPr lang="de-DE" b="1">
                <a:solidFill>
                  <a:schemeClr val="tx2"/>
                </a:solidFill>
                <a:latin typeface="Sofia Sans"/>
              </a:rPr>
              <a:t>Potenzielle Energie</a:t>
            </a:r>
            <a:r>
              <a:rPr lang="de-DE">
                <a:latin typeface="Sofia Sans"/>
              </a:rPr>
              <a:t>: Gespeicherte Energie durch Lage oder Höhe, zum Beispiel ein Fahrrad, das oben auf einem Hügel steht</a:t>
            </a:r>
            <a:endParaRPr lang="en-GB">
              <a:latin typeface="Sofia Sans"/>
            </a:endParaRPr>
          </a:p>
          <a:p>
            <a:endParaRPr lang="en-GB">
              <a:latin typeface="Sofia Sans"/>
            </a:endParaRPr>
          </a:p>
          <a:p>
            <a:endParaRPr lang="en-GB" b="1">
              <a:latin typeface="Sofia Sans"/>
              <a:sym typeface="Wingdings"/>
            </a:endParaRPr>
          </a:p>
          <a:p>
            <a:endParaRPr lang="en-GB" b="1">
              <a:latin typeface="Sofia Sans"/>
              <a:sym typeface="Wingdings"/>
            </a:endParaRPr>
          </a:p>
          <a:p>
            <a:endParaRPr lang="en-GB" b="1">
              <a:latin typeface="Sofia Sans"/>
            </a:endParaRPr>
          </a:p>
          <a:p>
            <a:endParaRPr lang="en-GB" b="1">
              <a:latin typeface="Sofia Sans"/>
              <a:sym typeface="Wingdings"/>
            </a:endParaRPr>
          </a:p>
          <a:p>
            <a:endParaRPr lang="en-GB" b="1">
              <a:latin typeface="Sofia Sans"/>
              <a:sym typeface="Wingdings"/>
            </a:endParaRPr>
          </a:p>
          <a:p>
            <a:endParaRPr lang="en-GB" b="1">
              <a:latin typeface="Sofia Sans"/>
            </a:endParaRPr>
          </a:p>
          <a:p>
            <a:endParaRPr lang="en-GB" b="1">
              <a:latin typeface="Sofia Sans"/>
            </a:endParaRPr>
          </a:p>
          <a:p>
            <a:endParaRPr lang="en-GB" b="1">
              <a:latin typeface="Sofia Sans"/>
            </a:endParaRPr>
          </a:p>
          <a:p>
            <a:endParaRPr lang="en-GB">
              <a:latin typeface="Sofia Sans"/>
            </a:endParaRPr>
          </a:p>
        </p:txBody>
      </p:sp>
      <p:sp>
        <p:nvSpPr>
          <p:cNvPr id="6" name="Pfeil: gebogen 5">
            <a:extLst>
              <a:ext uri="{FF2B5EF4-FFF2-40B4-BE49-F238E27FC236}">
                <a16:creationId xmlns:a16="http://schemas.microsoft.com/office/drawing/2014/main" id="{E05EBD1E-70A7-6FF1-866E-89A6EBF9C601}"/>
              </a:ext>
            </a:extLst>
          </p:cNvPr>
          <p:cNvSpPr/>
          <p:nvPr/>
        </p:nvSpPr>
        <p:spPr>
          <a:xfrm rot="10800000" flipH="1">
            <a:off x="3955149" y="4148128"/>
            <a:ext cx="769251" cy="640356"/>
          </a:xfrm>
          <a:prstGeom prst="ben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 name="AutoShape 2">
            <a:extLst>
              <a:ext uri="{FF2B5EF4-FFF2-40B4-BE49-F238E27FC236}">
                <a16:creationId xmlns:a16="http://schemas.microsoft.com/office/drawing/2014/main" id="{3C34F6B0-C4CC-EF37-A6CB-6FBAD5FD96B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2468C515-5CA0-3BBD-9B1C-A0DD05BED3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7620" y="2503446"/>
            <a:ext cx="3436148" cy="2285038"/>
          </a:xfrm>
          <a:prstGeom prst="rect">
            <a:avLst/>
          </a:prstGeom>
        </p:spPr>
      </p:pic>
      <p:grpSp>
        <p:nvGrpSpPr>
          <p:cNvPr id="7" name="Gruppieren 6">
            <a:extLst>
              <a:ext uri="{FF2B5EF4-FFF2-40B4-BE49-F238E27FC236}">
                <a16:creationId xmlns:a16="http://schemas.microsoft.com/office/drawing/2014/main" id="{08F226AB-B2B3-2B4E-55E9-5EAF5E7983CC}"/>
              </a:ext>
            </a:extLst>
          </p:cNvPr>
          <p:cNvGrpSpPr/>
          <p:nvPr/>
        </p:nvGrpSpPr>
        <p:grpSpPr>
          <a:xfrm>
            <a:off x="8971221" y="0"/>
            <a:ext cx="982865" cy="655243"/>
            <a:chOff x="8971221" y="0"/>
            <a:chExt cx="982865" cy="655243"/>
          </a:xfrm>
        </p:grpSpPr>
        <p:sp>
          <p:nvSpPr>
            <p:cNvPr id="9" name="Rechteck 8">
              <a:extLst>
                <a:ext uri="{FF2B5EF4-FFF2-40B4-BE49-F238E27FC236}">
                  <a16:creationId xmlns:a16="http://schemas.microsoft.com/office/drawing/2014/main" id="{B9CE34E9-1C4F-6240-CB2E-A0CC159F04A6}"/>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descr="Ein Bild, das Grafiken, Schrift, Logo, Kreis enthält.&#10;&#10;KI-generierte Inhalte können fehlerhaft sein.">
              <a:extLst>
                <a:ext uri="{FF2B5EF4-FFF2-40B4-BE49-F238E27FC236}">
                  <a16:creationId xmlns:a16="http://schemas.microsoft.com/office/drawing/2014/main" id="{A5233888-B294-9148-C1B1-2DDC3A18E3E0}"/>
                </a:ext>
              </a:extLst>
            </p:cNvPr>
            <p:cNvPicPr>
              <a:picLocks noChangeAspect="1"/>
            </p:cNvPicPr>
            <p:nvPr/>
          </p:nvPicPr>
          <p:blipFill>
            <a:blip r:embed="rId5"/>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4069671293"/>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3C290B-B18A-97A5-A4B1-9F00684F933C}"/>
              </a:ext>
            </a:extLst>
          </p:cNvPr>
          <p:cNvSpPr>
            <a:spLocks noGrp="1"/>
          </p:cNvSpPr>
          <p:nvPr>
            <p:ph type="title"/>
          </p:nvPr>
        </p:nvSpPr>
        <p:spPr>
          <a:xfrm>
            <a:off x="721613" y="539500"/>
            <a:ext cx="7717500" cy="572700"/>
          </a:xfrm>
        </p:spPr>
        <p:txBody>
          <a:bodyPr/>
          <a:lstStyle/>
          <a:p>
            <a:r>
              <a:rPr lang="de-DE"/>
              <a:t>Energie</a:t>
            </a:r>
            <a:endParaRPr lang="de-DE" noProof="0"/>
          </a:p>
        </p:txBody>
      </p:sp>
      <p:grpSp>
        <p:nvGrpSpPr>
          <p:cNvPr id="8" name="Gruppieren 7">
            <a:extLst>
              <a:ext uri="{FF2B5EF4-FFF2-40B4-BE49-F238E27FC236}">
                <a16:creationId xmlns:a16="http://schemas.microsoft.com/office/drawing/2014/main" id="{AD53EBB9-783C-6EB3-BCA0-1E30A5C9F638}"/>
              </a:ext>
            </a:extLst>
          </p:cNvPr>
          <p:cNvGrpSpPr/>
          <p:nvPr/>
        </p:nvGrpSpPr>
        <p:grpSpPr>
          <a:xfrm>
            <a:off x="873808" y="1808981"/>
            <a:ext cx="7704126" cy="2295217"/>
            <a:chOff x="829332" y="1290744"/>
            <a:chExt cx="7704126" cy="2295217"/>
          </a:xfrm>
        </p:grpSpPr>
        <p:sp>
          <p:nvSpPr>
            <p:cNvPr id="3" name="Textfeld 2">
              <a:extLst>
                <a:ext uri="{FF2B5EF4-FFF2-40B4-BE49-F238E27FC236}">
                  <a16:creationId xmlns:a16="http://schemas.microsoft.com/office/drawing/2014/main" id="{2AB2F75C-C846-9587-ED21-4DE12760C871}"/>
                </a:ext>
              </a:extLst>
            </p:cNvPr>
            <p:cNvSpPr txBox="1"/>
            <p:nvPr/>
          </p:nvSpPr>
          <p:spPr>
            <a:xfrm>
              <a:off x="5203197" y="2200966"/>
              <a:ext cx="333026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b="1">
                  <a:solidFill>
                    <a:schemeClr val="accent3"/>
                  </a:solidFill>
                  <a:latin typeface="Sofia Sans"/>
                </a:rPr>
                <a:t>Erneuerbare Energie</a:t>
              </a:r>
              <a:endParaRPr lang="de-DE" noProof="0">
                <a:solidFill>
                  <a:schemeClr val="accent3"/>
                </a:solidFill>
                <a:latin typeface="Sofia Sans"/>
              </a:endParaRPr>
            </a:p>
            <a:p>
              <a:pPr marL="285750" indent="-285750">
                <a:buClr>
                  <a:schemeClr val="accent1"/>
                </a:buClr>
                <a:buFont typeface="Arial" panose="020B0604020202020204" pitchFamily="34" charset="0"/>
                <a:buChar char="•"/>
              </a:pPr>
              <a:r>
                <a:rPr lang="de-DE" noProof="0">
                  <a:latin typeface="Sofia Sans"/>
                </a:rPr>
                <a:t>Stammt aus natürlichen Quellen, die sich ständig erneuern.</a:t>
              </a:r>
            </a:p>
            <a:p>
              <a:pPr marL="285750" indent="-285750">
                <a:buClr>
                  <a:schemeClr val="accent1"/>
                </a:buClr>
                <a:buFont typeface="Arial" panose="020B0604020202020204" pitchFamily="34" charset="0"/>
                <a:buChar char="•"/>
              </a:pPr>
              <a:r>
                <a:rPr lang="de-DE" noProof="0">
                  <a:latin typeface="Sofia Sans"/>
                </a:rPr>
                <a:t>Diese Ressourcen können dauerhaft genutzt werden, ohne sich zu erschöpfen.</a:t>
              </a:r>
              <a:endParaRPr lang="de-DE" b="1" noProof="0">
                <a:latin typeface="Sofia Sans"/>
              </a:endParaRPr>
            </a:p>
          </p:txBody>
        </p:sp>
        <p:sp>
          <p:nvSpPr>
            <p:cNvPr id="5" name="Textfeld 4">
              <a:extLst>
                <a:ext uri="{FF2B5EF4-FFF2-40B4-BE49-F238E27FC236}">
                  <a16:creationId xmlns:a16="http://schemas.microsoft.com/office/drawing/2014/main" id="{3477B88D-5BFE-F240-E500-3CA4A560A476}"/>
                </a:ext>
              </a:extLst>
            </p:cNvPr>
            <p:cNvSpPr txBox="1"/>
            <p:nvPr/>
          </p:nvSpPr>
          <p:spPr>
            <a:xfrm>
              <a:off x="829332" y="2200966"/>
              <a:ext cx="333026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b="1" noProof="0">
                  <a:solidFill>
                    <a:schemeClr val="accent3"/>
                  </a:solidFill>
                  <a:latin typeface="Sofia Sans"/>
                </a:rPr>
                <a:t>Nicht erneuerbare Energie</a:t>
              </a:r>
              <a:endParaRPr lang="de-DE" noProof="0">
                <a:solidFill>
                  <a:schemeClr val="accent3"/>
                </a:solidFill>
                <a:latin typeface="Sofia Sans"/>
              </a:endParaRPr>
            </a:p>
            <a:p>
              <a:pPr marL="285750" indent="-285750" algn="just">
                <a:buClr>
                  <a:schemeClr val="accent1"/>
                </a:buClr>
                <a:buFont typeface="Arial" panose="020B0604020202020204" pitchFamily="34" charset="0"/>
                <a:buChar char="•"/>
              </a:pPr>
              <a:r>
                <a:rPr lang="de-DE">
                  <a:latin typeface="Sofia Sans"/>
                </a:rPr>
                <a:t>Stammt aus Quellen, die mit der Zeit aufgebraucht werden</a:t>
              </a:r>
              <a:r>
                <a:rPr lang="de-DE" noProof="0">
                  <a:latin typeface="Sofia Sans"/>
                </a:rPr>
                <a:t>.</a:t>
              </a:r>
            </a:p>
            <a:p>
              <a:pPr marL="285750" indent="-285750" algn="just">
                <a:buClr>
                  <a:schemeClr val="accent1"/>
                </a:buClr>
                <a:buFont typeface="Arial" panose="020B0604020202020204" pitchFamily="34" charset="0"/>
                <a:buChar char="•"/>
              </a:pPr>
              <a:r>
                <a:rPr lang="de-DE" noProof="0">
                  <a:latin typeface="Sofia Sans"/>
                </a:rPr>
                <a:t>Diese Ressourcen sind begrenzt und werden irgendwann erschöpft sein.</a:t>
              </a:r>
            </a:p>
          </p:txBody>
        </p:sp>
        <p:sp>
          <p:nvSpPr>
            <p:cNvPr id="6" name="Textfeld 5">
              <a:extLst>
                <a:ext uri="{FF2B5EF4-FFF2-40B4-BE49-F238E27FC236}">
                  <a16:creationId xmlns:a16="http://schemas.microsoft.com/office/drawing/2014/main" id="{39744603-28CF-718B-65F8-D15FBC6EE306}"/>
                </a:ext>
              </a:extLst>
            </p:cNvPr>
            <p:cNvSpPr txBox="1"/>
            <p:nvPr/>
          </p:nvSpPr>
          <p:spPr>
            <a:xfrm>
              <a:off x="4451929" y="2537400"/>
              <a:ext cx="751268" cy="369332"/>
            </a:xfrm>
            <a:prstGeom prst="rect">
              <a:avLst/>
            </a:prstGeom>
            <a:noFill/>
          </p:spPr>
          <p:txBody>
            <a:bodyPr wrap="square" rtlCol="0">
              <a:spAutoFit/>
            </a:bodyPr>
            <a:lstStyle/>
            <a:p>
              <a:r>
                <a:rPr lang="de-DE" sz="1800" b="1" noProof="0">
                  <a:solidFill>
                    <a:schemeClr val="accent1"/>
                  </a:solidFill>
                </a:rPr>
                <a:t>VS.</a:t>
              </a:r>
            </a:p>
          </p:txBody>
        </p:sp>
        <p:grpSp>
          <p:nvGrpSpPr>
            <p:cNvPr id="19" name="Gruppieren 18">
              <a:extLst>
                <a:ext uri="{FF2B5EF4-FFF2-40B4-BE49-F238E27FC236}">
                  <a16:creationId xmlns:a16="http://schemas.microsoft.com/office/drawing/2014/main" id="{94061994-95CB-F34A-FF07-E8D39A1F2910}"/>
                </a:ext>
              </a:extLst>
            </p:cNvPr>
            <p:cNvGrpSpPr/>
            <p:nvPr/>
          </p:nvGrpSpPr>
          <p:grpSpPr>
            <a:xfrm>
              <a:off x="6446252" y="1377181"/>
              <a:ext cx="720000" cy="720000"/>
              <a:chOff x="4388852" y="3765791"/>
              <a:chExt cx="720000" cy="720000"/>
            </a:xfrm>
          </p:grpSpPr>
          <p:sp>
            <p:nvSpPr>
              <p:cNvPr id="18" name="Flussdiagramm: Verbinder 17">
                <a:extLst>
                  <a:ext uri="{FF2B5EF4-FFF2-40B4-BE49-F238E27FC236}">
                    <a16:creationId xmlns:a16="http://schemas.microsoft.com/office/drawing/2014/main" id="{6E69821E-E317-35B0-0E03-DE2D07D8EE8D}"/>
                  </a:ext>
                </a:extLst>
              </p:cNvPr>
              <p:cNvSpPr>
                <a:spLocks noChangeAspect="1"/>
              </p:cNvSpPr>
              <p:nvPr/>
            </p:nvSpPr>
            <p:spPr>
              <a:xfrm>
                <a:off x="4388852" y="3765791"/>
                <a:ext cx="720000" cy="720000"/>
              </a:xfrm>
              <a:prstGeom prst="flowChartConnector">
                <a:avLst/>
              </a:prstGeom>
              <a:solidFill>
                <a:schemeClr val="accent3"/>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a:p>
            </p:txBody>
          </p:sp>
          <p:pic>
            <p:nvPicPr>
              <p:cNvPr id="14" name="Grafik 13" descr="Windkraftanlagen Silhouette">
                <a:extLst>
                  <a:ext uri="{FF2B5EF4-FFF2-40B4-BE49-F238E27FC236}">
                    <a16:creationId xmlns:a16="http://schemas.microsoft.com/office/drawing/2014/main" id="{F07A0E50-62F5-0149-B4D6-394E6CC33E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94494" y="3871433"/>
                <a:ext cx="508716" cy="508716"/>
              </a:xfrm>
              <a:prstGeom prst="rect">
                <a:avLst/>
              </a:prstGeom>
            </p:spPr>
          </p:pic>
        </p:grpSp>
        <p:grpSp>
          <p:nvGrpSpPr>
            <p:cNvPr id="20" name="Gruppieren 19">
              <a:extLst>
                <a:ext uri="{FF2B5EF4-FFF2-40B4-BE49-F238E27FC236}">
                  <a16:creationId xmlns:a16="http://schemas.microsoft.com/office/drawing/2014/main" id="{2A6B179B-5996-9EC3-ECAD-E740A917E9CE}"/>
                </a:ext>
              </a:extLst>
            </p:cNvPr>
            <p:cNvGrpSpPr/>
            <p:nvPr/>
          </p:nvGrpSpPr>
          <p:grpSpPr>
            <a:xfrm>
              <a:off x="2134463" y="1290744"/>
              <a:ext cx="720000" cy="720000"/>
              <a:chOff x="761156" y="2190277"/>
              <a:chExt cx="720000" cy="720000"/>
            </a:xfrm>
          </p:grpSpPr>
          <p:sp>
            <p:nvSpPr>
              <p:cNvPr id="17" name="Flussdiagramm: Verbinder 16">
                <a:extLst>
                  <a:ext uri="{FF2B5EF4-FFF2-40B4-BE49-F238E27FC236}">
                    <a16:creationId xmlns:a16="http://schemas.microsoft.com/office/drawing/2014/main" id="{64F4DE41-3455-5321-1407-4552EFB46989}"/>
                  </a:ext>
                </a:extLst>
              </p:cNvPr>
              <p:cNvSpPr>
                <a:spLocks noChangeAspect="1"/>
              </p:cNvSpPr>
              <p:nvPr/>
            </p:nvSpPr>
            <p:spPr>
              <a:xfrm>
                <a:off x="761156" y="2190277"/>
                <a:ext cx="720000" cy="720000"/>
              </a:xfrm>
              <a:prstGeom prst="flowChartConnector">
                <a:avLst/>
              </a:prstGeom>
              <a:solidFill>
                <a:schemeClr val="accent3"/>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a:p>
            </p:txBody>
          </p:sp>
          <p:pic>
            <p:nvPicPr>
              <p:cNvPr id="16" name="Grafik 15" descr="Kraftwerk Silhouette">
                <a:extLst>
                  <a:ext uri="{FF2B5EF4-FFF2-40B4-BE49-F238E27FC236}">
                    <a16:creationId xmlns:a16="http://schemas.microsoft.com/office/drawing/2014/main" id="{C2B72B1F-D11C-7F0B-DF9A-2B4F112393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798" y="2295919"/>
                <a:ext cx="508716" cy="508716"/>
              </a:xfrm>
              <a:prstGeom prst="rect">
                <a:avLst/>
              </a:prstGeom>
            </p:spPr>
          </p:pic>
        </p:grpSp>
      </p:grpSp>
      <p:grpSp>
        <p:nvGrpSpPr>
          <p:cNvPr id="28" name="Gruppieren 27">
            <a:extLst>
              <a:ext uri="{FF2B5EF4-FFF2-40B4-BE49-F238E27FC236}">
                <a16:creationId xmlns:a16="http://schemas.microsoft.com/office/drawing/2014/main" id="{082217D5-2731-81C3-FDBE-AFDA9DB141A9}"/>
              </a:ext>
            </a:extLst>
          </p:cNvPr>
          <p:cNvGrpSpPr/>
          <p:nvPr/>
        </p:nvGrpSpPr>
        <p:grpSpPr>
          <a:xfrm>
            <a:off x="824618" y="4301723"/>
            <a:ext cx="7663035" cy="480127"/>
            <a:chOff x="824618" y="1669310"/>
            <a:chExt cx="7663035" cy="480127"/>
          </a:xfrm>
        </p:grpSpPr>
        <p:sp>
          <p:nvSpPr>
            <p:cNvPr id="24" name="Textfeld 23">
              <a:extLst>
                <a:ext uri="{FF2B5EF4-FFF2-40B4-BE49-F238E27FC236}">
                  <a16:creationId xmlns:a16="http://schemas.microsoft.com/office/drawing/2014/main" id="{9A2A5501-32B0-3BE3-E07C-52654A12E2E9}"/>
                </a:ext>
              </a:extLst>
            </p:cNvPr>
            <p:cNvSpPr txBox="1"/>
            <p:nvPr/>
          </p:nvSpPr>
          <p:spPr>
            <a:xfrm>
              <a:off x="1304745" y="1768675"/>
              <a:ext cx="71829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b="1">
                  <a:latin typeface="Sofia Sans"/>
                </a:rPr>
                <a:t>Aufgabe 2: </a:t>
              </a:r>
              <a:r>
                <a:rPr lang="de-DE">
                  <a:latin typeface="Sofia Sans"/>
                </a:rPr>
                <a:t>Teste dein Wissen! Öffne dein Arbeitsbuch auf Seite 12. </a:t>
              </a:r>
            </a:p>
          </p:txBody>
        </p:sp>
        <p:grpSp>
          <p:nvGrpSpPr>
            <p:cNvPr id="25" name="Gruppieren 24">
              <a:extLst>
                <a:ext uri="{FF2B5EF4-FFF2-40B4-BE49-F238E27FC236}">
                  <a16:creationId xmlns:a16="http://schemas.microsoft.com/office/drawing/2014/main" id="{46F0FD90-DC82-AB54-AC5D-DFD31C794D9D}"/>
                </a:ext>
              </a:extLst>
            </p:cNvPr>
            <p:cNvGrpSpPr/>
            <p:nvPr/>
          </p:nvGrpSpPr>
          <p:grpSpPr>
            <a:xfrm>
              <a:off x="824618" y="1669310"/>
              <a:ext cx="480127" cy="480127"/>
              <a:chOff x="769678" y="2044328"/>
              <a:chExt cx="480127" cy="480127"/>
            </a:xfrm>
          </p:grpSpPr>
          <p:sp>
            <p:nvSpPr>
              <p:cNvPr id="26" name="Ellipse 25">
                <a:extLst>
                  <a:ext uri="{FF2B5EF4-FFF2-40B4-BE49-F238E27FC236}">
                    <a16:creationId xmlns:a16="http://schemas.microsoft.com/office/drawing/2014/main" id="{82A57EE5-F3FB-390D-B867-25661BBF77A9}"/>
                  </a:ext>
                </a:extLst>
              </p:cNvPr>
              <p:cNvSpPr>
                <a:spLocks noChangeAspect="1"/>
              </p:cNvSpPr>
              <p:nvPr/>
            </p:nvSpPr>
            <p:spPr>
              <a:xfrm>
                <a:off x="769678" y="2044328"/>
                <a:ext cx="480127" cy="480127"/>
              </a:xfrm>
              <a:prstGeom prst="ellipse">
                <a:avLst/>
              </a:prstGeom>
              <a:solidFill>
                <a:srgbClr val="315544"/>
              </a:solidFill>
              <a:ln w="25400" cap="flat" cmpd="sng" algn="ctr">
                <a:solidFill>
                  <a:srgbClr val="31554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15544"/>
                  </a:solidFill>
                  <a:effectLst/>
                  <a:uLnTx/>
                  <a:uFillTx/>
                  <a:latin typeface="Arial"/>
                  <a:ea typeface="+mn-ea"/>
                  <a:cs typeface="+mn-cs"/>
                </a:endParaRPr>
              </a:p>
            </p:txBody>
          </p:sp>
          <p:pic>
            <p:nvPicPr>
              <p:cNvPr id="27" name="Grafik 26" descr="Skizze mit einfarbiger Füllung">
                <a:extLst>
                  <a:ext uri="{FF2B5EF4-FFF2-40B4-BE49-F238E27FC236}">
                    <a16:creationId xmlns:a16="http://schemas.microsoft.com/office/drawing/2014/main" id="{DB4E7398-66F0-B08A-CBB9-749DB4AD37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4154" y="2108060"/>
                <a:ext cx="379044" cy="379044"/>
              </a:xfrm>
              <a:prstGeom prst="rect">
                <a:avLst/>
              </a:prstGeom>
            </p:spPr>
          </p:pic>
        </p:grpSp>
      </p:grpSp>
      <p:sp>
        <p:nvSpPr>
          <p:cNvPr id="11" name="Oval Callout 10">
            <a:extLst>
              <a:ext uri="{FF2B5EF4-FFF2-40B4-BE49-F238E27FC236}">
                <a16:creationId xmlns:a16="http://schemas.microsoft.com/office/drawing/2014/main" id="{B3B9ABB1-B223-9ECA-0C7B-214AC73DA180}"/>
              </a:ext>
            </a:extLst>
          </p:cNvPr>
          <p:cNvSpPr/>
          <p:nvPr/>
        </p:nvSpPr>
        <p:spPr>
          <a:xfrm>
            <a:off x="6490728" y="47337"/>
            <a:ext cx="2578455" cy="1648779"/>
          </a:xfrm>
          <a:prstGeom prst="wedgeEllipseCallout">
            <a:avLst>
              <a:gd name="adj1" fmla="val -79439"/>
              <a:gd name="adj2" fmla="val 8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00">
                <a:solidFill>
                  <a:schemeClr val="bg2"/>
                </a:solidFill>
                <a:latin typeface="Sofia Sans" pitchFamily="2" charset="0"/>
              </a:rPr>
              <a:t>Kohle &amp; Öl streiche ich durch.</a:t>
            </a:r>
          </a:p>
          <a:p>
            <a:pPr algn="ctr"/>
            <a:r>
              <a:rPr lang="de-DE" sz="1000">
                <a:solidFill>
                  <a:schemeClr val="bg2"/>
                </a:solidFill>
                <a:latin typeface="Sofia Sans" pitchFamily="2" charset="0"/>
              </a:rPr>
              <a:t>Das ist wie mein Taschengeld – irgendwann ist es aufgebraucht.</a:t>
            </a:r>
          </a:p>
          <a:p>
            <a:pPr algn="ctr"/>
            <a:r>
              <a:rPr lang="de-DE" sz="1000">
                <a:solidFill>
                  <a:schemeClr val="bg2"/>
                </a:solidFill>
                <a:latin typeface="Sofia Sans" pitchFamily="2" charset="0"/>
              </a:rPr>
              <a:t>Wir brauchen etwas, das immer wieder zurückkommt, wie ein Bumerang.</a:t>
            </a:r>
          </a:p>
        </p:txBody>
      </p:sp>
      <p:pic>
        <p:nvPicPr>
          <p:cNvPr id="4" name="Picture 3" descr="A cartoon of a construction worker giving a thumbs up&#10;&#10;AI-generated content may be incorrect.">
            <a:extLst>
              <a:ext uri="{FF2B5EF4-FFF2-40B4-BE49-F238E27FC236}">
                <a16:creationId xmlns:a16="http://schemas.microsoft.com/office/drawing/2014/main" id="{97E94A9A-AE44-002A-5AB0-55E16EDC6BF4}"/>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4006" b="96577" l="5777" r="91784">
                        <a14:foregroundMark x1="33119" y1="23525" x2="49551" y2="13838"/>
                        <a14:foregroundMark x1="49551" y1="13838" x2="29268" y2="5972"/>
                        <a14:foregroundMark x1="29268" y1="5972" x2="54300" y2="8230"/>
                        <a14:foregroundMark x1="54300" y1="8230" x2="50963" y2="14494"/>
                        <a14:foregroundMark x1="32092" y1="24836" x2="44544" y2="23015"/>
                        <a14:foregroundMark x1="52632" y1="22651" x2="53530" y2="27385"/>
                        <a14:foregroundMark x1="37612" y1="27822" x2="48010" y2="30153"/>
                        <a14:foregroundMark x1="51990" y1="21704" x2="55584" y2="23161"/>
                        <a14:foregroundMark x1="36714" y1="30517" x2="49037" y2="31100"/>
                        <a14:foregroundMark x1="89345" y1="34960" x2="91913" y2="41588"/>
                        <a14:foregroundMark x1="33119" y1="49891" x2="25931" y2="58194"/>
                        <a14:foregroundMark x1="32092" y1="47487" x2="25802" y2="62345"/>
                        <a14:foregroundMark x1="25802" y1="62345" x2="32478" y2="56883"/>
                        <a14:foregroundMark x1="34146" y1="52658" x2="55327" y2="53969"/>
                        <a14:foregroundMark x1="54429" y1="54261" x2="22208" y2="55353"/>
                        <a14:foregroundMark x1="22208" y1="55353" x2="17587" y2="56737"/>
                        <a14:foregroundMark x1="26573" y1="48216" x2="21181" y2="61471"/>
                        <a14:foregroundMark x1="21181" y1="61471" x2="29268" y2="63729"/>
                        <a14:foregroundMark x1="31836" y1="48944" x2="41592" y2="51347"/>
                        <a14:foregroundMark x1="6804" y1="49308" x2="5905" y2="54479"/>
                        <a14:foregroundMark x1="31836" y1="4006" x2="40308" y2="4370"/>
                        <a14:foregroundMark x1="22465" y1="92790" x2="27599" y2="91333"/>
                        <a14:foregroundMark x1="47368" y1="91187" x2="62003" y2="92425"/>
                        <a14:foregroundMark x1="16303" y1="96286" x2="29910" y2="96650"/>
                        <a14:foregroundMark x1="35430" y1="49745" x2="39666" y2="48070"/>
                        <a14:foregroundMark x1="45828" y1="63511" x2="44801" y2="63511"/>
                        <a14:backgroundMark x1="54814" y1="54115" x2="56226" y2="55426"/>
                      </a14:backgroundRemoval>
                    </a14:imgEffect>
                  </a14:imgLayer>
                </a14:imgProps>
              </a:ext>
              <a:ext uri="{28A0092B-C50C-407E-A947-70E740481C1C}">
                <a14:useLocalDpi xmlns:a14="http://schemas.microsoft.com/office/drawing/2010/main"/>
              </a:ext>
            </a:extLst>
          </a:blip>
          <a:srcRect/>
          <a:stretch>
            <a:fillRect/>
          </a:stretch>
        </p:blipFill>
        <p:spPr>
          <a:xfrm>
            <a:off x="5110659" y="564650"/>
            <a:ext cx="749999" cy="1322238"/>
          </a:xfrm>
          <a:prstGeom prst="rect">
            <a:avLst/>
          </a:prstGeom>
        </p:spPr>
      </p:pic>
      <p:grpSp>
        <p:nvGrpSpPr>
          <p:cNvPr id="7" name="Gruppieren 6">
            <a:extLst>
              <a:ext uri="{FF2B5EF4-FFF2-40B4-BE49-F238E27FC236}">
                <a16:creationId xmlns:a16="http://schemas.microsoft.com/office/drawing/2014/main" id="{FB83549C-F615-E2ED-D77E-F4288912FF59}"/>
              </a:ext>
            </a:extLst>
          </p:cNvPr>
          <p:cNvGrpSpPr/>
          <p:nvPr/>
        </p:nvGrpSpPr>
        <p:grpSpPr>
          <a:xfrm>
            <a:off x="8971221" y="0"/>
            <a:ext cx="982865" cy="655243"/>
            <a:chOff x="8971221" y="0"/>
            <a:chExt cx="982865" cy="655243"/>
          </a:xfrm>
        </p:grpSpPr>
        <p:sp>
          <p:nvSpPr>
            <p:cNvPr id="10" name="Rechteck 9">
              <a:extLst>
                <a:ext uri="{FF2B5EF4-FFF2-40B4-BE49-F238E27FC236}">
                  <a16:creationId xmlns:a16="http://schemas.microsoft.com/office/drawing/2014/main" id="{4734D140-EC80-1C17-6AB7-C6B1DC14C515}"/>
                </a:ext>
              </a:extLst>
            </p:cNvPr>
            <p:cNvSpPr/>
            <p:nvPr/>
          </p:nvSpPr>
          <p:spPr>
            <a:xfrm>
              <a:off x="9144000" y="0"/>
              <a:ext cx="637309" cy="576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descr="Ein Bild, das Grafiken, Schrift, Logo, Kreis enthält.&#10;&#10;KI-generierte Inhalte können fehlerhaft sein.">
              <a:extLst>
                <a:ext uri="{FF2B5EF4-FFF2-40B4-BE49-F238E27FC236}">
                  <a16:creationId xmlns:a16="http://schemas.microsoft.com/office/drawing/2014/main" id="{20ADED19-A76B-D530-2375-31BB374A6A63}"/>
                </a:ext>
              </a:extLst>
            </p:cNvPr>
            <p:cNvPicPr>
              <a:picLocks noChangeAspect="1"/>
            </p:cNvPicPr>
            <p:nvPr/>
          </p:nvPicPr>
          <p:blipFill>
            <a:blip r:embed="rId11"/>
            <a:stretch>
              <a:fillRect/>
            </a:stretch>
          </p:blipFill>
          <p:spPr>
            <a:xfrm>
              <a:off x="8971221" y="0"/>
              <a:ext cx="982865" cy="655243"/>
            </a:xfrm>
            <a:prstGeom prst="rect">
              <a:avLst/>
            </a:prstGeom>
          </p:spPr>
        </p:pic>
      </p:grpSp>
    </p:spTree>
    <p:extLst>
      <p:ext uri="{BB962C8B-B14F-4D97-AF65-F5344CB8AC3E}">
        <p14:creationId xmlns:p14="http://schemas.microsoft.com/office/powerpoint/2010/main" val="332865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Electrical Energy and Power in Physics by Slidesgo">
  <a:themeElements>
    <a:clrScheme name="Benutzerdefiniert 9">
      <a:dk1>
        <a:srgbClr val="333333"/>
      </a:dk1>
      <a:lt1>
        <a:srgbClr val="63AA8A"/>
      </a:lt1>
      <a:dk2>
        <a:srgbClr val="F5F3EF"/>
      </a:dk2>
      <a:lt2>
        <a:srgbClr val="315544"/>
      </a:lt2>
      <a:accent1>
        <a:srgbClr val="2F5745"/>
      </a:accent1>
      <a:accent2>
        <a:srgbClr val="C0DDD0"/>
      </a:accent2>
      <a:accent3>
        <a:srgbClr val="63AA8A"/>
      </a:accent3>
      <a:accent4>
        <a:srgbClr val="315544"/>
      </a:accent4>
      <a:accent5>
        <a:srgbClr val="4E749C"/>
      </a:accent5>
      <a:accent6>
        <a:srgbClr val="BDC1C5"/>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165D6A8B98D0F4FB158B27E667A45EA" ma:contentTypeVersion="13" ma:contentTypeDescription="Ein neues Dokument erstellen." ma:contentTypeScope="" ma:versionID="de7ff6bc648fb833c24f039d005d543b">
  <xsd:schema xmlns:xsd="http://www.w3.org/2001/XMLSchema" xmlns:xs="http://www.w3.org/2001/XMLSchema" xmlns:p="http://schemas.microsoft.com/office/2006/metadata/properties" xmlns:ns2="181540e7-131f-4e26-b2a0-b0b0a6619349" xmlns:ns3="ecb5eb42-8f9c-4501-ae84-225180f68d18" targetNamespace="http://schemas.microsoft.com/office/2006/metadata/properties" ma:root="true" ma:fieldsID="6a588928bfc167e1770dcc7007eea91b" ns2:_="" ns3:_="">
    <xsd:import namespace="181540e7-131f-4e26-b2a0-b0b0a6619349"/>
    <xsd:import namespace="ecb5eb42-8f9c-4501-ae84-225180f68d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1540e7-131f-4e26-b2a0-b0b0a66193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14ae72d6-1d51-44e0-a414-869ae22c088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b5eb42-8f9c-4501-ae84-225180f68d1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89a89f1-caae-47b2-9505-1c24c71c4b6a}" ma:internalName="TaxCatchAll" ma:showField="CatchAllData" ma:web="ecb5eb42-8f9c-4501-ae84-225180f68d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cb5eb42-8f9c-4501-ae84-225180f68d18" xsi:nil="true"/>
    <lcf76f155ced4ddcb4097134ff3c332f xmlns="181540e7-131f-4e26-b2a0-b0b0a661934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BBF423-F249-4A89-B0DF-967C06599E33}">
  <ds:schemaRefs>
    <ds:schemaRef ds:uri="181540e7-131f-4e26-b2a0-b0b0a6619349"/>
    <ds:schemaRef ds:uri="ecb5eb42-8f9c-4501-ae84-225180f68d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BB26B82-AD65-47F9-A15A-8B75F4BDE6CA}">
  <ds:schemaRefs>
    <ds:schemaRef ds:uri="http://www.w3.org/XML/1998/namespace"/>
    <ds:schemaRef ds:uri="http://purl.org/dc/terms/"/>
    <ds:schemaRef ds:uri="http://schemas.microsoft.com/office/2006/documentManagement/types"/>
    <ds:schemaRef ds:uri="http://schemas.microsoft.com/office/infopath/2007/PartnerControls"/>
    <ds:schemaRef ds:uri="http://purl.org/dc/elements/1.1/"/>
    <ds:schemaRef ds:uri="181540e7-131f-4e26-b2a0-b0b0a6619349"/>
    <ds:schemaRef ds:uri="http://schemas.microsoft.com/office/2006/metadata/properties"/>
    <ds:schemaRef ds:uri="http://schemas.openxmlformats.org/package/2006/metadata/core-properties"/>
    <ds:schemaRef ds:uri="ecb5eb42-8f9c-4501-ae84-225180f68d18"/>
    <ds:schemaRef ds:uri="http://purl.org/dc/dcmitype/"/>
  </ds:schemaRefs>
</ds:datastoreItem>
</file>

<file path=customXml/itemProps3.xml><?xml version="1.0" encoding="utf-8"?>
<ds:datastoreItem xmlns:ds="http://schemas.openxmlformats.org/officeDocument/2006/customXml" ds:itemID="{07342551-19C1-4ACD-A17E-0964D2B2E1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11173</Words>
  <Application>Microsoft Macintosh PowerPoint</Application>
  <PresentationFormat>Bildschirmpräsentation (16:9)</PresentationFormat>
  <Paragraphs>1206</Paragraphs>
  <Slides>72</Slides>
  <Notes>67</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72</vt:i4>
      </vt:variant>
    </vt:vector>
  </HeadingPairs>
  <TitlesOfParts>
    <vt:vector size="85" baseType="lpstr">
      <vt:lpstr>Segoe UI</vt:lpstr>
      <vt:lpstr>Calibri</vt:lpstr>
      <vt:lpstr>Wingdings</vt:lpstr>
      <vt:lpstr>Symbol</vt:lpstr>
      <vt:lpstr>Nunito Light</vt:lpstr>
      <vt:lpstr>Epilogue</vt:lpstr>
      <vt:lpstr>Arial</vt:lpstr>
      <vt:lpstr>Broadway</vt:lpstr>
      <vt:lpstr>Times New Roman</vt:lpstr>
      <vt:lpstr>Sofia Sans</vt:lpstr>
      <vt:lpstr>Anaheim</vt:lpstr>
      <vt:lpstr>Arial,Sans-Serif</vt:lpstr>
      <vt:lpstr>Electrical Energy and Power in Physics by Slidesgo</vt:lpstr>
      <vt:lpstr>     Windenergie  Education HUB </vt:lpstr>
      <vt:lpstr>PowerPoint-Präsentation</vt:lpstr>
      <vt:lpstr>Lerne Walter kennen </vt:lpstr>
      <vt:lpstr>Am Ende der Unterrichtsstunde wirst Du </vt:lpstr>
      <vt:lpstr>01</vt:lpstr>
      <vt:lpstr>Grundlagen der Windenergie</vt:lpstr>
      <vt:lpstr>Energie</vt:lpstr>
      <vt:lpstr>Energie</vt:lpstr>
      <vt:lpstr>Energie</vt:lpstr>
      <vt:lpstr>Energie</vt:lpstr>
      <vt:lpstr>Enstehung von Wind</vt:lpstr>
      <vt:lpstr>Entstehung von Windenergie</vt:lpstr>
      <vt:lpstr>Windige Orte  </vt:lpstr>
      <vt:lpstr>Wind in Städten, Bergen, über Ozeanen und in Wüsten</vt:lpstr>
      <vt:lpstr>Windstärke an verschiedenen Orten</vt:lpstr>
      <vt:lpstr>Windstärke an verschiedenen Orten</vt:lpstr>
      <vt:lpstr>Windgeschwindigkeit: hoch vs. flach</vt:lpstr>
      <vt:lpstr>Windgeschwindigkeit: offen vs. geschlossen</vt:lpstr>
      <vt:lpstr>Windturbinen: onshore vs. offshore</vt:lpstr>
      <vt:lpstr>Was ist der Globale Windatlas?</vt:lpstr>
      <vt:lpstr>Was zeigt der Globale Windatlas?</vt:lpstr>
      <vt:lpstr>Der Globale Windatlas in der Praxis</vt:lpstr>
      <vt:lpstr>Der Globale Windatlas in der Praxis </vt:lpstr>
      <vt:lpstr>Windkraft und Konflikte</vt:lpstr>
      <vt:lpstr>Windkraft und Konflikte</vt:lpstr>
      <vt:lpstr>Windgeschwindigkeit messen und verstehen</vt:lpstr>
      <vt:lpstr>Papierwindrose</vt:lpstr>
      <vt:lpstr>Nutzt eure Papierwindrose, um die Windgeschwindigkeit zu messen!  Öffnet dazu euer Arbeitsbuch auf Seite 27 und folgt den Anweisungen.       </vt:lpstr>
      <vt:lpstr>Messen der Windgeschwindigkeit</vt:lpstr>
      <vt:lpstr>Verschiedene Arten von Windmessern</vt:lpstr>
      <vt:lpstr>Windgeschwindigkeit messen</vt:lpstr>
      <vt:lpstr>Windgeschwindigkeit messen</vt:lpstr>
      <vt:lpstr>Die Windgeschwindigkeit wird beeinflusst durch:</vt:lpstr>
      <vt:lpstr>Wind kann Arbeit verrichten</vt:lpstr>
      <vt:lpstr>Windkraft nutzen, um Arbeit zu verrichten</vt:lpstr>
      <vt:lpstr>Alltagsbeispiele</vt:lpstr>
      <vt:lpstr>Wind kann einen Generator antreiben</vt:lpstr>
      <vt:lpstr>Generatornutzung und Energieumwandlung</vt:lpstr>
      <vt:lpstr>Das Geschwindigkeitsproblem bei Windturbinen</vt:lpstr>
      <vt:lpstr>Das Getriebe</vt:lpstr>
      <vt:lpstr>Das Getriebe</vt:lpstr>
      <vt:lpstr>Getriebe lösen das Drehzahlproblem</vt:lpstr>
      <vt:lpstr>Tragflächen</vt:lpstr>
      <vt:lpstr>Tragflächen</vt:lpstr>
      <vt:lpstr>Tragflächen</vt:lpstr>
      <vt:lpstr>Strömung sichtbar machen</vt:lpstr>
      <vt:lpstr>Die Physik hinter einer Tragfläche</vt:lpstr>
      <vt:lpstr>PowerPoint-Präsentation</vt:lpstr>
      <vt:lpstr>Experimente mit einem Windrad</vt:lpstr>
      <vt:lpstr>Windrichtung</vt:lpstr>
      <vt:lpstr>Windrichtung</vt:lpstr>
      <vt:lpstr>Windrichtung</vt:lpstr>
      <vt:lpstr>Anstellwinkel</vt:lpstr>
      <vt:lpstr>Die Funktion der Heckflosse</vt:lpstr>
      <vt:lpstr>Änderung des Rotorblattwinkels</vt:lpstr>
      <vt:lpstr>Änderung der Rotorblattlänge </vt:lpstr>
      <vt:lpstr>PowerPoint-Präsentation</vt:lpstr>
      <vt:lpstr>PowerPoint-Präsentation</vt:lpstr>
      <vt:lpstr>Reale Anwendung des Rotorblatt-Gewichts </vt:lpstr>
      <vt:lpstr>Anzahl der Rotorblätter</vt:lpstr>
      <vt:lpstr>Bedeutung der Blattanzahl</vt:lpstr>
      <vt:lpstr> Die richtige Balance finden</vt:lpstr>
      <vt:lpstr> Die richtige Balance finden </vt:lpstr>
      <vt:lpstr>Drei Rotorblätter an einer Turbine</vt:lpstr>
      <vt:lpstr>Der Wake-Effekt (Windpark-Effekt)</vt:lpstr>
      <vt:lpstr>Diskussion: Jetzt seid ihr dran! </vt:lpstr>
      <vt:lpstr>Wind als Energiequelle</vt:lpstr>
      <vt:lpstr>Windkraft in der Praxis</vt:lpstr>
      <vt:lpstr>Maximaler Leistungspunkt (MPP)</vt:lpstr>
      <vt:lpstr>Maximaler Leistungspunkt (MPP)</vt:lpstr>
      <vt:lpstr>Wie Herausforderungen gelöst werden</vt:lpstr>
      <vt:lpstr>Gut gemacht!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PV  in Physics</dc:title>
  <dc:creator>Eva Reißner</dc:creator>
  <cp:lastModifiedBy>Tobias Gnann</cp:lastModifiedBy>
  <cp:revision>9</cp:revision>
  <cp:lastPrinted>2026-01-13T10:41:04Z</cp:lastPrinted>
  <dcterms:modified xsi:type="dcterms:W3CDTF">2026-02-04T20:28:23Z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0x010100A165D6A8B98D0F4FB158B27E667A45EA</vt:lpwstr>
  </property>
  <property fmtid="{D5CDD505-2E9C-101B-9397-08002B2CF9AE}" pid="3" name="MediaServiceImageTags">
    <vt:lpwstr/>
  </property>
</Properties>
</file>